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6"/>
  </p:notesMasterIdLst>
  <p:sldIdLst>
    <p:sldId id="260" r:id="rId3"/>
    <p:sldId id="300" r:id="rId4"/>
    <p:sldId id="258" r:id="rId5"/>
    <p:sldId id="267" r:id="rId6"/>
    <p:sldId id="278" r:id="rId7"/>
    <p:sldId id="270" r:id="rId8"/>
    <p:sldId id="282" r:id="rId9"/>
    <p:sldId id="277" r:id="rId10"/>
    <p:sldId id="283" r:id="rId11"/>
    <p:sldId id="281" r:id="rId12"/>
    <p:sldId id="302" r:id="rId13"/>
    <p:sldId id="301" r:id="rId14"/>
    <p:sldId id="284" r:id="rId15"/>
    <p:sldId id="286" r:id="rId16"/>
    <p:sldId id="288" r:id="rId17"/>
    <p:sldId id="265" r:id="rId18"/>
    <p:sldId id="305" r:id="rId19"/>
    <p:sldId id="280" r:id="rId20"/>
    <p:sldId id="306" r:id="rId21"/>
    <p:sldId id="303" r:id="rId22"/>
    <p:sldId id="299" r:id="rId23"/>
    <p:sldId id="285" r:id="rId24"/>
    <p:sldId id="304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66"/>
    <a:srgbClr val="0099CC"/>
    <a:srgbClr val="FF6600"/>
    <a:srgbClr val="CC0000"/>
    <a:srgbClr val="3366CC"/>
    <a:srgbClr val="0B7191"/>
    <a:srgbClr val="67A8EF"/>
    <a:srgbClr val="F161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>
        <p:scale>
          <a:sx n="96" d="100"/>
          <a:sy n="96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exis.beaussant\Downloads\Telegram%20Desktop\University%20Alumni%20-%20Interesting%20serv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r>
              <a:rPr lang="sv-SE" sz="2400" b="0" i="0" baseline="0" dirty="0" smtClean="0">
                <a:solidFill>
                  <a:srgbClr val="003366"/>
                </a:solidFill>
                <a:effectLst/>
              </a:rPr>
              <a:t>Alumni </a:t>
            </a:r>
            <a:r>
              <a:rPr lang="sv-SE" sz="2400" b="0" i="0" baseline="0" dirty="0" err="1" smtClean="0">
                <a:solidFill>
                  <a:srgbClr val="003366"/>
                </a:solidFill>
                <a:effectLst/>
              </a:rPr>
              <a:t>wishes</a:t>
            </a:r>
            <a:r>
              <a:rPr lang="sv-SE" sz="2400" b="0" i="0" baseline="0" dirty="0" smtClean="0">
                <a:solidFill>
                  <a:srgbClr val="003366"/>
                </a:solidFill>
                <a:effectLst/>
              </a:rPr>
              <a:t> and </a:t>
            </a:r>
            <a:r>
              <a:rPr lang="sv-SE" sz="2400" b="0" i="0" baseline="0" dirty="0" err="1" smtClean="0">
                <a:solidFill>
                  <a:srgbClr val="003366"/>
                </a:solidFill>
                <a:effectLst/>
              </a:rPr>
              <a:t>expectations</a:t>
            </a:r>
            <a:endParaRPr lang="sv-SE" sz="2400" dirty="0">
              <a:solidFill>
                <a:srgbClr val="003366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'[University Alumni - Interesting services.xlsx]Sheet3'!$A$2</c:f>
              <c:strCache>
                <c:ptCount val="1"/>
                <c:pt idx="0">
                  <c:v>I am aware, and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'[University Alumni - Interesting services.xlsx]Sheet3'!$B$1:$K$1</c:f>
              <c:strCache>
                <c:ptCount val="10"/>
                <c:pt idx="0">
                  <c:v>University magasin</c:v>
                </c:pt>
                <c:pt idx="1">
                  <c:v>Training opportunities</c:v>
                </c:pt>
                <c:pt idx="2">
                  <c:v>Job offers on the web</c:v>
                </c:pt>
                <c:pt idx="3">
                  <c:v>Career services</c:v>
                </c:pt>
                <c:pt idx="4">
                  <c:v>Online library</c:v>
                </c:pt>
                <c:pt idx="5">
                  <c:v>Discounts on university courses</c:v>
                </c:pt>
                <c:pt idx="6">
                  <c:v>Discounts on books and articles</c:v>
                </c:pt>
                <c:pt idx="7">
                  <c:v>Networking and events</c:v>
                </c:pt>
                <c:pt idx="8">
                  <c:v>Interesting seminars</c:v>
                </c:pt>
                <c:pt idx="9">
                  <c:v>Direct sendouts with news letters and special offers</c:v>
                </c:pt>
              </c:strCache>
            </c:strRef>
          </c:cat>
          <c:val>
            <c:numRef>
              <c:f>'[University Alumni - Interesting services.xlsx]Sheet3'!$B$2:$K$2</c:f>
              <c:numCache>
                <c:formatCode>General</c:formatCode>
                <c:ptCount val="10"/>
                <c:pt idx="0">
                  <c:v>57.052</c:v>
                </c:pt>
                <c:pt idx="1">
                  <c:v>2.895</c:v>
                </c:pt>
                <c:pt idx="2">
                  <c:v>5.4509999999999996</c:v>
                </c:pt>
                <c:pt idx="3">
                  <c:v>1.4079999999999999</c:v>
                </c:pt>
                <c:pt idx="4">
                  <c:v>10.372999999999999</c:v>
                </c:pt>
                <c:pt idx="5">
                  <c:v>1.9379999999999999</c:v>
                </c:pt>
                <c:pt idx="6">
                  <c:v>2.4940000000000002</c:v>
                </c:pt>
                <c:pt idx="7">
                  <c:v>7.3360000000000003</c:v>
                </c:pt>
                <c:pt idx="8">
                  <c:v>11.5</c:v>
                </c:pt>
                <c:pt idx="9">
                  <c:v>29.594999999999999</c:v>
                </c:pt>
              </c:numCache>
            </c:numRef>
          </c:val>
        </c:ser>
        <c:ser>
          <c:idx val="1"/>
          <c:order val="1"/>
          <c:tx>
            <c:strRef>
              <c:f>'[University Alumni - Interesting services.xlsx]Sheet3'!$A$3</c:f>
              <c:strCache>
                <c:ptCount val="1"/>
                <c:pt idx="0">
                  <c:v>I am not aware, but would like to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'[University Alumni - Interesting services.xlsx]Sheet3'!$B$1:$K$1</c:f>
              <c:strCache>
                <c:ptCount val="10"/>
                <c:pt idx="0">
                  <c:v>University magasin</c:v>
                </c:pt>
                <c:pt idx="1">
                  <c:v>Training opportunities</c:v>
                </c:pt>
                <c:pt idx="2">
                  <c:v>Job offers on the web</c:v>
                </c:pt>
                <c:pt idx="3">
                  <c:v>Career services</c:v>
                </c:pt>
                <c:pt idx="4">
                  <c:v>Online library</c:v>
                </c:pt>
                <c:pt idx="5">
                  <c:v>Discounts on university courses</c:v>
                </c:pt>
                <c:pt idx="6">
                  <c:v>Discounts on books and articles</c:v>
                </c:pt>
                <c:pt idx="7">
                  <c:v>Networking and events</c:v>
                </c:pt>
                <c:pt idx="8">
                  <c:v>Interesting seminars</c:v>
                </c:pt>
                <c:pt idx="9">
                  <c:v>Direct sendouts with news letters and special offers</c:v>
                </c:pt>
              </c:strCache>
            </c:strRef>
          </c:cat>
          <c:val>
            <c:numRef>
              <c:f>'[University Alumni - Interesting services.xlsx]Sheet3'!$B$3:$K$3</c:f>
              <c:numCache>
                <c:formatCode>General</c:formatCode>
                <c:ptCount val="10"/>
                <c:pt idx="0">
                  <c:v>7.4130000000000003</c:v>
                </c:pt>
                <c:pt idx="1">
                  <c:v>38.942</c:v>
                </c:pt>
                <c:pt idx="2">
                  <c:v>50.152000000000001</c:v>
                </c:pt>
                <c:pt idx="3">
                  <c:v>40.908000000000001</c:v>
                </c:pt>
                <c:pt idx="4">
                  <c:v>48.329000000000001</c:v>
                </c:pt>
                <c:pt idx="5">
                  <c:v>46.973999999999997</c:v>
                </c:pt>
                <c:pt idx="6">
                  <c:v>58.276000000000003</c:v>
                </c:pt>
                <c:pt idx="7">
                  <c:v>34.024000000000001</c:v>
                </c:pt>
                <c:pt idx="8">
                  <c:v>25.757000000000001</c:v>
                </c:pt>
                <c:pt idx="9">
                  <c:v>19.946999999999999</c:v>
                </c:pt>
              </c:numCache>
            </c:numRef>
          </c:val>
        </c:ser>
        <c:ser>
          <c:idx val="2"/>
          <c:order val="2"/>
          <c:tx>
            <c:strRef>
              <c:f>'[University Alumni - Interesting services.xlsx]Sheet3'!$A$4</c:f>
              <c:strCache>
                <c:ptCount val="1"/>
                <c:pt idx="0">
                  <c:v>I am not aware, and would not use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'[University Alumni - Interesting services.xlsx]Sheet3'!$B$1:$K$1</c:f>
              <c:strCache>
                <c:ptCount val="10"/>
                <c:pt idx="0">
                  <c:v>University magasin</c:v>
                </c:pt>
                <c:pt idx="1">
                  <c:v>Training opportunities</c:v>
                </c:pt>
                <c:pt idx="2">
                  <c:v>Job offers on the web</c:v>
                </c:pt>
                <c:pt idx="3">
                  <c:v>Career services</c:v>
                </c:pt>
                <c:pt idx="4">
                  <c:v>Online library</c:v>
                </c:pt>
                <c:pt idx="5">
                  <c:v>Discounts on university courses</c:v>
                </c:pt>
                <c:pt idx="6">
                  <c:v>Discounts on books and articles</c:v>
                </c:pt>
                <c:pt idx="7">
                  <c:v>Networking and events</c:v>
                </c:pt>
                <c:pt idx="8">
                  <c:v>Interesting seminars</c:v>
                </c:pt>
                <c:pt idx="9">
                  <c:v>Direct sendouts with news letters and special offers</c:v>
                </c:pt>
              </c:strCache>
            </c:strRef>
          </c:cat>
          <c:val>
            <c:numRef>
              <c:f>'[University Alumni - Interesting services.xlsx]Sheet3'!$B$4:$K$4</c:f>
              <c:numCache>
                <c:formatCode>General</c:formatCode>
                <c:ptCount val="10"/>
                <c:pt idx="0">
                  <c:v>8.7690000000000001</c:v>
                </c:pt>
                <c:pt idx="1">
                  <c:v>45.018000000000001</c:v>
                </c:pt>
                <c:pt idx="2">
                  <c:v>19.475000000000001</c:v>
                </c:pt>
                <c:pt idx="3">
                  <c:v>19.827000000000002</c:v>
                </c:pt>
                <c:pt idx="4">
                  <c:v>26.625</c:v>
                </c:pt>
                <c:pt idx="5">
                  <c:v>39.982999999999997</c:v>
                </c:pt>
                <c:pt idx="6">
                  <c:v>30.164999999999999</c:v>
                </c:pt>
                <c:pt idx="7">
                  <c:v>17.169</c:v>
                </c:pt>
                <c:pt idx="8">
                  <c:v>10.987</c:v>
                </c:pt>
                <c:pt idx="9">
                  <c:v>18.632999999999999</c:v>
                </c:pt>
              </c:numCache>
            </c:numRef>
          </c:val>
        </c:ser>
        <c:ser>
          <c:idx val="3"/>
          <c:order val="3"/>
          <c:tx>
            <c:strRef>
              <c:f>'[University Alumni - Interesting services.xlsx]Sheet3'!$A$5</c:f>
              <c:strCache>
                <c:ptCount val="1"/>
                <c:pt idx="0">
                  <c:v>I am aware, but do not 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'[University Alumni - Interesting services.xlsx]Sheet3'!$B$1:$K$1</c:f>
              <c:strCache>
                <c:ptCount val="10"/>
                <c:pt idx="0">
                  <c:v>University magasin</c:v>
                </c:pt>
                <c:pt idx="1">
                  <c:v>Training opportunities</c:v>
                </c:pt>
                <c:pt idx="2">
                  <c:v>Job offers on the web</c:v>
                </c:pt>
                <c:pt idx="3">
                  <c:v>Career services</c:v>
                </c:pt>
                <c:pt idx="4">
                  <c:v>Online library</c:v>
                </c:pt>
                <c:pt idx="5">
                  <c:v>Discounts on university courses</c:v>
                </c:pt>
                <c:pt idx="6">
                  <c:v>Discounts on books and articles</c:v>
                </c:pt>
                <c:pt idx="7">
                  <c:v>Networking and events</c:v>
                </c:pt>
                <c:pt idx="8">
                  <c:v>Interesting seminars</c:v>
                </c:pt>
                <c:pt idx="9">
                  <c:v>Direct sendouts with news letters and special offers</c:v>
                </c:pt>
              </c:strCache>
            </c:strRef>
          </c:cat>
          <c:val>
            <c:numRef>
              <c:f>'[University Alumni - Interesting services.xlsx]Sheet3'!$B$5:$K$5</c:f>
              <c:numCache>
                <c:formatCode>General</c:formatCode>
                <c:ptCount val="10"/>
                <c:pt idx="0">
                  <c:v>26.765999999999998</c:v>
                </c:pt>
                <c:pt idx="1">
                  <c:v>13.145</c:v>
                </c:pt>
                <c:pt idx="2">
                  <c:v>24.922999999999998</c:v>
                </c:pt>
                <c:pt idx="3">
                  <c:v>37.856000000000002</c:v>
                </c:pt>
                <c:pt idx="4">
                  <c:v>14.673</c:v>
                </c:pt>
                <c:pt idx="5">
                  <c:v>11.105</c:v>
                </c:pt>
                <c:pt idx="6">
                  <c:v>9.0649999999999995</c:v>
                </c:pt>
                <c:pt idx="7">
                  <c:v>41.470999999999997</c:v>
                </c:pt>
                <c:pt idx="8">
                  <c:v>51.756</c:v>
                </c:pt>
                <c:pt idx="9">
                  <c:v>31.826000000000001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422336"/>
        <c:axId val="201423872"/>
      </c:barChart>
      <c:catAx>
        <c:axId val="2014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1423872"/>
        <c:crosses val="autoZero"/>
        <c:auto val="1"/>
        <c:lblAlgn val="ctr"/>
        <c:lblOffset val="100"/>
        <c:noMultiLvlLbl val="0"/>
      </c:catAx>
      <c:valAx>
        <c:axId val="2014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142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3366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AD425-61A6-4DC2-A9F9-51832AAFE29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AAEA48A-CC46-4D95-872F-589FF8F565ED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smtClean="0"/>
            <a:t>Market </a:t>
          </a:r>
          <a:r>
            <a:rPr lang="sv-SE" dirty="0" err="1" smtClean="0"/>
            <a:t>intelligence</a:t>
          </a:r>
          <a:endParaRPr lang="sv-SE" dirty="0"/>
        </a:p>
      </dgm:t>
    </dgm:pt>
    <dgm:pt modelId="{A9E18B8D-D469-42F9-900D-D15B689EEB9A}" type="parTrans" cxnId="{3FB56875-3B29-4197-AE72-F8734826ECB2}">
      <dgm:prSet/>
      <dgm:spPr/>
      <dgm:t>
        <a:bodyPr/>
        <a:lstStyle/>
        <a:p>
          <a:endParaRPr lang="sv-SE"/>
        </a:p>
      </dgm:t>
    </dgm:pt>
    <dgm:pt modelId="{315C9B3A-6EB3-40FF-BCFA-1C1B99650A78}" type="sibTrans" cxnId="{3FB56875-3B29-4197-AE72-F8734826ECB2}">
      <dgm:prSet/>
      <dgm:spPr/>
      <dgm:t>
        <a:bodyPr/>
        <a:lstStyle/>
        <a:p>
          <a:endParaRPr lang="sv-SE"/>
        </a:p>
      </dgm:t>
    </dgm:pt>
    <dgm:pt modelId="{5979C1D2-ECA3-474E-93F7-B3CF1464C85A}">
      <dgm:prSet phldrT="[Text]"/>
      <dgm:spPr>
        <a:solidFill>
          <a:srgbClr val="003366"/>
        </a:solidFill>
      </dgm:spPr>
      <dgm:t>
        <a:bodyPr/>
        <a:lstStyle/>
        <a:p>
          <a:r>
            <a:rPr lang="sv-SE" smtClean="0"/>
            <a:t>Strategy </a:t>
          </a:r>
          <a:r>
            <a:rPr lang="sv-SE" dirty="0" err="1" smtClean="0"/>
            <a:t>Development</a:t>
          </a:r>
          <a:endParaRPr lang="sv-SE" dirty="0"/>
        </a:p>
      </dgm:t>
    </dgm:pt>
    <dgm:pt modelId="{148AB6B6-6FAA-4C13-947A-656AB65C0858}" type="parTrans" cxnId="{C0B8401B-900A-4026-9088-64D387810548}">
      <dgm:prSet/>
      <dgm:spPr/>
      <dgm:t>
        <a:bodyPr/>
        <a:lstStyle/>
        <a:p>
          <a:endParaRPr lang="sv-SE"/>
        </a:p>
      </dgm:t>
    </dgm:pt>
    <dgm:pt modelId="{A734AF4B-D8CD-4307-882F-9A024D5399C6}" type="sibTrans" cxnId="{C0B8401B-900A-4026-9088-64D387810548}">
      <dgm:prSet/>
      <dgm:spPr/>
      <dgm:t>
        <a:bodyPr/>
        <a:lstStyle/>
        <a:p>
          <a:endParaRPr lang="sv-SE"/>
        </a:p>
      </dgm:t>
    </dgm:pt>
    <dgm:pt modelId="{1E820E1D-8D6A-46B3-A9B0-F5B87682BB6A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What</a:t>
          </a:r>
          <a:r>
            <a:rPr lang="sv-SE" dirty="0" smtClean="0"/>
            <a:t> </a:t>
          </a:r>
          <a:r>
            <a:rPr lang="sv-SE" dirty="0" err="1" smtClean="0"/>
            <a:t>needs</a:t>
          </a:r>
          <a:r>
            <a:rPr lang="sv-SE" dirty="0" smtClean="0"/>
            <a:t> to be </a:t>
          </a:r>
          <a:r>
            <a:rPr lang="sv-SE" dirty="0" err="1" smtClean="0"/>
            <a:t>changed</a:t>
          </a:r>
          <a:r>
            <a:rPr lang="sv-SE" dirty="0" smtClean="0"/>
            <a:t>? </a:t>
          </a:r>
          <a:r>
            <a:rPr lang="sv-SE" dirty="0" err="1" smtClean="0"/>
            <a:t>How</a:t>
          </a:r>
          <a:r>
            <a:rPr lang="sv-SE" dirty="0" smtClean="0"/>
            <a:t>?</a:t>
          </a:r>
          <a:endParaRPr lang="sv-SE" dirty="0"/>
        </a:p>
      </dgm:t>
    </dgm:pt>
    <dgm:pt modelId="{53444E87-B6C2-4CB2-9498-DD567F47B31A}" type="parTrans" cxnId="{FBEAD8F9-EF00-4C28-8721-F5937017E236}">
      <dgm:prSet/>
      <dgm:spPr/>
      <dgm:t>
        <a:bodyPr/>
        <a:lstStyle/>
        <a:p>
          <a:endParaRPr lang="sv-SE"/>
        </a:p>
      </dgm:t>
    </dgm:pt>
    <dgm:pt modelId="{B5FBBC55-32DE-4056-86E2-ACC73B9C7A6B}" type="sibTrans" cxnId="{FBEAD8F9-EF00-4C28-8721-F5937017E236}">
      <dgm:prSet/>
      <dgm:spPr/>
      <dgm:t>
        <a:bodyPr/>
        <a:lstStyle/>
        <a:p>
          <a:endParaRPr lang="sv-SE"/>
        </a:p>
      </dgm:t>
    </dgm:pt>
    <dgm:pt modelId="{5C088F49-A4D2-48F3-A16E-AAF00E16225C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Where</a:t>
          </a:r>
          <a:r>
            <a:rPr lang="sv-SE" dirty="0" smtClean="0"/>
            <a:t> </a:t>
          </a:r>
          <a:r>
            <a:rPr lang="sv-SE" dirty="0" err="1" smtClean="0"/>
            <a:t>does</a:t>
          </a:r>
          <a:r>
            <a:rPr lang="sv-SE" dirty="0" smtClean="0"/>
            <a:t> management </a:t>
          </a:r>
          <a:r>
            <a:rPr lang="sv-SE" dirty="0" err="1" smtClean="0"/>
            <a:t>want</a:t>
          </a:r>
          <a:r>
            <a:rPr lang="sv-SE" dirty="0" smtClean="0"/>
            <a:t> to be?</a:t>
          </a:r>
          <a:endParaRPr lang="sv-SE" dirty="0"/>
        </a:p>
      </dgm:t>
    </dgm:pt>
    <dgm:pt modelId="{D433540A-3DEC-4823-B9F7-0F3459EBA640}" type="parTrans" cxnId="{18BA65C0-E4EB-441D-A19B-54D9199DCFC7}">
      <dgm:prSet/>
      <dgm:spPr/>
      <dgm:t>
        <a:bodyPr/>
        <a:lstStyle/>
        <a:p>
          <a:endParaRPr lang="sv-SE"/>
        </a:p>
      </dgm:t>
    </dgm:pt>
    <dgm:pt modelId="{B9D5C5D5-9E73-42E4-B893-40CB7706FAD6}" type="sibTrans" cxnId="{18BA65C0-E4EB-441D-A19B-54D9199DCFC7}">
      <dgm:prSet/>
      <dgm:spPr/>
      <dgm:t>
        <a:bodyPr/>
        <a:lstStyle/>
        <a:p>
          <a:endParaRPr lang="sv-SE"/>
        </a:p>
      </dgm:t>
    </dgm:pt>
    <dgm:pt modelId="{C41439AC-FC6B-442E-9869-6BCDAAA22FAC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How</a:t>
          </a:r>
          <a:r>
            <a:rPr lang="sv-SE" dirty="0" smtClean="0"/>
            <a:t> </a:t>
          </a:r>
          <a:r>
            <a:rPr lang="sv-SE" dirty="0" err="1" smtClean="0"/>
            <a:t>are</a:t>
          </a:r>
          <a:r>
            <a:rPr lang="sv-SE" dirty="0" smtClean="0"/>
            <a:t> </a:t>
          </a:r>
          <a:r>
            <a:rPr lang="sv-SE" dirty="0" err="1" smtClean="0"/>
            <a:t>your</a:t>
          </a:r>
          <a:r>
            <a:rPr lang="sv-SE" dirty="0" smtClean="0"/>
            <a:t> </a:t>
          </a:r>
          <a:r>
            <a:rPr lang="sv-SE" dirty="0" err="1" smtClean="0"/>
            <a:t>competitors</a:t>
          </a:r>
          <a:r>
            <a:rPr lang="sv-SE" dirty="0" smtClean="0"/>
            <a:t> </a:t>
          </a:r>
          <a:r>
            <a:rPr lang="sv-SE" dirty="0" err="1" smtClean="0"/>
            <a:t>perceived</a:t>
          </a:r>
          <a:r>
            <a:rPr lang="sv-SE" dirty="0" smtClean="0"/>
            <a:t>?</a:t>
          </a:r>
          <a:endParaRPr lang="sv-SE" dirty="0"/>
        </a:p>
      </dgm:t>
    </dgm:pt>
    <dgm:pt modelId="{384D3721-1A70-49D8-9904-6B72E2E55BC9}" type="sibTrans" cxnId="{1A07A4C2-55A3-44CC-B552-34F12BF8BCC4}">
      <dgm:prSet/>
      <dgm:spPr/>
      <dgm:t>
        <a:bodyPr/>
        <a:lstStyle/>
        <a:p>
          <a:endParaRPr lang="sv-SE"/>
        </a:p>
      </dgm:t>
    </dgm:pt>
    <dgm:pt modelId="{6081C48B-32A7-4DF6-BC8F-BE96B41E7EDF}" type="parTrans" cxnId="{1A07A4C2-55A3-44CC-B552-34F12BF8BCC4}">
      <dgm:prSet/>
      <dgm:spPr/>
      <dgm:t>
        <a:bodyPr/>
        <a:lstStyle/>
        <a:p>
          <a:endParaRPr lang="sv-SE"/>
        </a:p>
      </dgm:t>
    </dgm:pt>
    <dgm:pt modelId="{95FD17B6-B770-4F46-B0B8-4B43B7CC6F92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What</a:t>
          </a:r>
          <a:r>
            <a:rPr lang="sv-SE" dirty="0" smtClean="0"/>
            <a:t> do </a:t>
          </a:r>
          <a:r>
            <a:rPr lang="sv-SE" dirty="0" err="1" smtClean="0"/>
            <a:t>they</a:t>
          </a:r>
          <a:r>
            <a:rPr lang="sv-SE" dirty="0" smtClean="0"/>
            <a:t> </a:t>
          </a:r>
          <a:r>
            <a:rPr lang="sv-SE" dirty="0" err="1" smtClean="0"/>
            <a:t>want</a:t>
          </a:r>
          <a:r>
            <a:rPr lang="sv-SE" dirty="0" smtClean="0"/>
            <a:t>?</a:t>
          </a:r>
          <a:endParaRPr lang="sv-SE" dirty="0"/>
        </a:p>
      </dgm:t>
    </dgm:pt>
    <dgm:pt modelId="{272D92D4-D200-4874-88D9-28E818D55D52}" type="sibTrans" cxnId="{30BD1DC5-F3BF-4ACB-A785-CB6D3BFA93B2}">
      <dgm:prSet/>
      <dgm:spPr/>
      <dgm:t>
        <a:bodyPr/>
        <a:lstStyle/>
        <a:p>
          <a:endParaRPr lang="sv-SE"/>
        </a:p>
      </dgm:t>
    </dgm:pt>
    <dgm:pt modelId="{2291F373-CFC0-4507-9E53-77CF3023049D}" type="parTrans" cxnId="{30BD1DC5-F3BF-4ACB-A785-CB6D3BFA93B2}">
      <dgm:prSet/>
      <dgm:spPr/>
      <dgm:t>
        <a:bodyPr/>
        <a:lstStyle/>
        <a:p>
          <a:endParaRPr lang="sv-SE"/>
        </a:p>
      </dgm:t>
    </dgm:pt>
    <dgm:pt modelId="{7291E340-487F-4FA1-A75E-0699AD8C92DB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What</a:t>
          </a:r>
          <a:r>
            <a:rPr lang="sv-SE" dirty="0" smtClean="0"/>
            <a:t> do </a:t>
          </a:r>
          <a:r>
            <a:rPr lang="sv-SE" dirty="0" err="1" smtClean="0"/>
            <a:t>they</a:t>
          </a:r>
          <a:r>
            <a:rPr lang="sv-SE" dirty="0" smtClean="0"/>
            <a:t> </a:t>
          </a:r>
          <a:r>
            <a:rPr lang="sv-SE" dirty="0" err="1" smtClean="0"/>
            <a:t>think</a:t>
          </a:r>
          <a:r>
            <a:rPr lang="sv-SE" dirty="0" smtClean="0"/>
            <a:t> of </a:t>
          </a:r>
          <a:r>
            <a:rPr lang="sv-SE" dirty="0" err="1" smtClean="0"/>
            <a:t>you</a:t>
          </a:r>
          <a:r>
            <a:rPr lang="sv-SE" dirty="0" smtClean="0"/>
            <a:t>?</a:t>
          </a:r>
          <a:endParaRPr lang="sv-SE" dirty="0"/>
        </a:p>
      </dgm:t>
    </dgm:pt>
    <dgm:pt modelId="{C3D0CD2A-1E3B-4CCC-92FF-7627EA9E58C0}" type="sibTrans" cxnId="{50DEA8C9-D509-46F5-A2FF-6C7EFA39B58D}">
      <dgm:prSet/>
      <dgm:spPr/>
      <dgm:t>
        <a:bodyPr/>
        <a:lstStyle/>
        <a:p>
          <a:endParaRPr lang="sv-SE"/>
        </a:p>
      </dgm:t>
    </dgm:pt>
    <dgm:pt modelId="{2CCDE4EC-A45E-451E-BF7B-DC09917A1706}" type="parTrans" cxnId="{50DEA8C9-D509-46F5-A2FF-6C7EFA39B58D}">
      <dgm:prSet/>
      <dgm:spPr/>
      <dgm:t>
        <a:bodyPr/>
        <a:lstStyle/>
        <a:p>
          <a:endParaRPr lang="sv-SE"/>
        </a:p>
      </dgm:t>
    </dgm:pt>
    <dgm:pt modelId="{B8938075-AD77-4E29-A5E4-480AC31A08B3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Who</a:t>
          </a:r>
          <a:r>
            <a:rPr lang="sv-SE" dirty="0" smtClean="0"/>
            <a:t> is </a:t>
          </a:r>
          <a:r>
            <a:rPr lang="sv-SE" dirty="0" err="1" smtClean="0"/>
            <a:t>your</a:t>
          </a:r>
          <a:r>
            <a:rPr lang="sv-SE" dirty="0" smtClean="0"/>
            <a:t> </a:t>
          </a:r>
          <a:r>
            <a:rPr lang="sv-SE" dirty="0" err="1" smtClean="0"/>
            <a:t>target</a:t>
          </a:r>
          <a:r>
            <a:rPr lang="sv-SE" dirty="0" smtClean="0"/>
            <a:t>?</a:t>
          </a:r>
          <a:endParaRPr lang="sv-SE" dirty="0"/>
        </a:p>
      </dgm:t>
    </dgm:pt>
    <dgm:pt modelId="{F18EA321-64BD-4804-B141-3D76A9344AD1}" type="sibTrans" cxnId="{02728F30-A1F6-43AA-837F-80F4F267EDF4}">
      <dgm:prSet/>
      <dgm:spPr/>
      <dgm:t>
        <a:bodyPr/>
        <a:lstStyle/>
        <a:p>
          <a:endParaRPr lang="sv-SE"/>
        </a:p>
      </dgm:t>
    </dgm:pt>
    <dgm:pt modelId="{EF6079DA-402B-42D0-8761-F1439DC3830E}" type="parTrans" cxnId="{02728F30-A1F6-43AA-837F-80F4F267EDF4}">
      <dgm:prSet/>
      <dgm:spPr/>
      <dgm:t>
        <a:bodyPr/>
        <a:lstStyle/>
        <a:p>
          <a:endParaRPr lang="sv-SE"/>
        </a:p>
      </dgm:t>
    </dgm:pt>
    <dgm:pt modelId="{041542A8-1FA7-4267-9121-67E84A6A2710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Internal</a:t>
          </a:r>
          <a:r>
            <a:rPr lang="sv-SE" dirty="0" smtClean="0"/>
            <a:t> </a:t>
          </a:r>
          <a:r>
            <a:rPr lang="sv-SE" dirty="0" err="1" smtClean="0"/>
            <a:t>Identity</a:t>
          </a:r>
          <a:endParaRPr lang="sv-SE" dirty="0"/>
        </a:p>
      </dgm:t>
    </dgm:pt>
    <dgm:pt modelId="{733D8BEF-B871-4DF5-941C-4EE0D0E938D2}" type="parTrans" cxnId="{54D4B3EF-FDAB-4CF0-A3E6-9B0CCD78CB97}">
      <dgm:prSet/>
      <dgm:spPr/>
      <dgm:t>
        <a:bodyPr/>
        <a:lstStyle/>
        <a:p>
          <a:endParaRPr lang="sv-SE"/>
        </a:p>
      </dgm:t>
    </dgm:pt>
    <dgm:pt modelId="{0A4AA27F-F0C2-434F-B707-6656F5EAC471}" type="sibTrans" cxnId="{54D4B3EF-FDAB-4CF0-A3E6-9B0CCD78CB97}">
      <dgm:prSet/>
      <dgm:spPr/>
      <dgm:t>
        <a:bodyPr/>
        <a:lstStyle/>
        <a:p>
          <a:endParaRPr lang="sv-SE"/>
        </a:p>
      </dgm:t>
    </dgm:pt>
    <dgm:pt modelId="{D19B9B3C-45DB-40DC-AC82-DACDE37EA39C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What</a:t>
          </a:r>
          <a:r>
            <a:rPr lang="sv-SE" dirty="0" smtClean="0"/>
            <a:t> do </a:t>
          </a:r>
          <a:r>
            <a:rPr lang="sv-SE" dirty="0" err="1" smtClean="0"/>
            <a:t>your</a:t>
          </a:r>
          <a:r>
            <a:rPr lang="sv-SE" dirty="0" smtClean="0"/>
            <a:t> </a:t>
          </a:r>
          <a:r>
            <a:rPr lang="sv-SE" dirty="0" err="1" smtClean="0"/>
            <a:t>employees</a:t>
          </a:r>
          <a:r>
            <a:rPr lang="sv-SE" dirty="0" smtClean="0"/>
            <a:t> &amp; students </a:t>
          </a:r>
          <a:r>
            <a:rPr lang="sv-SE" dirty="0" err="1" smtClean="0"/>
            <a:t>think</a:t>
          </a:r>
          <a:r>
            <a:rPr lang="sv-SE" dirty="0" smtClean="0"/>
            <a:t> of </a:t>
          </a:r>
          <a:r>
            <a:rPr lang="sv-SE" dirty="0" err="1" smtClean="0"/>
            <a:t>you</a:t>
          </a:r>
          <a:r>
            <a:rPr lang="sv-SE" dirty="0" smtClean="0"/>
            <a:t>?</a:t>
          </a:r>
          <a:endParaRPr lang="sv-SE" dirty="0"/>
        </a:p>
      </dgm:t>
    </dgm:pt>
    <dgm:pt modelId="{E0572090-878E-4BEB-9253-7D21B8CC1736}" type="parTrans" cxnId="{B2AFB775-488B-4918-AA50-0BB4E49BE976}">
      <dgm:prSet/>
      <dgm:spPr/>
      <dgm:t>
        <a:bodyPr/>
        <a:lstStyle/>
        <a:p>
          <a:endParaRPr lang="sv-SE"/>
        </a:p>
      </dgm:t>
    </dgm:pt>
    <dgm:pt modelId="{9CC42156-3508-4B81-A528-E6A88123197B}" type="sibTrans" cxnId="{B2AFB775-488B-4918-AA50-0BB4E49BE976}">
      <dgm:prSet/>
      <dgm:spPr/>
      <dgm:t>
        <a:bodyPr/>
        <a:lstStyle/>
        <a:p>
          <a:endParaRPr lang="sv-SE"/>
        </a:p>
      </dgm:t>
    </dgm:pt>
    <dgm:pt modelId="{27910E3D-7C52-42C6-9E3D-941B60CA2948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Strengths</a:t>
          </a:r>
          <a:r>
            <a:rPr lang="sv-SE" dirty="0" smtClean="0"/>
            <a:t>/</a:t>
          </a:r>
          <a:r>
            <a:rPr lang="sv-SE" dirty="0" err="1" smtClean="0"/>
            <a:t>weaknesses</a:t>
          </a:r>
          <a:r>
            <a:rPr lang="sv-SE" dirty="0" smtClean="0"/>
            <a:t>?</a:t>
          </a:r>
          <a:endParaRPr lang="sv-SE"/>
        </a:p>
      </dgm:t>
    </dgm:pt>
    <dgm:pt modelId="{DCE425BA-6B64-45F5-B9FF-A40D82FE40C3}" type="parTrans" cxnId="{5ADD3168-7666-4615-BAAC-7C46A7CD2993}">
      <dgm:prSet/>
      <dgm:spPr/>
      <dgm:t>
        <a:bodyPr/>
        <a:lstStyle/>
        <a:p>
          <a:endParaRPr lang="sv-SE"/>
        </a:p>
      </dgm:t>
    </dgm:pt>
    <dgm:pt modelId="{AFDAAF5A-332D-4BEA-B8CB-8E5B871F9279}" type="sibTrans" cxnId="{5ADD3168-7666-4615-BAAC-7C46A7CD2993}">
      <dgm:prSet/>
      <dgm:spPr/>
      <dgm:t>
        <a:bodyPr/>
        <a:lstStyle/>
        <a:p>
          <a:endParaRPr lang="sv-SE"/>
        </a:p>
      </dgm:t>
    </dgm:pt>
    <dgm:pt modelId="{B2764547-2A6D-4C8D-9A16-0983C34A3447}">
      <dgm:prSet phldrT="[Text]"/>
      <dgm:spPr>
        <a:solidFill>
          <a:srgbClr val="003366"/>
        </a:solidFill>
      </dgm:spPr>
      <dgm:t>
        <a:bodyPr/>
        <a:lstStyle/>
        <a:p>
          <a:r>
            <a:rPr lang="sv-SE" dirty="0" err="1" smtClean="0"/>
            <a:t>Measure</a:t>
          </a:r>
          <a:endParaRPr lang="sv-SE" dirty="0"/>
        </a:p>
      </dgm:t>
    </dgm:pt>
    <dgm:pt modelId="{486B6534-3B5E-4695-B400-16F631BDD23D}" type="parTrans" cxnId="{05E4A7F7-F9A2-46CB-BFA6-1461D54AE733}">
      <dgm:prSet/>
      <dgm:spPr/>
      <dgm:t>
        <a:bodyPr/>
        <a:lstStyle/>
        <a:p>
          <a:endParaRPr lang="sv-SE"/>
        </a:p>
      </dgm:t>
    </dgm:pt>
    <dgm:pt modelId="{391863D0-11FD-494A-B5BB-805DFE55A10B}" type="sibTrans" cxnId="{05E4A7F7-F9A2-46CB-BFA6-1461D54AE733}">
      <dgm:prSet/>
      <dgm:spPr/>
      <dgm:t>
        <a:bodyPr/>
        <a:lstStyle/>
        <a:p>
          <a:endParaRPr lang="sv-SE"/>
        </a:p>
      </dgm:t>
    </dgm:pt>
    <dgm:pt modelId="{01C9C92E-119D-4B51-9CD7-FB8FE73171E9}" type="pres">
      <dgm:prSet presAssocID="{24CAD425-61A6-4DC2-A9F9-51832AAFE29A}" presName="compositeShape" presStyleCnt="0">
        <dgm:presLayoutVars>
          <dgm:chMax val="7"/>
          <dgm:dir/>
          <dgm:resizeHandles val="exact"/>
        </dgm:presLayoutVars>
      </dgm:prSet>
      <dgm:spPr/>
    </dgm:pt>
    <dgm:pt modelId="{B273DBF1-4E7C-4670-B504-8FAC2FE55192}" type="pres">
      <dgm:prSet presAssocID="{24CAD425-61A6-4DC2-A9F9-51832AAFE29A}" presName="wedge1" presStyleLbl="node1" presStyleIdx="0" presStyleCnt="4"/>
      <dgm:spPr/>
      <dgm:t>
        <a:bodyPr/>
        <a:lstStyle/>
        <a:p>
          <a:endParaRPr lang="sv-SE"/>
        </a:p>
      </dgm:t>
    </dgm:pt>
    <dgm:pt modelId="{AA43C881-A136-4FF2-9409-2971123C881E}" type="pres">
      <dgm:prSet presAssocID="{24CAD425-61A6-4DC2-A9F9-51832AAFE29A}" presName="dummy1a" presStyleCnt="0"/>
      <dgm:spPr/>
    </dgm:pt>
    <dgm:pt modelId="{35BC5C36-B81E-4A58-982F-C3B3663C16FC}" type="pres">
      <dgm:prSet presAssocID="{24CAD425-61A6-4DC2-A9F9-51832AAFE29A}" presName="dummy1b" presStyleCnt="0"/>
      <dgm:spPr/>
    </dgm:pt>
    <dgm:pt modelId="{B374C262-C2FB-4149-A248-EF3DE9147819}" type="pres">
      <dgm:prSet presAssocID="{24CAD425-61A6-4DC2-A9F9-51832AAFE29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4E108F6-3FEE-4F89-9891-5305F0297DC4}" type="pres">
      <dgm:prSet presAssocID="{24CAD425-61A6-4DC2-A9F9-51832AAFE29A}" presName="wedge2" presStyleLbl="node1" presStyleIdx="1" presStyleCnt="4"/>
      <dgm:spPr/>
      <dgm:t>
        <a:bodyPr/>
        <a:lstStyle/>
        <a:p>
          <a:endParaRPr lang="sv-SE"/>
        </a:p>
      </dgm:t>
    </dgm:pt>
    <dgm:pt modelId="{F65BCF4D-9777-4E74-8D09-4C67A543F915}" type="pres">
      <dgm:prSet presAssocID="{24CAD425-61A6-4DC2-A9F9-51832AAFE29A}" presName="dummy2a" presStyleCnt="0"/>
      <dgm:spPr/>
    </dgm:pt>
    <dgm:pt modelId="{37E6F193-894B-4D66-8A0D-CE9E3554A790}" type="pres">
      <dgm:prSet presAssocID="{24CAD425-61A6-4DC2-A9F9-51832AAFE29A}" presName="dummy2b" presStyleCnt="0"/>
      <dgm:spPr/>
    </dgm:pt>
    <dgm:pt modelId="{E9364B7F-8FEC-47F4-B3A3-63589ED89AE2}" type="pres">
      <dgm:prSet presAssocID="{24CAD425-61A6-4DC2-A9F9-51832AAFE29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6F5D96-CCAB-4248-8E33-F0D173B7A0C8}" type="pres">
      <dgm:prSet presAssocID="{24CAD425-61A6-4DC2-A9F9-51832AAFE29A}" presName="wedge3" presStyleLbl="node1" presStyleIdx="2" presStyleCnt="4"/>
      <dgm:spPr/>
      <dgm:t>
        <a:bodyPr/>
        <a:lstStyle/>
        <a:p>
          <a:endParaRPr lang="sv-SE"/>
        </a:p>
      </dgm:t>
    </dgm:pt>
    <dgm:pt modelId="{8C35BB18-CE92-40E7-981A-07E73908D8BC}" type="pres">
      <dgm:prSet presAssocID="{24CAD425-61A6-4DC2-A9F9-51832AAFE29A}" presName="dummy3a" presStyleCnt="0"/>
      <dgm:spPr/>
    </dgm:pt>
    <dgm:pt modelId="{F9AD893A-8AEF-4126-8A05-E9C4A28E77C1}" type="pres">
      <dgm:prSet presAssocID="{24CAD425-61A6-4DC2-A9F9-51832AAFE29A}" presName="dummy3b" presStyleCnt="0"/>
      <dgm:spPr/>
    </dgm:pt>
    <dgm:pt modelId="{D00CA71B-E8B1-4E3B-8EA9-3FBE9BEC18F4}" type="pres">
      <dgm:prSet presAssocID="{24CAD425-61A6-4DC2-A9F9-51832AAFE29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3ADA83-559E-4A45-BFDB-0D21128A6235}" type="pres">
      <dgm:prSet presAssocID="{24CAD425-61A6-4DC2-A9F9-51832AAFE29A}" presName="wedge4" presStyleLbl="node1" presStyleIdx="3" presStyleCnt="4"/>
      <dgm:spPr>
        <a:solidFill>
          <a:srgbClr val="003366"/>
        </a:solidFill>
      </dgm:spPr>
      <dgm:t>
        <a:bodyPr/>
        <a:lstStyle/>
        <a:p>
          <a:endParaRPr lang="sv-SE"/>
        </a:p>
      </dgm:t>
    </dgm:pt>
    <dgm:pt modelId="{40DB5024-4606-465A-8492-6E507339A0CC}" type="pres">
      <dgm:prSet presAssocID="{24CAD425-61A6-4DC2-A9F9-51832AAFE29A}" presName="dummy4a" presStyleCnt="0"/>
      <dgm:spPr/>
    </dgm:pt>
    <dgm:pt modelId="{D73A4252-F982-4C04-A2F3-E7849DCFA2B0}" type="pres">
      <dgm:prSet presAssocID="{24CAD425-61A6-4DC2-A9F9-51832AAFE29A}" presName="dummy4b" presStyleCnt="0"/>
      <dgm:spPr/>
    </dgm:pt>
    <dgm:pt modelId="{CD47DE95-3A36-475D-A8E9-C337B9375F32}" type="pres">
      <dgm:prSet presAssocID="{24CAD425-61A6-4DC2-A9F9-51832AAFE29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F0574D1-AF8E-4605-8084-DD629A47CAE1}" type="pres">
      <dgm:prSet presAssocID="{0A4AA27F-F0C2-434F-B707-6656F5EAC471}" presName="arrowWedge1" presStyleLbl="fgSibTrans2D1" presStyleIdx="0" presStyleCnt="4"/>
      <dgm:spPr>
        <a:solidFill>
          <a:srgbClr val="0099CC"/>
        </a:solidFill>
      </dgm:spPr>
    </dgm:pt>
    <dgm:pt modelId="{63CA79F0-415D-4C6A-9E85-914567673278}" type="pres">
      <dgm:prSet presAssocID="{315C9B3A-6EB3-40FF-BCFA-1C1B99650A78}" presName="arrowWedge2" presStyleLbl="fgSibTrans2D1" presStyleIdx="1" presStyleCnt="4"/>
      <dgm:spPr>
        <a:solidFill>
          <a:srgbClr val="0099CC"/>
        </a:solidFill>
      </dgm:spPr>
    </dgm:pt>
    <dgm:pt modelId="{A40EA603-507B-41A3-9C44-BF9F2073F972}" type="pres">
      <dgm:prSet presAssocID="{A734AF4B-D8CD-4307-882F-9A024D5399C6}" presName="arrowWedge3" presStyleLbl="fgSibTrans2D1" presStyleIdx="2" presStyleCnt="4"/>
      <dgm:spPr>
        <a:solidFill>
          <a:srgbClr val="0099CC"/>
        </a:solidFill>
      </dgm:spPr>
    </dgm:pt>
    <dgm:pt modelId="{C6712FBB-F1FC-4D55-AFBD-CF62D3AB7B9F}" type="pres">
      <dgm:prSet presAssocID="{391863D0-11FD-494A-B5BB-805DFE55A10B}" presName="arrowWedge4" presStyleLbl="fgSibTrans2D1" presStyleIdx="3" presStyleCnt="4"/>
      <dgm:spPr>
        <a:solidFill>
          <a:srgbClr val="0099CC"/>
        </a:solidFill>
      </dgm:spPr>
    </dgm:pt>
  </dgm:ptLst>
  <dgm:cxnLst>
    <dgm:cxn modelId="{294F06FB-E6B2-40EA-9836-5F6521A24631}" type="presOf" srcId="{B2764547-2A6D-4C8D-9A16-0983C34A3447}" destId="{CD47DE95-3A36-475D-A8E9-C337B9375F32}" srcOrd="1" destOrd="0" presId="urn:microsoft.com/office/officeart/2005/8/layout/cycle8"/>
    <dgm:cxn modelId="{5ADD3168-7666-4615-BAAC-7C46A7CD2993}" srcId="{041542A8-1FA7-4267-9121-67E84A6A2710}" destId="{27910E3D-7C52-42C6-9E3D-941B60CA2948}" srcOrd="1" destOrd="0" parTransId="{DCE425BA-6B64-45F5-B9FF-A40D82FE40C3}" sibTransId="{AFDAAF5A-332D-4BEA-B8CB-8E5B871F9279}"/>
    <dgm:cxn modelId="{BF77B48C-3485-425B-9850-3202C547C016}" type="presOf" srcId="{2AAEA48A-CC46-4D95-872F-589FF8F565ED}" destId="{94E108F6-3FEE-4F89-9891-5305F0297DC4}" srcOrd="0" destOrd="0" presId="urn:microsoft.com/office/officeart/2005/8/layout/cycle8"/>
    <dgm:cxn modelId="{0AF14E20-5A15-4FA9-92F7-CE7867290047}" type="presOf" srcId="{D19B9B3C-45DB-40DC-AC82-DACDE37EA39C}" destId="{B374C262-C2FB-4149-A248-EF3DE9147819}" srcOrd="1" destOrd="1" presId="urn:microsoft.com/office/officeart/2005/8/layout/cycle8"/>
    <dgm:cxn modelId="{FC9F5A46-6350-41BD-89D8-8D81F2870C10}" type="presOf" srcId="{27910E3D-7C52-42C6-9E3D-941B60CA2948}" destId="{B273DBF1-4E7C-4670-B504-8FAC2FE55192}" srcOrd="0" destOrd="2" presId="urn:microsoft.com/office/officeart/2005/8/layout/cycle8"/>
    <dgm:cxn modelId="{E3A6A26D-C701-4232-8924-1BBDD58D696D}" type="presOf" srcId="{27910E3D-7C52-42C6-9E3D-941B60CA2948}" destId="{B374C262-C2FB-4149-A248-EF3DE9147819}" srcOrd="1" destOrd="2" presId="urn:microsoft.com/office/officeart/2005/8/layout/cycle8"/>
    <dgm:cxn modelId="{411DAE1E-1DC5-442A-9A7C-33BAB0945C01}" type="presOf" srcId="{B2764547-2A6D-4C8D-9A16-0983C34A3447}" destId="{A93ADA83-559E-4A45-BFDB-0D21128A6235}" srcOrd="0" destOrd="0" presId="urn:microsoft.com/office/officeart/2005/8/layout/cycle8"/>
    <dgm:cxn modelId="{59418360-462A-4C32-966B-26338CB107CE}" type="presOf" srcId="{041542A8-1FA7-4267-9121-67E84A6A2710}" destId="{B273DBF1-4E7C-4670-B504-8FAC2FE55192}" srcOrd="0" destOrd="0" presId="urn:microsoft.com/office/officeart/2005/8/layout/cycle8"/>
    <dgm:cxn modelId="{73D33E7D-85A1-4937-AD24-C193877EF689}" type="presOf" srcId="{5979C1D2-ECA3-474E-93F7-B3CF1464C85A}" destId="{3E6F5D96-CCAB-4248-8E33-F0D173B7A0C8}" srcOrd="0" destOrd="0" presId="urn:microsoft.com/office/officeart/2005/8/layout/cycle8"/>
    <dgm:cxn modelId="{A510A847-2526-4A5B-9316-4A728C4943DA}" type="presOf" srcId="{2AAEA48A-CC46-4D95-872F-589FF8F565ED}" destId="{E9364B7F-8FEC-47F4-B3A3-63589ED89AE2}" srcOrd="1" destOrd="0" presId="urn:microsoft.com/office/officeart/2005/8/layout/cycle8"/>
    <dgm:cxn modelId="{FBEAD8F9-EF00-4C28-8721-F5937017E236}" srcId="{5979C1D2-ECA3-474E-93F7-B3CF1464C85A}" destId="{1E820E1D-8D6A-46B3-A9B0-F5B87682BB6A}" srcOrd="1" destOrd="0" parTransId="{53444E87-B6C2-4CB2-9498-DD567F47B31A}" sibTransId="{B5FBBC55-32DE-4056-86E2-ACC73B9C7A6B}"/>
    <dgm:cxn modelId="{B2AFB775-488B-4918-AA50-0BB4E49BE976}" srcId="{041542A8-1FA7-4267-9121-67E84A6A2710}" destId="{D19B9B3C-45DB-40DC-AC82-DACDE37EA39C}" srcOrd="0" destOrd="0" parTransId="{E0572090-878E-4BEB-9253-7D21B8CC1736}" sibTransId="{9CC42156-3508-4B81-A528-E6A88123197B}"/>
    <dgm:cxn modelId="{88D7D931-4534-4770-85F6-EBA385BAFB98}" type="presOf" srcId="{C41439AC-FC6B-442E-9869-6BCDAAA22FAC}" destId="{E9364B7F-8FEC-47F4-B3A3-63589ED89AE2}" srcOrd="1" destOrd="4" presId="urn:microsoft.com/office/officeart/2005/8/layout/cycle8"/>
    <dgm:cxn modelId="{50DEA8C9-D509-46F5-A2FF-6C7EFA39B58D}" srcId="{2AAEA48A-CC46-4D95-872F-589FF8F565ED}" destId="{7291E340-487F-4FA1-A75E-0699AD8C92DB}" srcOrd="1" destOrd="0" parTransId="{2CCDE4EC-A45E-451E-BF7B-DC09917A1706}" sibTransId="{C3D0CD2A-1E3B-4CCC-92FF-7627EA9E58C0}"/>
    <dgm:cxn modelId="{05E4A7F7-F9A2-46CB-BFA6-1461D54AE733}" srcId="{24CAD425-61A6-4DC2-A9F9-51832AAFE29A}" destId="{B2764547-2A6D-4C8D-9A16-0983C34A3447}" srcOrd="3" destOrd="0" parTransId="{486B6534-3B5E-4695-B400-16F631BDD23D}" sibTransId="{391863D0-11FD-494A-B5BB-805DFE55A10B}"/>
    <dgm:cxn modelId="{18BA65C0-E4EB-441D-A19B-54D9199DCFC7}" srcId="{5979C1D2-ECA3-474E-93F7-B3CF1464C85A}" destId="{5C088F49-A4D2-48F3-A16E-AAF00E16225C}" srcOrd="0" destOrd="0" parTransId="{D433540A-3DEC-4823-B9F7-0F3459EBA640}" sibTransId="{B9D5C5D5-9E73-42E4-B893-40CB7706FAD6}"/>
    <dgm:cxn modelId="{54D4B3EF-FDAB-4CF0-A3E6-9B0CCD78CB97}" srcId="{24CAD425-61A6-4DC2-A9F9-51832AAFE29A}" destId="{041542A8-1FA7-4267-9121-67E84A6A2710}" srcOrd="0" destOrd="0" parTransId="{733D8BEF-B871-4DF5-941C-4EE0D0E938D2}" sibTransId="{0A4AA27F-F0C2-434F-B707-6656F5EAC471}"/>
    <dgm:cxn modelId="{4FE4F46B-0595-4D24-AF5A-4208B5333FC8}" type="presOf" srcId="{5C088F49-A4D2-48F3-A16E-AAF00E16225C}" destId="{D00CA71B-E8B1-4E3B-8EA9-3FBE9BEC18F4}" srcOrd="1" destOrd="1" presId="urn:microsoft.com/office/officeart/2005/8/layout/cycle8"/>
    <dgm:cxn modelId="{D0B5CC1E-FCAC-4F03-B99D-090D65379C85}" type="presOf" srcId="{7291E340-487F-4FA1-A75E-0699AD8C92DB}" destId="{E9364B7F-8FEC-47F4-B3A3-63589ED89AE2}" srcOrd="1" destOrd="2" presId="urn:microsoft.com/office/officeart/2005/8/layout/cycle8"/>
    <dgm:cxn modelId="{30BD1DC5-F3BF-4ACB-A785-CB6D3BFA93B2}" srcId="{2AAEA48A-CC46-4D95-872F-589FF8F565ED}" destId="{95FD17B6-B770-4F46-B0B8-4B43B7CC6F92}" srcOrd="2" destOrd="0" parTransId="{2291F373-CFC0-4507-9E53-77CF3023049D}" sibTransId="{272D92D4-D200-4874-88D9-28E818D55D52}"/>
    <dgm:cxn modelId="{40322F32-DA01-424A-ABAF-64F3D563957D}" type="presOf" srcId="{041542A8-1FA7-4267-9121-67E84A6A2710}" destId="{B374C262-C2FB-4149-A248-EF3DE9147819}" srcOrd="1" destOrd="0" presId="urn:microsoft.com/office/officeart/2005/8/layout/cycle8"/>
    <dgm:cxn modelId="{6BA389EC-C8BE-4F6C-B88B-C67863D849A6}" type="presOf" srcId="{5C088F49-A4D2-48F3-A16E-AAF00E16225C}" destId="{3E6F5D96-CCAB-4248-8E33-F0D173B7A0C8}" srcOrd="0" destOrd="1" presId="urn:microsoft.com/office/officeart/2005/8/layout/cycle8"/>
    <dgm:cxn modelId="{1A07A4C2-55A3-44CC-B552-34F12BF8BCC4}" srcId="{2AAEA48A-CC46-4D95-872F-589FF8F565ED}" destId="{C41439AC-FC6B-442E-9869-6BCDAAA22FAC}" srcOrd="3" destOrd="0" parTransId="{6081C48B-32A7-4DF6-BC8F-BE96B41E7EDF}" sibTransId="{384D3721-1A70-49D8-9904-6B72E2E55BC9}"/>
    <dgm:cxn modelId="{057DA3FB-3A77-4C21-A153-1219614E8876}" type="presOf" srcId="{1E820E1D-8D6A-46B3-A9B0-F5B87682BB6A}" destId="{3E6F5D96-CCAB-4248-8E33-F0D173B7A0C8}" srcOrd="0" destOrd="2" presId="urn:microsoft.com/office/officeart/2005/8/layout/cycle8"/>
    <dgm:cxn modelId="{C705E437-1B3D-4D1A-8535-CC5595D8196B}" type="presOf" srcId="{95FD17B6-B770-4F46-B0B8-4B43B7CC6F92}" destId="{94E108F6-3FEE-4F89-9891-5305F0297DC4}" srcOrd="0" destOrd="3" presId="urn:microsoft.com/office/officeart/2005/8/layout/cycle8"/>
    <dgm:cxn modelId="{B963BE14-E7E8-4A91-AE0B-728EF6A2BD39}" type="presOf" srcId="{D19B9B3C-45DB-40DC-AC82-DACDE37EA39C}" destId="{B273DBF1-4E7C-4670-B504-8FAC2FE55192}" srcOrd="0" destOrd="1" presId="urn:microsoft.com/office/officeart/2005/8/layout/cycle8"/>
    <dgm:cxn modelId="{A4B71294-F14A-4B8A-89F5-5CD0A0B7F3C4}" type="presOf" srcId="{1E820E1D-8D6A-46B3-A9B0-F5B87682BB6A}" destId="{D00CA71B-E8B1-4E3B-8EA9-3FBE9BEC18F4}" srcOrd="1" destOrd="2" presId="urn:microsoft.com/office/officeart/2005/8/layout/cycle8"/>
    <dgm:cxn modelId="{42D8C138-5C93-4A41-8BF9-B9869BADA0D4}" type="presOf" srcId="{5979C1D2-ECA3-474E-93F7-B3CF1464C85A}" destId="{D00CA71B-E8B1-4E3B-8EA9-3FBE9BEC18F4}" srcOrd="1" destOrd="0" presId="urn:microsoft.com/office/officeart/2005/8/layout/cycle8"/>
    <dgm:cxn modelId="{02728F30-A1F6-43AA-837F-80F4F267EDF4}" srcId="{2AAEA48A-CC46-4D95-872F-589FF8F565ED}" destId="{B8938075-AD77-4E29-A5E4-480AC31A08B3}" srcOrd="0" destOrd="0" parTransId="{EF6079DA-402B-42D0-8761-F1439DC3830E}" sibTransId="{F18EA321-64BD-4804-B141-3D76A9344AD1}"/>
    <dgm:cxn modelId="{3FB56875-3B29-4197-AE72-F8734826ECB2}" srcId="{24CAD425-61A6-4DC2-A9F9-51832AAFE29A}" destId="{2AAEA48A-CC46-4D95-872F-589FF8F565ED}" srcOrd="1" destOrd="0" parTransId="{A9E18B8D-D469-42F9-900D-D15B689EEB9A}" sibTransId="{315C9B3A-6EB3-40FF-BCFA-1C1B99650A78}"/>
    <dgm:cxn modelId="{57D61F84-AFCF-4D46-8981-7644E3DE0B71}" type="presOf" srcId="{B8938075-AD77-4E29-A5E4-480AC31A08B3}" destId="{E9364B7F-8FEC-47F4-B3A3-63589ED89AE2}" srcOrd="1" destOrd="1" presId="urn:microsoft.com/office/officeart/2005/8/layout/cycle8"/>
    <dgm:cxn modelId="{C0B8401B-900A-4026-9088-64D387810548}" srcId="{24CAD425-61A6-4DC2-A9F9-51832AAFE29A}" destId="{5979C1D2-ECA3-474E-93F7-B3CF1464C85A}" srcOrd="2" destOrd="0" parTransId="{148AB6B6-6FAA-4C13-947A-656AB65C0858}" sibTransId="{A734AF4B-D8CD-4307-882F-9A024D5399C6}"/>
    <dgm:cxn modelId="{A606F688-0DD6-4D87-9599-89965EFB692E}" type="presOf" srcId="{C41439AC-FC6B-442E-9869-6BCDAAA22FAC}" destId="{94E108F6-3FEE-4F89-9891-5305F0297DC4}" srcOrd="0" destOrd="4" presId="urn:microsoft.com/office/officeart/2005/8/layout/cycle8"/>
    <dgm:cxn modelId="{70C1EFAD-978A-4A8C-83F1-1505785A7BA2}" type="presOf" srcId="{24CAD425-61A6-4DC2-A9F9-51832AAFE29A}" destId="{01C9C92E-119D-4B51-9CD7-FB8FE73171E9}" srcOrd="0" destOrd="0" presId="urn:microsoft.com/office/officeart/2005/8/layout/cycle8"/>
    <dgm:cxn modelId="{3C792445-ECDD-4F92-A0D2-4523FD78D840}" type="presOf" srcId="{7291E340-487F-4FA1-A75E-0699AD8C92DB}" destId="{94E108F6-3FEE-4F89-9891-5305F0297DC4}" srcOrd="0" destOrd="2" presId="urn:microsoft.com/office/officeart/2005/8/layout/cycle8"/>
    <dgm:cxn modelId="{760E47D3-2606-42A5-9B2D-AD684FEBCA49}" type="presOf" srcId="{95FD17B6-B770-4F46-B0B8-4B43B7CC6F92}" destId="{E9364B7F-8FEC-47F4-B3A3-63589ED89AE2}" srcOrd="1" destOrd="3" presId="urn:microsoft.com/office/officeart/2005/8/layout/cycle8"/>
    <dgm:cxn modelId="{A9076567-235D-4366-92F7-B2C0442C5C31}" type="presOf" srcId="{B8938075-AD77-4E29-A5E4-480AC31A08B3}" destId="{94E108F6-3FEE-4F89-9891-5305F0297DC4}" srcOrd="0" destOrd="1" presId="urn:microsoft.com/office/officeart/2005/8/layout/cycle8"/>
    <dgm:cxn modelId="{043C7396-9C1F-41F9-A1D3-A74ABEB61B53}" type="presParOf" srcId="{01C9C92E-119D-4B51-9CD7-FB8FE73171E9}" destId="{B273DBF1-4E7C-4670-B504-8FAC2FE55192}" srcOrd="0" destOrd="0" presId="urn:microsoft.com/office/officeart/2005/8/layout/cycle8"/>
    <dgm:cxn modelId="{908B1034-0A1F-4AD1-BD5C-8F8E9A470329}" type="presParOf" srcId="{01C9C92E-119D-4B51-9CD7-FB8FE73171E9}" destId="{AA43C881-A136-4FF2-9409-2971123C881E}" srcOrd="1" destOrd="0" presId="urn:microsoft.com/office/officeart/2005/8/layout/cycle8"/>
    <dgm:cxn modelId="{4420DFAF-F0F2-44A5-9AC7-3B2B2DF80C3D}" type="presParOf" srcId="{01C9C92E-119D-4B51-9CD7-FB8FE73171E9}" destId="{35BC5C36-B81E-4A58-982F-C3B3663C16FC}" srcOrd="2" destOrd="0" presId="urn:microsoft.com/office/officeart/2005/8/layout/cycle8"/>
    <dgm:cxn modelId="{37B3E282-9807-4546-ABA5-F8727866D285}" type="presParOf" srcId="{01C9C92E-119D-4B51-9CD7-FB8FE73171E9}" destId="{B374C262-C2FB-4149-A248-EF3DE9147819}" srcOrd="3" destOrd="0" presId="urn:microsoft.com/office/officeart/2005/8/layout/cycle8"/>
    <dgm:cxn modelId="{70998444-E11A-42FD-8A9A-D592ED4C8FAE}" type="presParOf" srcId="{01C9C92E-119D-4B51-9CD7-FB8FE73171E9}" destId="{94E108F6-3FEE-4F89-9891-5305F0297DC4}" srcOrd="4" destOrd="0" presId="urn:microsoft.com/office/officeart/2005/8/layout/cycle8"/>
    <dgm:cxn modelId="{67E0F8EA-ABF3-4C0A-8878-A2597F61AA00}" type="presParOf" srcId="{01C9C92E-119D-4B51-9CD7-FB8FE73171E9}" destId="{F65BCF4D-9777-4E74-8D09-4C67A543F915}" srcOrd="5" destOrd="0" presId="urn:microsoft.com/office/officeart/2005/8/layout/cycle8"/>
    <dgm:cxn modelId="{12167A31-8721-4031-A92A-64C7BE0C1F8E}" type="presParOf" srcId="{01C9C92E-119D-4B51-9CD7-FB8FE73171E9}" destId="{37E6F193-894B-4D66-8A0D-CE9E3554A790}" srcOrd="6" destOrd="0" presId="urn:microsoft.com/office/officeart/2005/8/layout/cycle8"/>
    <dgm:cxn modelId="{EBED104C-CFF6-4773-94ED-825B29AD9820}" type="presParOf" srcId="{01C9C92E-119D-4B51-9CD7-FB8FE73171E9}" destId="{E9364B7F-8FEC-47F4-B3A3-63589ED89AE2}" srcOrd="7" destOrd="0" presId="urn:microsoft.com/office/officeart/2005/8/layout/cycle8"/>
    <dgm:cxn modelId="{33F5F45F-D4D7-4CA6-8067-CBBA2AC559C0}" type="presParOf" srcId="{01C9C92E-119D-4B51-9CD7-FB8FE73171E9}" destId="{3E6F5D96-CCAB-4248-8E33-F0D173B7A0C8}" srcOrd="8" destOrd="0" presId="urn:microsoft.com/office/officeart/2005/8/layout/cycle8"/>
    <dgm:cxn modelId="{4005DA89-A5F9-4DF5-9209-B1BF16C2722F}" type="presParOf" srcId="{01C9C92E-119D-4B51-9CD7-FB8FE73171E9}" destId="{8C35BB18-CE92-40E7-981A-07E73908D8BC}" srcOrd="9" destOrd="0" presId="urn:microsoft.com/office/officeart/2005/8/layout/cycle8"/>
    <dgm:cxn modelId="{C30687D5-7954-43D1-AD18-E5069C581B6D}" type="presParOf" srcId="{01C9C92E-119D-4B51-9CD7-FB8FE73171E9}" destId="{F9AD893A-8AEF-4126-8A05-E9C4A28E77C1}" srcOrd="10" destOrd="0" presId="urn:microsoft.com/office/officeart/2005/8/layout/cycle8"/>
    <dgm:cxn modelId="{9C697DF8-D29F-42F5-8D3D-F3770E4C78F2}" type="presParOf" srcId="{01C9C92E-119D-4B51-9CD7-FB8FE73171E9}" destId="{D00CA71B-E8B1-4E3B-8EA9-3FBE9BEC18F4}" srcOrd="11" destOrd="0" presId="urn:microsoft.com/office/officeart/2005/8/layout/cycle8"/>
    <dgm:cxn modelId="{3FD85B89-907B-45CF-B31C-6C70F318ADF4}" type="presParOf" srcId="{01C9C92E-119D-4B51-9CD7-FB8FE73171E9}" destId="{A93ADA83-559E-4A45-BFDB-0D21128A6235}" srcOrd="12" destOrd="0" presId="urn:microsoft.com/office/officeart/2005/8/layout/cycle8"/>
    <dgm:cxn modelId="{97309635-8F6C-4F35-93E7-74C752C073BA}" type="presParOf" srcId="{01C9C92E-119D-4B51-9CD7-FB8FE73171E9}" destId="{40DB5024-4606-465A-8492-6E507339A0CC}" srcOrd="13" destOrd="0" presId="urn:microsoft.com/office/officeart/2005/8/layout/cycle8"/>
    <dgm:cxn modelId="{EFE29852-91AA-4ACE-B09E-AB713952148C}" type="presParOf" srcId="{01C9C92E-119D-4B51-9CD7-FB8FE73171E9}" destId="{D73A4252-F982-4C04-A2F3-E7849DCFA2B0}" srcOrd="14" destOrd="0" presId="urn:microsoft.com/office/officeart/2005/8/layout/cycle8"/>
    <dgm:cxn modelId="{77C2598A-EFDA-4D7E-B8DF-3476B2D083E3}" type="presParOf" srcId="{01C9C92E-119D-4B51-9CD7-FB8FE73171E9}" destId="{CD47DE95-3A36-475D-A8E9-C337B9375F32}" srcOrd="15" destOrd="0" presId="urn:microsoft.com/office/officeart/2005/8/layout/cycle8"/>
    <dgm:cxn modelId="{55076523-9894-4A81-9F04-8EC979BD55B7}" type="presParOf" srcId="{01C9C92E-119D-4B51-9CD7-FB8FE73171E9}" destId="{2F0574D1-AF8E-4605-8084-DD629A47CAE1}" srcOrd="16" destOrd="0" presId="urn:microsoft.com/office/officeart/2005/8/layout/cycle8"/>
    <dgm:cxn modelId="{975D7390-5B3B-468A-A75E-479F0C14E744}" type="presParOf" srcId="{01C9C92E-119D-4B51-9CD7-FB8FE73171E9}" destId="{63CA79F0-415D-4C6A-9E85-914567673278}" srcOrd="17" destOrd="0" presId="urn:microsoft.com/office/officeart/2005/8/layout/cycle8"/>
    <dgm:cxn modelId="{D1A77CB2-DE19-45DE-BD13-FB0D724AB537}" type="presParOf" srcId="{01C9C92E-119D-4B51-9CD7-FB8FE73171E9}" destId="{A40EA603-507B-41A3-9C44-BF9F2073F972}" srcOrd="18" destOrd="0" presId="urn:microsoft.com/office/officeart/2005/8/layout/cycle8"/>
    <dgm:cxn modelId="{73BDC033-43CA-43ED-A9C8-D5C53D8857EF}" type="presParOf" srcId="{01C9C92E-119D-4B51-9CD7-FB8FE73171E9}" destId="{C6712FBB-F1FC-4D55-AFBD-CF62D3AB7B9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DBF1-4E7C-4670-B504-8FAC2FE55192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err="1" smtClean="0"/>
            <a:t>Internal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Identity</a:t>
          </a:r>
          <a:endParaRPr lang="sv-SE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What</a:t>
          </a:r>
          <a:r>
            <a:rPr lang="sv-SE" sz="900" kern="1200" dirty="0" smtClean="0"/>
            <a:t> do </a:t>
          </a:r>
          <a:r>
            <a:rPr lang="sv-SE" sz="900" kern="1200" dirty="0" err="1" smtClean="0"/>
            <a:t>your</a:t>
          </a:r>
          <a:r>
            <a:rPr lang="sv-SE" sz="900" kern="1200" dirty="0" smtClean="0"/>
            <a:t> </a:t>
          </a:r>
          <a:r>
            <a:rPr lang="sv-SE" sz="900" kern="1200" dirty="0" err="1" smtClean="0"/>
            <a:t>employees</a:t>
          </a:r>
          <a:r>
            <a:rPr lang="sv-SE" sz="900" kern="1200" dirty="0" smtClean="0"/>
            <a:t> &amp; students </a:t>
          </a:r>
          <a:r>
            <a:rPr lang="sv-SE" sz="900" kern="1200" dirty="0" err="1" smtClean="0"/>
            <a:t>think</a:t>
          </a:r>
          <a:r>
            <a:rPr lang="sv-SE" sz="900" kern="1200" dirty="0" smtClean="0"/>
            <a:t> of </a:t>
          </a:r>
          <a:r>
            <a:rPr lang="sv-SE" sz="900" kern="1200" dirty="0" err="1" smtClean="0"/>
            <a:t>you</a:t>
          </a:r>
          <a:r>
            <a:rPr lang="sv-SE" sz="900" kern="1200" dirty="0" smtClean="0"/>
            <a:t>?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Strengths</a:t>
          </a:r>
          <a:r>
            <a:rPr lang="sv-SE" sz="900" kern="1200" dirty="0" smtClean="0"/>
            <a:t>/</a:t>
          </a:r>
          <a:r>
            <a:rPr lang="sv-SE" sz="900" kern="1200" dirty="0" err="1" smtClean="0"/>
            <a:t>weaknesses</a:t>
          </a:r>
          <a:r>
            <a:rPr lang="sv-SE" sz="900" kern="1200" dirty="0" smtClean="0"/>
            <a:t>?</a:t>
          </a:r>
          <a:endParaRPr lang="sv-SE" sz="900" kern="1200"/>
        </a:p>
      </dsp:txBody>
      <dsp:txXfrm>
        <a:off x="4262746" y="1282480"/>
        <a:ext cx="1679786" cy="1246293"/>
      </dsp:txXfrm>
    </dsp:sp>
    <dsp:sp modelId="{94E108F6-3FEE-4F89-9891-5305F0297DC4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Market </a:t>
          </a:r>
          <a:r>
            <a:rPr lang="sv-SE" sz="1200" kern="1200" dirty="0" err="1" smtClean="0"/>
            <a:t>intelligence</a:t>
          </a:r>
          <a:endParaRPr lang="sv-SE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Who</a:t>
          </a:r>
          <a:r>
            <a:rPr lang="sv-SE" sz="900" kern="1200" dirty="0" smtClean="0"/>
            <a:t> is </a:t>
          </a:r>
          <a:r>
            <a:rPr lang="sv-SE" sz="900" kern="1200" dirty="0" err="1" smtClean="0"/>
            <a:t>your</a:t>
          </a:r>
          <a:r>
            <a:rPr lang="sv-SE" sz="900" kern="1200" dirty="0" smtClean="0"/>
            <a:t> </a:t>
          </a:r>
          <a:r>
            <a:rPr lang="sv-SE" sz="900" kern="1200" dirty="0" err="1" smtClean="0"/>
            <a:t>target</a:t>
          </a:r>
          <a:r>
            <a:rPr lang="sv-SE" sz="900" kern="1200" dirty="0" smtClean="0"/>
            <a:t>?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What</a:t>
          </a:r>
          <a:r>
            <a:rPr lang="sv-SE" sz="900" kern="1200" dirty="0" smtClean="0"/>
            <a:t> do </a:t>
          </a:r>
          <a:r>
            <a:rPr lang="sv-SE" sz="900" kern="1200" dirty="0" err="1" smtClean="0"/>
            <a:t>they</a:t>
          </a:r>
          <a:r>
            <a:rPr lang="sv-SE" sz="900" kern="1200" dirty="0" smtClean="0"/>
            <a:t> </a:t>
          </a:r>
          <a:r>
            <a:rPr lang="sv-SE" sz="900" kern="1200" dirty="0" err="1" smtClean="0"/>
            <a:t>think</a:t>
          </a:r>
          <a:r>
            <a:rPr lang="sv-SE" sz="900" kern="1200" dirty="0" smtClean="0"/>
            <a:t> of </a:t>
          </a:r>
          <a:r>
            <a:rPr lang="sv-SE" sz="900" kern="1200" dirty="0" err="1" smtClean="0"/>
            <a:t>you</a:t>
          </a:r>
          <a:r>
            <a:rPr lang="sv-SE" sz="900" kern="1200" dirty="0" smtClean="0"/>
            <a:t>?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What</a:t>
          </a:r>
          <a:r>
            <a:rPr lang="sv-SE" sz="900" kern="1200" dirty="0" smtClean="0"/>
            <a:t> do </a:t>
          </a:r>
          <a:r>
            <a:rPr lang="sv-SE" sz="900" kern="1200" dirty="0" err="1" smtClean="0"/>
            <a:t>they</a:t>
          </a:r>
          <a:r>
            <a:rPr lang="sv-SE" sz="900" kern="1200" dirty="0" smtClean="0"/>
            <a:t> </a:t>
          </a:r>
          <a:r>
            <a:rPr lang="sv-SE" sz="900" kern="1200" dirty="0" err="1" smtClean="0"/>
            <a:t>want</a:t>
          </a:r>
          <a:r>
            <a:rPr lang="sv-SE" sz="900" kern="1200" dirty="0" smtClean="0"/>
            <a:t>?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How</a:t>
          </a:r>
          <a:r>
            <a:rPr lang="sv-SE" sz="900" kern="1200" dirty="0" smtClean="0"/>
            <a:t> </a:t>
          </a:r>
          <a:r>
            <a:rPr lang="sv-SE" sz="900" kern="1200" dirty="0" err="1" smtClean="0"/>
            <a:t>are</a:t>
          </a:r>
          <a:r>
            <a:rPr lang="sv-SE" sz="900" kern="1200" dirty="0" smtClean="0"/>
            <a:t> </a:t>
          </a:r>
          <a:r>
            <a:rPr lang="sv-SE" sz="900" kern="1200" dirty="0" err="1" smtClean="0"/>
            <a:t>your</a:t>
          </a:r>
          <a:r>
            <a:rPr lang="sv-SE" sz="900" kern="1200" dirty="0" smtClean="0"/>
            <a:t> </a:t>
          </a:r>
          <a:r>
            <a:rPr lang="sv-SE" sz="900" kern="1200" dirty="0" err="1" smtClean="0"/>
            <a:t>competitors</a:t>
          </a:r>
          <a:r>
            <a:rPr lang="sv-SE" sz="900" kern="1200" dirty="0" smtClean="0"/>
            <a:t> </a:t>
          </a:r>
          <a:r>
            <a:rPr lang="sv-SE" sz="900" kern="1200" dirty="0" err="1" smtClean="0"/>
            <a:t>perceived</a:t>
          </a:r>
          <a:r>
            <a:rPr lang="sv-SE" sz="900" kern="1200" dirty="0" smtClean="0"/>
            <a:t>?</a:t>
          </a:r>
          <a:endParaRPr lang="sv-SE" sz="900" kern="1200" dirty="0"/>
        </a:p>
      </dsp:txBody>
      <dsp:txXfrm>
        <a:off x="4262746" y="2853893"/>
        <a:ext cx="1679786" cy="1246293"/>
      </dsp:txXfrm>
    </dsp:sp>
    <dsp:sp modelId="{3E6F5D96-CCAB-4248-8E33-F0D173B7A0C8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smtClean="0"/>
            <a:t>Strategy </a:t>
          </a:r>
          <a:r>
            <a:rPr lang="sv-SE" sz="1200" kern="1200" dirty="0" err="1" smtClean="0"/>
            <a:t>Development</a:t>
          </a:r>
          <a:endParaRPr lang="sv-SE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Where</a:t>
          </a:r>
          <a:r>
            <a:rPr lang="sv-SE" sz="900" kern="1200" dirty="0" smtClean="0"/>
            <a:t> </a:t>
          </a:r>
          <a:r>
            <a:rPr lang="sv-SE" sz="900" kern="1200" dirty="0" err="1" smtClean="0"/>
            <a:t>does</a:t>
          </a:r>
          <a:r>
            <a:rPr lang="sv-SE" sz="900" kern="1200" dirty="0" smtClean="0"/>
            <a:t> management </a:t>
          </a:r>
          <a:r>
            <a:rPr lang="sv-SE" sz="900" kern="1200" dirty="0" err="1" smtClean="0"/>
            <a:t>want</a:t>
          </a:r>
          <a:r>
            <a:rPr lang="sv-SE" sz="900" kern="1200" dirty="0" smtClean="0"/>
            <a:t> to be?</a:t>
          </a:r>
          <a:endParaRPr lang="sv-S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900" kern="1200" dirty="0" err="1" smtClean="0"/>
            <a:t>What</a:t>
          </a:r>
          <a:r>
            <a:rPr lang="sv-SE" sz="900" kern="1200" dirty="0" smtClean="0"/>
            <a:t> </a:t>
          </a:r>
          <a:r>
            <a:rPr lang="sv-SE" sz="900" kern="1200" dirty="0" err="1" smtClean="0"/>
            <a:t>needs</a:t>
          </a:r>
          <a:r>
            <a:rPr lang="sv-SE" sz="900" kern="1200" dirty="0" smtClean="0"/>
            <a:t> to be </a:t>
          </a:r>
          <a:r>
            <a:rPr lang="sv-SE" sz="900" kern="1200" dirty="0" err="1" smtClean="0"/>
            <a:t>changed</a:t>
          </a:r>
          <a:r>
            <a:rPr lang="sv-SE" sz="900" kern="1200" dirty="0" smtClean="0"/>
            <a:t>? </a:t>
          </a:r>
          <a:r>
            <a:rPr lang="sv-SE" sz="900" kern="1200" dirty="0" err="1" smtClean="0"/>
            <a:t>How</a:t>
          </a:r>
          <a:r>
            <a:rPr lang="sv-SE" sz="900" kern="1200" dirty="0" smtClean="0"/>
            <a:t>?</a:t>
          </a:r>
          <a:endParaRPr lang="sv-SE" sz="900" kern="1200" dirty="0"/>
        </a:p>
      </dsp:txBody>
      <dsp:txXfrm>
        <a:off x="2149466" y="2853893"/>
        <a:ext cx="1679786" cy="1246293"/>
      </dsp:txXfrm>
    </dsp:sp>
    <dsp:sp modelId="{A93ADA83-559E-4A45-BFDB-0D21128A6235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err="1" smtClean="0"/>
            <a:t>Measure</a:t>
          </a:r>
          <a:endParaRPr lang="sv-SE" sz="1200" kern="1200" dirty="0"/>
        </a:p>
      </dsp:txBody>
      <dsp:txXfrm>
        <a:off x="2149466" y="1282480"/>
        <a:ext cx="1679786" cy="1246293"/>
      </dsp:txXfrm>
    </dsp:sp>
    <dsp:sp modelId="{2F0574D1-AF8E-4605-8084-DD629A47CAE1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79F0-415D-4C6A-9E85-914567673278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EA603-507B-41A3-9C44-BF9F2073F972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12FBB-F1FC-4D55-AFBD-CF62D3AB7B9F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0BE1-2F0A-4373-96D8-695D9DF83D0B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FC77-9592-456A-8C9E-94C66262F8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61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79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49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53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047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33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DCF6-2010-4140-81E8-40CA9F2492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99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71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37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8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59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45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7307-4DCF-594D-BAA8-346E9B4667C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18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3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37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,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049" y="127642"/>
            <a:ext cx="9366694" cy="280712"/>
          </a:xfrm>
        </p:spPr>
        <p:txBody>
          <a:bodyPr>
            <a:noAutofit/>
          </a:bodyPr>
          <a:lstStyle>
            <a:lvl1pPr marL="0" indent="0">
              <a:buNone/>
              <a:defRPr sz="1088" cap="all" baseline="0">
                <a:solidFill>
                  <a:srgbClr val="919090"/>
                </a:solidFill>
              </a:defRPr>
            </a:lvl1pPr>
          </a:lstStyle>
          <a:p>
            <a:pPr lvl="0"/>
            <a:r>
              <a:rPr lang="en-GB" noProof="0" smtClean="0"/>
              <a:t>Click for section heading</a:t>
            </a:r>
            <a:endParaRPr lang="en-GB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3009" y="486694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84" y="194405"/>
            <a:ext cx="1767324" cy="1266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23009" y="6407897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3009" y="6448237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3087" y="6498828"/>
            <a:ext cx="2315907" cy="21285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fld id="{318AE75C-CB10-E249-BBA9-B27808B0AF0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008" y="6498828"/>
            <a:ext cx="3203694" cy="215999"/>
          </a:xfrm>
          <a:prstGeom prst="rect">
            <a:avLst/>
          </a:prstGeom>
        </p:spPr>
        <p:txBody>
          <a:bodyPr/>
          <a:lstStyle>
            <a:lvl1pPr algn="l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r>
              <a:rPr lang="en-GB" noProof="0" smtClean="0"/>
              <a:t>universumglobal.com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45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30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y,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340336"/>
            <a:ext cx="12192000" cy="1206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831" y="5037322"/>
            <a:ext cx="9341571" cy="527057"/>
          </a:xfrm>
        </p:spPr>
        <p:txBody>
          <a:bodyPr>
            <a:normAutofit/>
          </a:bodyPr>
          <a:lstStyle>
            <a:lvl1pPr marL="0" indent="0" algn="l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5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30" y="4249866"/>
            <a:ext cx="9341574" cy="747231"/>
          </a:xfrm>
        </p:spPr>
        <p:txBody>
          <a:bodyPr anchor="b" anchorCtr="0">
            <a:normAutofit/>
          </a:bodyPr>
          <a:lstStyle>
            <a:lvl1pPr>
              <a:defRPr sz="2902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0" y="5551005"/>
            <a:ext cx="12192000" cy="1293621"/>
          </a:xfrm>
          <a:prstGeom prst="roundRect">
            <a:avLst>
              <a:gd name="adj" fmla="val 0"/>
            </a:avLst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350" defTabSz="451363"/>
            <a:endParaRPr lang="en-GB" sz="1814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048" y="5819605"/>
            <a:ext cx="4794952" cy="7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,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0" y="5551005"/>
            <a:ext cx="12192000" cy="1293621"/>
          </a:xfrm>
          <a:prstGeom prst="roundRect">
            <a:avLst>
              <a:gd name="adj" fmla="val 0"/>
            </a:avLst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350" defTabSz="451363"/>
            <a:endParaRPr lang="en-GB" sz="1814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95204"/>
            <a:ext cx="12192000" cy="5051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048" y="5819605"/>
            <a:ext cx="4794952" cy="76008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9351" y="703714"/>
            <a:ext cx="10553298" cy="4670093"/>
          </a:xfrm>
        </p:spPr>
        <p:txBody>
          <a:bodyPr bIns="331200" anchor="ctr" anchorCtr="0"/>
          <a:lstStyle>
            <a:lvl1pPr marL="466413" indent="-466413">
              <a:lnSpc>
                <a:spcPct val="150000"/>
              </a:lnSpc>
              <a:spcAft>
                <a:spcPts val="0"/>
              </a:spcAft>
              <a:buFont typeface="Wingdings" charset="2"/>
              <a:buAutoNum type="arabicPlain"/>
              <a:defRPr spc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90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0" y="0"/>
            <a:ext cx="12192000" cy="6844626"/>
          </a:xfrm>
          <a:prstGeom prst="roundRect">
            <a:avLst>
              <a:gd name="adj" fmla="val 0"/>
            </a:avLst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350" defTabSz="451363"/>
            <a:endParaRPr lang="en-GB" sz="1814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6776" y="3207907"/>
            <a:ext cx="6118449" cy="4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7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, Pai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952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srgbClr val="4140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51" y="561141"/>
            <a:ext cx="10553298" cy="5677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994" y="179465"/>
            <a:ext cx="8911661" cy="280712"/>
          </a:xfrm>
        </p:spPr>
        <p:txBody>
          <a:bodyPr>
            <a:noAutofit/>
          </a:bodyPr>
          <a:lstStyle>
            <a:lvl1pPr marL="0" indent="0">
              <a:buNone/>
              <a:defRPr sz="1088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for </a:t>
            </a:r>
            <a:r>
              <a:rPr lang="sv-SE" dirty="0" err="1" smtClean="0"/>
              <a:t>section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0655" y="6457806"/>
            <a:ext cx="2315907" cy="26782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fld id="{318AE75C-CB10-E249-BBA9-B27808B0AF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5478" y="6390622"/>
            <a:ext cx="1160104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440" y="6457806"/>
            <a:ext cx="3203694" cy="267821"/>
          </a:xfrm>
          <a:prstGeom prst="rect">
            <a:avLst/>
          </a:prstGeom>
        </p:spPr>
        <p:txBody>
          <a:bodyPr/>
          <a:lstStyle>
            <a:lvl1pPr algn="l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9351" y="1232252"/>
            <a:ext cx="10553298" cy="4940524"/>
          </a:xfrm>
        </p:spPr>
        <p:txBody>
          <a:bodyPr bIns="331200"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95478" y="6358952"/>
            <a:ext cx="1160104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119" y="91472"/>
            <a:ext cx="2473102" cy="3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, Pai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952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srgbClr val="4140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51" y="561141"/>
            <a:ext cx="10553298" cy="5677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994" y="179465"/>
            <a:ext cx="8911661" cy="280712"/>
          </a:xfrm>
        </p:spPr>
        <p:txBody>
          <a:bodyPr>
            <a:noAutofit/>
          </a:bodyPr>
          <a:lstStyle>
            <a:lvl1pPr marL="0" indent="0">
              <a:buNone/>
              <a:defRPr sz="1088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for </a:t>
            </a:r>
            <a:r>
              <a:rPr lang="sv-SE" dirty="0" err="1" smtClean="0"/>
              <a:t>section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0655" y="6457806"/>
            <a:ext cx="2315907" cy="26782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fld id="{318AE75C-CB10-E249-BBA9-B27808B0AF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5478" y="6390622"/>
            <a:ext cx="1160104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440" y="6457806"/>
            <a:ext cx="3203694" cy="267821"/>
          </a:xfrm>
          <a:prstGeom prst="rect">
            <a:avLst/>
          </a:prstGeom>
        </p:spPr>
        <p:txBody>
          <a:bodyPr/>
          <a:lstStyle>
            <a:lvl1pPr algn="l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819351" y="1232252"/>
            <a:ext cx="10553298" cy="4940524"/>
          </a:xfrm>
        </p:spPr>
        <p:txBody>
          <a:bodyPr bIns="331200"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95478" y="6358952"/>
            <a:ext cx="1160104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290" y="92966"/>
            <a:ext cx="2473102" cy="3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7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, ThankYou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204"/>
            <a:ext cx="12192000" cy="243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5551005"/>
            <a:ext cx="12192000" cy="1293621"/>
          </a:xfrm>
          <a:prstGeom prst="roundRect">
            <a:avLst>
              <a:gd name="adj" fmla="val 0"/>
            </a:avLst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350" defTabSz="451363"/>
            <a:endParaRPr lang="en-GB" sz="1814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22434" y="2930005"/>
            <a:ext cx="12192000" cy="3919083"/>
          </a:xfrm>
          <a:prstGeom prst="roundRect">
            <a:avLst>
              <a:gd name="adj" fmla="val 0"/>
            </a:avLst>
          </a:prstGeom>
          <a:solidFill>
            <a:schemeClr val="tx2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350" defTabSz="451363"/>
            <a:endParaRPr lang="en-GB" sz="1814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048" y="5819605"/>
            <a:ext cx="4794952" cy="76008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5876351"/>
            <a:ext cx="3379961" cy="58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1814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83282" y="693690"/>
            <a:ext cx="1952770" cy="1459501"/>
          </a:xfrm>
        </p:spPr>
        <p:txBody>
          <a:bodyPr>
            <a:normAutofit/>
          </a:bodyPr>
          <a:lstStyle>
            <a:lvl1pPr marL="0" indent="0" algn="ctr">
              <a:buNone/>
              <a:defRPr sz="816"/>
            </a:lvl1pPr>
          </a:lstStyle>
          <a:p>
            <a:r>
              <a:rPr lang="en-US" dirty="0" smtClean="0"/>
              <a:t>Add contact picture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12958" y="693689"/>
            <a:ext cx="3769622" cy="1983598"/>
          </a:xfrm>
        </p:spPr>
        <p:txBody>
          <a:bodyPr>
            <a:normAutofit/>
          </a:bodyPr>
          <a:lstStyle>
            <a:lvl1pPr marL="0" indent="0">
              <a:buNone/>
              <a:defRPr sz="1814" baseline="0"/>
            </a:lvl1pPr>
            <a:lvl2pPr marL="421118" indent="0">
              <a:buNone/>
              <a:defRPr/>
            </a:lvl2pPr>
            <a:lvl3pPr marL="838971" indent="0">
              <a:buNone/>
              <a:defRPr/>
            </a:lvl3pPr>
            <a:lvl4pPr marL="1224180" indent="0">
              <a:buNone/>
              <a:defRPr/>
            </a:lvl4pPr>
            <a:lvl5pPr marL="1609389" indent="0">
              <a:buNone/>
              <a:defRPr/>
            </a:lvl5pPr>
          </a:lstStyle>
          <a:p>
            <a:pPr lvl="0"/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err="1" smtClean="0"/>
              <a:t>details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6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65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9351" y="752265"/>
            <a:ext cx="10553298" cy="516150"/>
          </a:xfrm>
        </p:spPr>
        <p:txBody>
          <a:bodyPr/>
          <a:lstStyle/>
          <a:p>
            <a:r>
              <a:rPr lang="sv-SE" dirty="0" smtClean="0"/>
              <a:t>Agenda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049" y="127642"/>
            <a:ext cx="9366694" cy="280712"/>
          </a:xfrm>
        </p:spPr>
        <p:txBody>
          <a:bodyPr>
            <a:noAutofit/>
          </a:bodyPr>
          <a:lstStyle>
            <a:lvl1pPr marL="0" indent="0">
              <a:buNone/>
              <a:defRPr sz="1088" cap="all" baseline="0">
                <a:solidFill>
                  <a:srgbClr val="919090"/>
                </a:solidFill>
              </a:defRPr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for </a:t>
            </a:r>
            <a:r>
              <a:rPr lang="sv-SE" dirty="0" err="1" smtClean="0"/>
              <a:t>section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3009" y="486694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84" y="194405"/>
            <a:ext cx="1767324" cy="1266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3009" y="6407897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009" y="6448237"/>
            <a:ext cx="11345985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3087" y="6498828"/>
            <a:ext cx="2315907" cy="21285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fld id="{318AE75C-CB10-E249-BBA9-B27808B0A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008" y="6498828"/>
            <a:ext cx="3203694" cy="215999"/>
          </a:xfrm>
          <a:prstGeom prst="rect">
            <a:avLst/>
          </a:prstGeom>
        </p:spPr>
        <p:txBody>
          <a:bodyPr/>
          <a:lstStyle>
            <a:lvl1pPr algn="l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r>
              <a:rPr lang="en-US" smtClean="0"/>
              <a:t>universumglobal.com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8684" y="194405"/>
            <a:ext cx="1767324" cy="12668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860906" y="1468338"/>
            <a:ext cx="9511744" cy="4679966"/>
          </a:xfrm>
        </p:spPr>
        <p:txBody>
          <a:bodyPr lIns="108000" tIns="50400" bIns="331200" anchor="ctr" anchorCtr="0"/>
          <a:lstStyle>
            <a:lvl1pPr marL="368886" indent="-368886">
              <a:lnSpc>
                <a:spcPct val="150000"/>
              </a:lnSpc>
              <a:spcBef>
                <a:spcPts val="22"/>
              </a:spcBef>
              <a:buClr>
                <a:schemeClr val="accent1"/>
              </a:buClr>
              <a:buSzPct val="100000"/>
              <a:buFont typeface="Wingdings" charset="2"/>
              <a:buAutoNum type="arabicPlain"/>
              <a:defRPr baseline="0"/>
            </a:lvl1pPr>
            <a:lvl2pPr marL="835707" indent="-414589">
              <a:buFont typeface="+mj-lt"/>
              <a:buAutoNum type="arabicPeriod"/>
              <a:defRPr/>
            </a:lvl2pPr>
            <a:lvl3pPr marL="1253560" indent="-414589">
              <a:buFont typeface="+mj-lt"/>
              <a:buAutoNum type="arabicPeriod"/>
              <a:defRPr/>
            </a:lvl3pPr>
            <a:lvl4pPr marL="1535122" indent="-310942">
              <a:buFont typeface="+mj-lt"/>
              <a:buAutoNum type="arabicPeriod"/>
              <a:defRPr/>
            </a:lvl4pPr>
            <a:lvl5pPr marL="1920330" indent="-310942">
              <a:buFont typeface="+mj-lt"/>
              <a:buAutoNum type="arabicPeriod"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0"/>
            <a:r>
              <a:rPr lang="sv-SE" dirty="0" err="1" smtClean="0"/>
              <a:t>Add</a:t>
            </a:r>
            <a:r>
              <a:rPr lang="sv-SE" dirty="0" smtClean="0"/>
              <a:t> the </a:t>
            </a:r>
            <a:r>
              <a:rPr lang="sv-SE" dirty="0" err="1" smtClean="0"/>
              <a:t>sections</a:t>
            </a:r>
            <a:r>
              <a:rPr lang="sv-SE" dirty="0" smtClean="0"/>
              <a:t> in </a:t>
            </a:r>
            <a:r>
              <a:rPr lang="sv-SE" dirty="0" err="1" smtClean="0"/>
              <a:t>your</a:t>
            </a:r>
            <a:r>
              <a:rPr lang="sv-SE" dirty="0" smtClean="0"/>
              <a:t> presentations</a:t>
            </a:r>
          </a:p>
          <a:p>
            <a:pPr lvl="0"/>
            <a:r>
              <a:rPr lang="sv-SE" dirty="0" smtClean="0"/>
              <a:t>Make sure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move</a:t>
            </a:r>
            <a:r>
              <a:rPr lang="sv-SE" dirty="0" smtClean="0"/>
              <a:t> the </a:t>
            </a:r>
            <a:r>
              <a:rPr lang="sv-SE" dirty="0" err="1" smtClean="0"/>
              <a:t>arrow</a:t>
            </a:r>
            <a:r>
              <a:rPr lang="sv-SE" dirty="0" smtClean="0"/>
              <a:t> </a:t>
            </a:r>
          </a:p>
          <a:p>
            <a:pPr lvl="0"/>
            <a:r>
              <a:rPr lang="sv-SE" dirty="0" err="1" smtClean="0"/>
              <a:t>Pushing</a:t>
            </a:r>
            <a:r>
              <a:rPr lang="sv-SE" dirty="0" smtClean="0"/>
              <a:t> it down </a:t>
            </a:r>
          </a:p>
          <a:p>
            <a:pPr lvl="0"/>
            <a:r>
              <a:rPr lang="sv-SE" dirty="0" smtClean="0"/>
              <a:t>To </a:t>
            </a:r>
            <a:r>
              <a:rPr lang="sv-SE" dirty="0" err="1" smtClean="0"/>
              <a:t>point</a:t>
            </a:r>
            <a:r>
              <a:rPr lang="sv-SE" dirty="0" smtClean="0"/>
              <a:t> at the </a:t>
            </a:r>
            <a:r>
              <a:rPr lang="sv-SE" dirty="0" err="1" smtClean="0"/>
              <a:t>section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follows</a:t>
            </a:r>
            <a:endParaRPr lang="sv-SE" dirty="0" smtClean="0"/>
          </a:p>
          <a:p>
            <a:pPr lvl="0"/>
            <a:r>
              <a:rPr lang="sv-S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24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85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66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3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73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6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8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2318-9907-4323-A704-8D61C1DADDF4}" type="datetimeFigureOut">
              <a:rPr lang="sv-SE" smtClean="0"/>
              <a:t>2014-11-11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10B9-E763-4737-A57F-EDD18E1277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2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9351" y="752265"/>
            <a:ext cx="10553298" cy="51615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52" y="1479855"/>
            <a:ext cx="10553298" cy="464631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3087" y="6498828"/>
            <a:ext cx="2315907" cy="21285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pPr defTabSz="451363"/>
            <a:fld id="{318AE75C-CB10-E249-BBA9-B27808B0AF0B}" type="slidenum">
              <a:rPr lang="en-US" smtClean="0"/>
              <a:pPr defTabSz="451363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008" y="6498828"/>
            <a:ext cx="3203694" cy="215999"/>
          </a:xfrm>
          <a:prstGeom prst="rect">
            <a:avLst/>
          </a:prstGeom>
        </p:spPr>
        <p:txBody>
          <a:bodyPr/>
          <a:lstStyle>
            <a:lvl1pPr algn="l">
              <a:defRPr sz="997" b="0" i="0" baseline="0">
                <a:solidFill>
                  <a:srgbClr val="919090"/>
                </a:solidFill>
                <a:latin typeface="Titillium WebLight"/>
                <a:cs typeface="Titillium WebLight"/>
              </a:defRPr>
            </a:lvl1pPr>
          </a:lstStyle>
          <a:p>
            <a:pPr defTabSz="451363"/>
            <a:r>
              <a:rPr lang="en-US" smtClean="0"/>
              <a:t>universumglobal.com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1363" rtl="0" eaLnBrk="1" latinLnBrk="0" hangingPunct="1">
        <a:spcBef>
          <a:spcPct val="0"/>
        </a:spcBef>
        <a:buNone/>
        <a:defRPr sz="2539" b="0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41572" indent="-241572" algn="l" defTabSz="451363" rtl="0" eaLnBrk="1" latinLnBrk="0" hangingPunct="1">
        <a:spcBef>
          <a:spcPct val="20000"/>
        </a:spcBef>
        <a:buFont typeface="Arial"/>
        <a:buChar char="•"/>
        <a:defRPr sz="2358" b="0" i="0" kern="1200">
          <a:solidFill>
            <a:schemeClr val="tx1"/>
          </a:solidFill>
          <a:latin typeface="Titillium WebLight"/>
          <a:ea typeface="+mn-ea"/>
          <a:cs typeface="Titillium WebLight"/>
        </a:defRPr>
      </a:lvl1pPr>
      <a:lvl2pPr marL="636574" indent="-215456" algn="l" defTabSz="451363" rtl="0" eaLnBrk="1" latinLnBrk="0" hangingPunct="1">
        <a:spcBef>
          <a:spcPct val="20000"/>
        </a:spcBef>
        <a:buFont typeface="Arial"/>
        <a:buChar char="–"/>
        <a:defRPr sz="1995" b="0" i="0" kern="1200">
          <a:solidFill>
            <a:schemeClr val="tx1"/>
          </a:solidFill>
          <a:latin typeface="Titillium WebLight"/>
          <a:ea typeface="+mn-ea"/>
          <a:cs typeface="Titillium WebLight"/>
        </a:defRPr>
      </a:lvl2pPr>
      <a:lvl3pPr marL="998931" indent="-159960" algn="l" defTabSz="451363" rtl="0" eaLnBrk="1" latinLnBrk="0" hangingPunct="1">
        <a:spcBef>
          <a:spcPct val="20000"/>
        </a:spcBef>
        <a:buFont typeface="Arial"/>
        <a:buChar char="•"/>
        <a:defRPr sz="1814" b="0" i="0" kern="1200">
          <a:solidFill>
            <a:schemeClr val="tx1"/>
          </a:solidFill>
          <a:latin typeface="Titillium WebLight"/>
          <a:ea typeface="+mn-ea"/>
          <a:cs typeface="Titillium WebLight"/>
        </a:defRPr>
      </a:lvl3pPr>
      <a:lvl4pPr marL="1384140" indent="-159960" algn="l" defTabSz="451363" rtl="0" eaLnBrk="1" latinLnBrk="0" hangingPunct="1">
        <a:spcBef>
          <a:spcPct val="20000"/>
        </a:spcBef>
        <a:buFont typeface="Arial"/>
        <a:buChar char="–"/>
        <a:defRPr sz="1632" b="0" i="0" kern="1200" baseline="0">
          <a:solidFill>
            <a:schemeClr val="tx1"/>
          </a:solidFill>
          <a:latin typeface="Titillium WebLight"/>
          <a:ea typeface="+mn-ea"/>
          <a:cs typeface="Titillium WebLight"/>
        </a:defRPr>
      </a:lvl4pPr>
      <a:lvl5pPr marL="1769348" indent="-159960" algn="l" defTabSz="451363" rtl="0" eaLnBrk="1" latinLnBrk="0" hangingPunct="1">
        <a:spcBef>
          <a:spcPct val="20000"/>
        </a:spcBef>
        <a:buFont typeface="Arial"/>
        <a:buChar char="»"/>
        <a:defRPr sz="1451" b="0" i="0" kern="1200" baseline="0">
          <a:solidFill>
            <a:schemeClr val="tx1"/>
          </a:solidFill>
          <a:latin typeface="Titillium WebLight"/>
          <a:ea typeface="+mn-ea"/>
          <a:cs typeface="Titillium WebLight"/>
        </a:defRPr>
      </a:lvl5pPr>
      <a:lvl6pPr marL="2482496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3860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222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6586" indent="-225682" algn="l" defTabSz="451363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363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2726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089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5452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6815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8178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59541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0904" algn="l" defTabSz="451363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ab@universumglobal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031442"/>
            <a:ext cx="12192000" cy="1525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136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92055" y="4801873"/>
            <a:ext cx="11115229" cy="7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Titillium WebLight"/>
                <a:ea typeface="+mn-ea"/>
                <a:cs typeface="Titillium WebLight"/>
              </a:defRPr>
            </a:lvl1pPr>
            <a:lvl2pPr marL="497754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Titillium WebLight"/>
                <a:ea typeface="+mn-ea"/>
                <a:cs typeface="Titillium WebLight"/>
              </a:defRPr>
            </a:lvl2pPr>
            <a:lvl3pPr marL="995507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Titillium WebLight"/>
                <a:ea typeface="+mn-ea"/>
                <a:cs typeface="Titillium WebLight"/>
              </a:defRPr>
            </a:lvl3pPr>
            <a:lvl4pPr marL="1493261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chemeClr val="tx1">
                    <a:tint val="75000"/>
                  </a:schemeClr>
                </a:solidFill>
                <a:latin typeface="Titillium WebLight"/>
                <a:ea typeface="+mn-ea"/>
                <a:cs typeface="Titillium WebLight"/>
              </a:defRPr>
            </a:lvl4pPr>
            <a:lvl5pPr marL="199101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1600" b="0" i="0" kern="1200" baseline="0">
                <a:solidFill>
                  <a:schemeClr val="tx1">
                    <a:tint val="75000"/>
                  </a:schemeClr>
                </a:solidFill>
                <a:latin typeface="Titillium WebLight"/>
                <a:ea typeface="+mn-ea"/>
                <a:cs typeface="Titillium WebLight"/>
              </a:defRPr>
            </a:lvl5pPr>
            <a:lvl6pPr marL="2488768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414041">
                    <a:tint val="75000"/>
                  </a:srgbClr>
                </a:solidFill>
                <a:latin typeface="Titillium WebLight" panose="00000400000000000000" pitchFamily="2" charset="0"/>
                <a:cs typeface="Arial" panose="020B0604020202020204" pitchFamily="34" charset="0"/>
              </a:rPr>
              <a:t>Östersund</a:t>
            </a:r>
            <a:r>
              <a:rPr lang="en-US" sz="2400" dirty="0">
                <a:solidFill>
                  <a:srgbClr val="414041">
                    <a:tint val="75000"/>
                  </a:srgbClr>
                </a:solidFill>
                <a:latin typeface="Titillium WebLight" panose="00000400000000000000" pitchFamily="2" charset="0"/>
                <a:cs typeface="Arial" panose="020B0604020202020204" pitchFamily="34" charset="0"/>
              </a:rPr>
              <a:t>, November 2014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866" y="4054642"/>
            <a:ext cx="9341573" cy="747231"/>
          </a:xfrm>
          <a:prstGeom prst="rect">
            <a:avLst/>
          </a:prstGeom>
        </p:spPr>
        <p:txBody>
          <a:bodyPr anchor="b" anchorCtr="0">
            <a:normAutofit fontScale="92500"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414041"/>
                </a:solidFill>
                <a:latin typeface="Titillium WebLight" panose="00000400000000000000" pitchFamily="2" charset="0"/>
              </a:rPr>
              <a:t>Universum – A perspective on Alumni Organizations</a:t>
            </a:r>
            <a:endParaRPr lang="en-US" sz="3600" dirty="0">
              <a:solidFill>
                <a:srgbClr val="414041"/>
              </a:solidFill>
              <a:latin typeface="Titillium WebLight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315" y="5819605"/>
            <a:ext cx="3811919" cy="7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075741"/>
              </p:ext>
            </p:extLst>
          </p:nvPr>
        </p:nvGraphicFramePr>
        <p:xfrm>
          <a:off x="178525" y="757732"/>
          <a:ext cx="11673840" cy="544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6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2188" y="630452"/>
            <a:ext cx="3155093" cy="10015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dirty="0" smtClean="0"/>
              <a:t>University </a:t>
            </a:r>
            <a:r>
              <a:rPr lang="sv-SE" dirty="0" err="1" smtClean="0"/>
              <a:t>Value</a:t>
            </a:r>
            <a:r>
              <a:rPr lang="sv-SE" dirty="0" smtClean="0"/>
              <a:t> Proposition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5093042" y="2084173"/>
            <a:ext cx="1433384" cy="1028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b="1" dirty="0" smtClean="0"/>
              <a:t>Alumni </a:t>
            </a:r>
            <a:r>
              <a:rPr lang="sv-SE" b="1" dirty="0" err="1" smtClean="0"/>
              <a:t>Value</a:t>
            </a:r>
            <a:r>
              <a:rPr lang="sv-SE" b="1" dirty="0" smtClean="0"/>
              <a:t> Proposition</a:t>
            </a:r>
            <a:endParaRPr lang="sv-SE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65773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Expectations</a:t>
            </a:r>
            <a:r>
              <a:rPr lang="sv-SE" sz="1200" dirty="0" smtClean="0"/>
              <a:t> &amp; </a:t>
            </a:r>
            <a:r>
              <a:rPr lang="sv-SE" sz="1200" dirty="0" err="1" smtClean="0"/>
              <a:t>Wishes</a:t>
            </a:r>
            <a:r>
              <a:rPr lang="sv-SE" sz="1200" dirty="0" smtClean="0"/>
              <a:t> of Alumni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8615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2195" y="378338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Alumni Management</a:t>
            </a:r>
            <a:endParaRPr lang="sv-SE" sz="1200" dirty="0"/>
          </a:p>
        </p:txBody>
      </p:sp>
      <p:sp>
        <p:nvSpPr>
          <p:cNvPr id="37" name="Down Arrow 36"/>
          <p:cNvSpPr/>
          <p:nvPr/>
        </p:nvSpPr>
        <p:spPr>
          <a:xfrm>
            <a:off x="5790785" y="1620885"/>
            <a:ext cx="54060" cy="4521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2223" y="4898095"/>
            <a:ext cx="1260390" cy="1120346"/>
          </a:xfrm>
          <a:prstGeom prst="ellipse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Group 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9539" y="4898095"/>
            <a:ext cx="1260390" cy="1120346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41" name="Oval 40"/>
          <p:cNvSpPr/>
          <p:nvPr/>
        </p:nvSpPr>
        <p:spPr>
          <a:xfrm>
            <a:off x="6145941" y="4898095"/>
            <a:ext cx="1260390" cy="1120346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C</a:t>
            </a:r>
          </a:p>
        </p:txBody>
      </p:sp>
      <p:cxnSp>
        <p:nvCxnSpPr>
          <p:cNvPr id="43" name="Straight Arrow Connector 42"/>
          <p:cNvCxnSpPr>
            <a:stCxn id="20" idx="2"/>
            <a:endCxn id="39" idx="0"/>
          </p:cNvCxnSpPr>
          <p:nvPr/>
        </p:nvCxnSpPr>
        <p:spPr>
          <a:xfrm flipH="1">
            <a:off x="4742418" y="4514644"/>
            <a:ext cx="1067317" cy="38345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40" idx="0"/>
          </p:cNvCxnSpPr>
          <p:nvPr/>
        </p:nvCxnSpPr>
        <p:spPr>
          <a:xfrm flipH="1">
            <a:off x="5809734" y="4514644"/>
            <a:ext cx="1" cy="38345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  <a:endCxn id="41" idx="0"/>
          </p:cNvCxnSpPr>
          <p:nvPr/>
        </p:nvCxnSpPr>
        <p:spPr>
          <a:xfrm>
            <a:off x="5809735" y="4514644"/>
            <a:ext cx="966401" cy="383451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5791044" y="3112337"/>
            <a:ext cx="45719" cy="6488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353695" y="2567731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6526426" y="2567730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7250" y="1924594"/>
            <a:ext cx="1730933" cy="1317229"/>
          </a:xfrm>
          <a:prstGeom prst="roundRect">
            <a:avLst>
              <a:gd name="adj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43488" y="1515256"/>
            <a:ext cx="2322051" cy="868939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70049" y="3714256"/>
            <a:ext cx="2322051" cy="868939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8520" y="5027297"/>
            <a:ext cx="2322051" cy="868939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0633" y="3714256"/>
            <a:ext cx="2322051" cy="868939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rgbClr val="0099CC"/>
                </a:solidFill>
                <a:latin typeface="Titillium WebLight"/>
              </a:rPr>
              <a:t>A</a:t>
            </a:r>
            <a:r>
              <a:rPr lang="sv-SE" sz="2400" dirty="0">
                <a:solidFill>
                  <a:srgbClr val="414041"/>
                </a:solidFill>
                <a:latin typeface="Titillium WebLight"/>
              </a:rPr>
              <a:t>lumni </a:t>
            </a:r>
            <a:r>
              <a:rPr lang="sv-SE" sz="2400" dirty="0" err="1">
                <a:solidFill>
                  <a:srgbClr val="0099CC"/>
                </a:solidFill>
                <a:latin typeface="Titillium WebLight"/>
              </a:rPr>
              <a:t>V</a:t>
            </a:r>
            <a:r>
              <a:rPr lang="sv-SE" sz="2400" dirty="0" err="1">
                <a:solidFill>
                  <a:srgbClr val="414041"/>
                </a:solidFill>
                <a:latin typeface="Titillium WebLight"/>
              </a:rPr>
              <a:t>alue</a:t>
            </a:r>
            <a:r>
              <a:rPr lang="sv-SE" sz="2400" dirty="0">
                <a:solidFill>
                  <a:srgbClr val="414041"/>
                </a:solidFill>
                <a:latin typeface="Titillium WebLight"/>
              </a:rPr>
              <a:t> </a:t>
            </a:r>
            <a:r>
              <a:rPr lang="sv-SE" sz="2400" dirty="0">
                <a:solidFill>
                  <a:srgbClr val="0099CC"/>
                </a:solidFill>
                <a:latin typeface="Titillium WebLight"/>
              </a:rPr>
              <a:t>P</a:t>
            </a:r>
            <a:r>
              <a:rPr lang="sv-SE" sz="2400" dirty="0">
                <a:solidFill>
                  <a:srgbClr val="414041"/>
                </a:solidFill>
                <a:latin typeface="Titillium WebLight"/>
              </a:rPr>
              <a:t>roposition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23878" y="176505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1. Attractive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4514" y="396405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2. 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3869" y="527126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3. Credible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4261" y="398908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4. Distinct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4261" y="1515256"/>
            <a:ext cx="2322051" cy="868939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9937" y="1765059"/>
            <a:ext cx="183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</a:rPr>
              <a:t>5. Sustainable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24360" y="2628284"/>
            <a:ext cx="1844013" cy="1768574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Alumni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</a:t>
            </a:r>
            <a:r>
              <a:rPr lang="en-US" b="1" dirty="0" smtClean="0">
                <a:solidFill>
                  <a:schemeClr val="bg1"/>
                </a:solidFill>
              </a:rPr>
              <a:t>alue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Proposition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9" grpId="0"/>
      <p:bldP spid="11" grpId="0"/>
      <p:bldP spid="13" grpId="0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2188" y="630452"/>
            <a:ext cx="3155093" cy="10015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dirty="0" smtClean="0"/>
              <a:t>University </a:t>
            </a:r>
            <a:r>
              <a:rPr lang="sv-SE" dirty="0" err="1" smtClean="0"/>
              <a:t>Value</a:t>
            </a:r>
            <a:r>
              <a:rPr lang="sv-SE" dirty="0" smtClean="0"/>
              <a:t> Proposition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5093042" y="2084173"/>
            <a:ext cx="1433384" cy="1028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b="1" dirty="0" smtClean="0"/>
              <a:t>Alumni </a:t>
            </a:r>
            <a:r>
              <a:rPr lang="sv-SE" b="1" dirty="0" err="1" smtClean="0"/>
              <a:t>Value</a:t>
            </a:r>
            <a:r>
              <a:rPr lang="sv-SE" b="1" dirty="0" smtClean="0"/>
              <a:t> Proposition</a:t>
            </a:r>
            <a:endParaRPr lang="sv-SE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65773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Expectations</a:t>
            </a:r>
            <a:r>
              <a:rPr lang="sv-SE" sz="1200" dirty="0" smtClean="0"/>
              <a:t> &amp; </a:t>
            </a:r>
            <a:r>
              <a:rPr lang="sv-SE" sz="1200" dirty="0" err="1" smtClean="0"/>
              <a:t>Wishes</a:t>
            </a:r>
            <a:r>
              <a:rPr lang="sv-SE" sz="1200" dirty="0" smtClean="0"/>
              <a:t> of Alumni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8615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2195" y="378338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Alumni Management</a:t>
            </a:r>
            <a:endParaRPr lang="sv-SE" sz="1200" dirty="0"/>
          </a:p>
        </p:txBody>
      </p:sp>
      <p:sp>
        <p:nvSpPr>
          <p:cNvPr id="37" name="Down Arrow 36"/>
          <p:cNvSpPr/>
          <p:nvPr/>
        </p:nvSpPr>
        <p:spPr>
          <a:xfrm>
            <a:off x="5790785" y="1620885"/>
            <a:ext cx="54060" cy="4521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2223" y="4898095"/>
            <a:ext cx="1260390" cy="1120346"/>
          </a:xfrm>
          <a:prstGeom prst="ellipse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Group 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9539" y="4898095"/>
            <a:ext cx="1260390" cy="1120346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41" name="Oval 40"/>
          <p:cNvSpPr/>
          <p:nvPr/>
        </p:nvSpPr>
        <p:spPr>
          <a:xfrm>
            <a:off x="6145941" y="4898095"/>
            <a:ext cx="1260390" cy="1120346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C</a:t>
            </a:r>
          </a:p>
        </p:txBody>
      </p:sp>
      <p:cxnSp>
        <p:nvCxnSpPr>
          <p:cNvPr id="43" name="Straight Arrow Connector 42"/>
          <p:cNvCxnSpPr>
            <a:stCxn id="20" idx="2"/>
            <a:endCxn id="39" idx="0"/>
          </p:cNvCxnSpPr>
          <p:nvPr/>
        </p:nvCxnSpPr>
        <p:spPr>
          <a:xfrm flipH="1">
            <a:off x="4742418" y="4514644"/>
            <a:ext cx="1067317" cy="38345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40" idx="0"/>
          </p:cNvCxnSpPr>
          <p:nvPr/>
        </p:nvCxnSpPr>
        <p:spPr>
          <a:xfrm flipH="1">
            <a:off x="5809734" y="4514644"/>
            <a:ext cx="1" cy="38345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  <a:endCxn id="41" idx="0"/>
          </p:cNvCxnSpPr>
          <p:nvPr/>
        </p:nvCxnSpPr>
        <p:spPr>
          <a:xfrm>
            <a:off x="5809735" y="4514644"/>
            <a:ext cx="966401" cy="383451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5791044" y="3112337"/>
            <a:ext cx="45719" cy="6488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353695" y="2567731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6526426" y="2567730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99134" y="3639792"/>
            <a:ext cx="4151525" cy="2555062"/>
          </a:xfrm>
          <a:prstGeom prst="roundRect">
            <a:avLst>
              <a:gd name="adj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97" y="706889"/>
            <a:ext cx="8389208" cy="567765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rgbClr val="414041"/>
                </a:solidFill>
                <a:latin typeface="Titillium WebLight"/>
              </a:rPr>
              <a:t>Alumni ≠ Alumni | Segmentation is key to successful Alumni Management</a:t>
            </a:r>
            <a:endParaRPr lang="en-US" sz="2400" dirty="0">
              <a:solidFill>
                <a:srgbClr val="414041"/>
              </a:solidFill>
              <a:latin typeface="Titillium Web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DACH-Alumni </a:t>
            </a:r>
            <a:r>
              <a:rPr lang="de-DE" dirty="0" err="1" smtClean="0"/>
              <a:t>Insights</a:t>
            </a:r>
            <a:r>
              <a:rPr lang="de-DE" dirty="0" smtClean="0"/>
              <a:t> 1-2014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universumglobal.com</a:t>
            </a:r>
            <a:endParaRPr lang="en-US" dirty="0"/>
          </a:p>
        </p:txBody>
      </p:sp>
      <p:sp>
        <p:nvSpPr>
          <p:cNvPr id="8" name="Content Placeholder 17"/>
          <p:cNvSpPr txBox="1">
            <a:spLocks/>
          </p:cNvSpPr>
          <p:nvPr/>
        </p:nvSpPr>
        <p:spPr>
          <a:xfrm>
            <a:off x="3844472" y="1671116"/>
            <a:ext cx="4503057" cy="4920600"/>
          </a:xfrm>
          <a:prstGeom prst="rect">
            <a:avLst/>
          </a:prstGeom>
        </p:spPr>
        <p:txBody>
          <a:bodyPr lIns="94565" tIns="47282" rIns="94565" bIns="47282">
            <a:normAutofit/>
          </a:bodyPr>
          <a:lstStyle>
            <a:lvl1pPr marL="233553" indent="-233553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1"/>
                </a:solidFill>
                <a:latin typeface="Titillium WebLight"/>
                <a:ea typeface="+mn-ea"/>
                <a:cs typeface="Titillium WebLight"/>
              </a:defRPr>
            </a:lvl1pPr>
            <a:lvl2pPr marL="615443" indent="-208304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b="0" i="0" kern="1200">
                <a:solidFill>
                  <a:schemeClr val="tx1"/>
                </a:solidFill>
                <a:latin typeface="Titillium WebLight"/>
                <a:ea typeface="+mn-ea"/>
                <a:cs typeface="Titillium WebLight"/>
              </a:defRPr>
            </a:lvl2pPr>
            <a:lvl3pPr marL="965773" indent="-15465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Titillium WebLight"/>
                <a:ea typeface="+mn-ea"/>
                <a:cs typeface="Titillium WebLight"/>
              </a:defRPr>
            </a:lvl3pPr>
            <a:lvl4pPr marL="1338195" indent="-15465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Titillium WebLight"/>
                <a:ea typeface="+mn-ea"/>
                <a:cs typeface="Titillium WebLight"/>
              </a:defRPr>
            </a:lvl4pPr>
            <a:lvl5pPr marL="1710617" indent="-15465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 baseline="0">
                <a:solidFill>
                  <a:schemeClr val="tx1"/>
                </a:solidFill>
                <a:latin typeface="Titillium WebLight"/>
                <a:ea typeface="+mn-ea"/>
                <a:cs typeface="Titillium WebLight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32" b="1" u="sng" dirty="0">
                <a:latin typeface="Titillium WebLight" panose="00000400000000000000" pitchFamily="2" charset="0"/>
              </a:rPr>
              <a:t>The five stages of the Alumni – life:</a:t>
            </a:r>
          </a:p>
          <a:p>
            <a:pPr marL="0" indent="0">
              <a:buNone/>
            </a:pPr>
            <a:r>
              <a:rPr lang="en-US" sz="1632" dirty="0">
                <a:latin typeface="Titillium WebLight" panose="00000400000000000000" pitchFamily="2" charset="0"/>
              </a:rPr>
              <a:t>(adapted from </a:t>
            </a:r>
            <a:r>
              <a:rPr lang="en-US" sz="1632" dirty="0" err="1">
                <a:latin typeface="Titillium WebLight" panose="00000400000000000000" pitchFamily="2" charset="0"/>
              </a:rPr>
              <a:t>Rohlmann</a:t>
            </a:r>
            <a:r>
              <a:rPr lang="en-US" sz="1632" dirty="0">
                <a:latin typeface="Titillium WebLight" panose="00000400000000000000" pitchFamily="2" charset="0"/>
              </a:rPr>
              <a:t> &amp; </a:t>
            </a:r>
            <a:r>
              <a:rPr lang="en-US" sz="1632" dirty="0" err="1">
                <a:latin typeface="Titillium WebLight" panose="00000400000000000000" pitchFamily="2" charset="0"/>
              </a:rPr>
              <a:t>Wömperer</a:t>
            </a:r>
            <a:r>
              <a:rPr lang="en-US" sz="1632" dirty="0">
                <a:latin typeface="Titillium WebLight" panose="00000400000000000000" pitchFamily="2" charset="0"/>
              </a:rPr>
              <a:t>, 2009):</a:t>
            </a:r>
          </a:p>
          <a:p>
            <a:pPr marL="310873" indent="-310873">
              <a:buFont typeface="+mj-lt"/>
              <a:buAutoNum type="arabicPeriod"/>
            </a:pPr>
            <a:r>
              <a:rPr lang="en-US" sz="1632" b="1" dirty="0">
                <a:latin typeface="Titillium WebLight" panose="00000400000000000000" pitchFamily="2" charset="0"/>
              </a:rPr>
              <a:t>Young Alumni - 0-3 years of professional experience:</a:t>
            </a:r>
          </a:p>
          <a:p>
            <a:pPr lvl="1"/>
            <a:r>
              <a:rPr lang="sv-SE" sz="1451" dirty="0">
                <a:latin typeface="Titillium WebLight" panose="00000400000000000000" pitchFamily="2" charset="0"/>
              </a:rPr>
              <a:t>Close to </a:t>
            </a:r>
            <a:r>
              <a:rPr lang="sv-SE" sz="1451" dirty="0" err="1">
                <a:latin typeface="Titillium WebLight" panose="00000400000000000000" pitchFamily="2" charset="0"/>
              </a:rPr>
              <a:t>graduation</a:t>
            </a:r>
            <a:r>
              <a:rPr lang="sv-SE" sz="1451" dirty="0">
                <a:latin typeface="Titillium WebLight" panose="00000400000000000000" pitchFamily="2" charset="0"/>
              </a:rPr>
              <a:t>, </a:t>
            </a:r>
            <a:r>
              <a:rPr lang="sv-SE" sz="1451" dirty="0" err="1">
                <a:latin typeface="Titillium WebLight" panose="00000400000000000000" pitchFamily="2" charset="0"/>
              </a:rPr>
              <a:t>characterized</a:t>
            </a:r>
            <a:r>
              <a:rPr lang="sv-SE" sz="1451" dirty="0">
                <a:latin typeface="Titillium WebLight" panose="00000400000000000000" pitchFamily="2" charset="0"/>
              </a:rPr>
              <a:t> by </a:t>
            </a:r>
            <a:r>
              <a:rPr lang="sv-SE" sz="1451" dirty="0" err="1">
                <a:latin typeface="Titillium WebLight" panose="00000400000000000000" pitchFamily="2" charset="0"/>
              </a:rPr>
              <a:t>job</a:t>
            </a:r>
            <a:r>
              <a:rPr lang="sv-SE" sz="1451" dirty="0">
                <a:latin typeface="Titillium WebLight" panose="00000400000000000000" pitchFamily="2" charset="0"/>
              </a:rPr>
              <a:t> choice &amp; </a:t>
            </a:r>
            <a:r>
              <a:rPr lang="sv-SE" sz="1451" dirty="0" err="1">
                <a:latin typeface="Titillium WebLight" panose="00000400000000000000" pitchFamily="2" charset="0"/>
              </a:rPr>
              <a:t>flexibility</a:t>
            </a:r>
            <a:endParaRPr lang="de-DE" sz="1451" dirty="0">
              <a:latin typeface="Titillium WebLight" panose="00000400000000000000" pitchFamily="2" charset="0"/>
            </a:endParaRPr>
          </a:p>
          <a:p>
            <a:pPr marL="310873" indent="-310873">
              <a:buFont typeface="+mj-lt"/>
              <a:buAutoNum type="arabicPeriod"/>
            </a:pPr>
            <a:r>
              <a:rPr lang="de-DE" sz="1632" b="1" dirty="0">
                <a:latin typeface="Titillium WebLight" panose="00000400000000000000" pitchFamily="2" charset="0"/>
              </a:rPr>
              <a:t>Junior-Alumni – 4-9 years of professional experience:</a:t>
            </a:r>
          </a:p>
          <a:p>
            <a:pPr lvl="1"/>
            <a:r>
              <a:rPr lang="en-US" sz="1451" dirty="0">
                <a:latin typeface="Titillium WebLight" panose="00000400000000000000" pitchFamily="2" charset="0"/>
              </a:rPr>
              <a:t>Influenced by social consolidation (business &amp; private)</a:t>
            </a:r>
          </a:p>
          <a:p>
            <a:pPr marL="437388" indent="-414498">
              <a:buFont typeface="+mj-lt"/>
              <a:buAutoNum type="arabicPeriod"/>
            </a:pPr>
            <a:r>
              <a:rPr lang="de-DE" sz="1632" b="1" dirty="0">
                <a:latin typeface="Titillium WebLight" panose="00000400000000000000" pitchFamily="2" charset="0"/>
              </a:rPr>
              <a:t>Midlife-Alumni – 10-24 years of professional experience:</a:t>
            </a:r>
          </a:p>
          <a:p>
            <a:pPr marL="605282" lvl="1" indent="-259061"/>
            <a:r>
              <a:rPr lang="en-US" sz="1451" dirty="0">
                <a:latin typeface="Titillium WebLight" panose="00000400000000000000" pitchFamily="2" charset="0"/>
              </a:rPr>
              <a:t>Career progression and social status in focus</a:t>
            </a:r>
          </a:p>
          <a:p>
            <a:pPr marL="414498" indent="-414498">
              <a:buFont typeface="+mj-lt"/>
              <a:buAutoNum type="arabicPeriod"/>
            </a:pPr>
            <a:r>
              <a:rPr lang="de-DE" sz="1632" b="1" dirty="0">
                <a:latin typeface="Titillium WebLight" panose="00000400000000000000" pitchFamily="2" charset="0"/>
              </a:rPr>
              <a:t>Senior-Alumni - &gt;25 years of professional experience:</a:t>
            </a:r>
          </a:p>
          <a:p>
            <a:pPr marL="657095" lvl="1" indent="-310873"/>
            <a:r>
              <a:rPr lang="de-DE" sz="1451" dirty="0">
                <a:latin typeface="Titillium WebLight" panose="00000400000000000000" pitchFamily="2" charset="0"/>
              </a:rPr>
              <a:t>Retirement, reflection, social commitment</a:t>
            </a:r>
            <a:endParaRPr lang="en-US" sz="1451" dirty="0">
              <a:latin typeface="Titillium WebLight" panose="000004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18" y="4414852"/>
            <a:ext cx="1831738" cy="17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DACH-Alumni </a:t>
            </a:r>
            <a:r>
              <a:rPr lang="de-DE" dirty="0" err="1"/>
              <a:t>Insights</a:t>
            </a:r>
            <a:r>
              <a:rPr lang="de-DE" dirty="0"/>
              <a:t> 1-2014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38415" y="5322213"/>
            <a:ext cx="1725014" cy="874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5610" y="5322213"/>
            <a:ext cx="2021003" cy="874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0714" y="5322213"/>
            <a:ext cx="1756171" cy="874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38415" y="4336515"/>
            <a:ext cx="1725014" cy="85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8141" y="4336515"/>
            <a:ext cx="1978472" cy="85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0714" y="4336515"/>
            <a:ext cx="1756171" cy="85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38415" y="2253135"/>
            <a:ext cx="1725014" cy="1993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8141" y="2253135"/>
            <a:ext cx="1978472" cy="1993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70714" y="2253135"/>
            <a:ext cx="1756171" cy="1993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926297" y="2504740"/>
            <a:ext cx="1596262" cy="163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GB" sz="1179" dirty="0">
                <a:cs typeface="Arial" pitchFamily="34" charset="0"/>
              </a:rPr>
              <a:t>• </a:t>
            </a:r>
            <a:r>
              <a:rPr lang="en-US" sz="1179" dirty="0" smtClean="0">
                <a:cs typeface="Arial" pitchFamily="34" charset="0"/>
              </a:rPr>
              <a:t>Active incentives to become part of alumni family (ideally pre-graduation)</a:t>
            </a:r>
            <a:endParaRPr lang="en-US" sz="1179" dirty="0">
              <a:cs typeface="Arial" pitchFamily="34" charset="0"/>
            </a:endParaRPr>
          </a:p>
          <a:p>
            <a:pPr eaLnBrk="0" hangingPunct="0">
              <a:spcBef>
                <a:spcPts val="816"/>
              </a:spcBef>
            </a:pPr>
            <a:r>
              <a:rPr lang="en-US" sz="1179" dirty="0" smtClean="0">
                <a:cs typeface="Arial" pitchFamily="34" charset="0"/>
              </a:rPr>
              <a:t>• Alumni are particularly </a:t>
            </a:r>
            <a:r>
              <a:rPr lang="en-US" sz="1179" dirty="0">
                <a:cs typeface="Arial" pitchFamily="34" charset="0"/>
              </a:rPr>
              <a:t>suitable </a:t>
            </a:r>
            <a:r>
              <a:rPr lang="en-US" sz="1179" dirty="0" smtClean="0">
                <a:cs typeface="Arial" pitchFamily="34" charset="0"/>
              </a:rPr>
              <a:t>for </a:t>
            </a:r>
            <a:r>
              <a:rPr lang="en-US" sz="1179" dirty="0">
                <a:cs typeface="Arial" pitchFamily="34" charset="0"/>
              </a:rPr>
              <a:t>Student concepts (e.g. Job Shadowing</a:t>
            </a:r>
            <a:r>
              <a:rPr lang="en-US" sz="1179" dirty="0" smtClean="0">
                <a:cs typeface="Arial" pitchFamily="34" charset="0"/>
              </a:rPr>
              <a:t>)</a:t>
            </a:r>
            <a:endParaRPr lang="en-US" sz="1179" dirty="0"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837051" y="2501048"/>
            <a:ext cx="1760183" cy="119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GB" sz="1179" dirty="0">
                <a:cs typeface="Arial" pitchFamily="34" charset="0"/>
              </a:rPr>
              <a:t>• </a:t>
            </a:r>
            <a:r>
              <a:rPr lang="en-US" sz="1179" dirty="0">
                <a:cs typeface="Arial" pitchFamily="34" charset="0"/>
              </a:rPr>
              <a:t>Identify Dedicated alumni and involve those as Testimonials </a:t>
            </a:r>
          </a:p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• Career Services </a:t>
            </a:r>
          </a:p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• Events &amp; Get-together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8866126" y="2501048"/>
            <a:ext cx="1619386" cy="1093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  <a:tabLst>
                <a:tab pos="74844" algn="l"/>
              </a:tabLst>
            </a:pPr>
            <a:r>
              <a:rPr lang="en-GB" sz="1179" dirty="0">
                <a:cs typeface="Arial" pitchFamily="34" charset="0"/>
              </a:rPr>
              <a:t>•  </a:t>
            </a:r>
            <a:r>
              <a:rPr lang="en-US" sz="1179" dirty="0">
                <a:cs typeface="Arial" pitchFamily="34" charset="0"/>
              </a:rPr>
              <a:t>Reflection of own development and </a:t>
            </a:r>
            <a:r>
              <a:rPr lang="en-US" sz="1179" dirty="0" smtClean="0">
                <a:cs typeface="Arial" pitchFamily="34" charset="0"/>
              </a:rPr>
              <a:t>life</a:t>
            </a:r>
          </a:p>
          <a:p>
            <a:pPr eaLnBrk="0" hangingPunct="0">
              <a:spcBef>
                <a:spcPts val="816"/>
              </a:spcBef>
              <a:tabLst>
                <a:tab pos="74844" algn="l"/>
              </a:tabLst>
            </a:pPr>
            <a:r>
              <a:rPr lang="en-US" sz="1179" dirty="0" smtClean="0">
                <a:cs typeface="Arial" pitchFamily="34" charset="0"/>
              </a:rPr>
              <a:t>• </a:t>
            </a:r>
            <a:r>
              <a:rPr lang="en-US" sz="1179" dirty="0">
                <a:cs typeface="Arial" pitchFamily="34" charset="0"/>
              </a:rPr>
              <a:t>Special "Seniors" - meetings &amp; anniversaries 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897122" y="4408249"/>
            <a:ext cx="1553729" cy="628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 smtClean="0">
                <a:cs typeface="Arial" pitchFamily="34" charset="0"/>
              </a:rPr>
              <a:t>Job search and career advice are key motivations</a:t>
            </a:r>
            <a:endParaRPr lang="en-US" sz="1179" dirty="0"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721592" y="4408249"/>
            <a:ext cx="2021283" cy="628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Tend to be less important as clear focus lies on “stabilization” of career</a:t>
            </a:r>
            <a:endParaRPr lang="en-GB" sz="1179" dirty="0">
              <a:cs typeface="Arial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8850590" y="4408249"/>
            <a:ext cx="1699119" cy="628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Maximum awareness and relevance for the Alumni Network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897122" y="5448066"/>
            <a:ext cx="1579615" cy="628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Tend to be rather negative at the  end of study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678141" y="5420440"/>
            <a:ext cx="2064734" cy="628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Recommendation behavior constant; Reflection on study time begins</a:t>
            </a:r>
            <a:endParaRPr lang="en-GB" sz="1179" dirty="0">
              <a:cs typeface="Arial" pitchFamily="34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866126" y="5387497"/>
            <a:ext cx="1394273" cy="809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Recommendation behavior increases with seniority in career</a:t>
            </a:r>
          </a:p>
        </p:txBody>
      </p:sp>
      <p:sp>
        <p:nvSpPr>
          <p:cNvPr id="34" name="Chevron 33"/>
          <p:cNvSpPr/>
          <p:nvPr/>
        </p:nvSpPr>
        <p:spPr>
          <a:xfrm>
            <a:off x="8742433" y="1377632"/>
            <a:ext cx="1900142" cy="771139"/>
          </a:xfrm>
          <a:prstGeom prst="chevron">
            <a:avLst>
              <a:gd name="adj" fmla="val 25999"/>
            </a:avLst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651053" y="1377632"/>
            <a:ext cx="2208172" cy="771139"/>
          </a:xfrm>
          <a:prstGeom prst="chevron">
            <a:avLst>
              <a:gd name="adj" fmla="val 259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2770713" y="1377632"/>
            <a:ext cx="1967382" cy="771139"/>
          </a:xfrm>
          <a:prstGeom prst="chevron">
            <a:avLst>
              <a:gd name="adj" fmla="val 25999"/>
            </a:avLst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92978" y="5322213"/>
            <a:ext cx="987053" cy="874486"/>
          </a:xfrm>
          <a:prstGeom prst="rect">
            <a:avLst/>
          </a:prstGeom>
          <a:solidFill>
            <a:srgbClr val="157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92978" y="4339787"/>
            <a:ext cx="987053" cy="851860"/>
          </a:xfrm>
          <a:prstGeom prst="rect">
            <a:avLst/>
          </a:prstGeom>
          <a:solidFill>
            <a:srgbClr val="157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92978" y="2253135"/>
            <a:ext cx="987052" cy="1997630"/>
          </a:xfrm>
          <a:prstGeom prst="rect">
            <a:avLst/>
          </a:prstGeom>
          <a:solidFill>
            <a:srgbClr val="1571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67924" y="1635383"/>
            <a:ext cx="1907426" cy="279026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en-US" sz="1269" b="1" kern="0" dirty="0"/>
              <a:t>Senior Alumni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38094" y="1635383"/>
            <a:ext cx="1850815" cy="279026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en-US" sz="1269" b="1" kern="0" dirty="0"/>
              <a:t>Junior Alumni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70715" y="1635383"/>
            <a:ext cx="1907426" cy="279026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en-US" sz="1269" b="1" kern="0" dirty="0" smtClean="0"/>
              <a:t>Young </a:t>
            </a:r>
            <a:r>
              <a:rPr lang="en-US" sz="1269" b="1" kern="0" dirty="0"/>
              <a:t>Alumni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96983" y="2985186"/>
            <a:ext cx="1174165" cy="523260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de-DE" sz="952" b="1" kern="0" dirty="0">
                <a:solidFill>
                  <a:srgbClr val="F2F2F2"/>
                </a:solidFill>
              </a:rPr>
              <a:t>Recommendations for Alumni-Management</a:t>
            </a:r>
            <a:endParaRPr lang="en-US" sz="952" b="1" kern="0" dirty="0">
              <a:solidFill>
                <a:srgbClr val="F2F2F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92978" y="4539862"/>
            <a:ext cx="987053" cy="544034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de-DE" sz="997" b="1" kern="0" dirty="0">
                <a:solidFill>
                  <a:srgbClr val="F2F2F2"/>
                </a:solidFill>
              </a:rPr>
              <a:t>Importance of alumni Network</a:t>
            </a:r>
            <a:endParaRPr lang="en-US" sz="997" b="1" kern="0" dirty="0">
              <a:solidFill>
                <a:srgbClr val="F2F2F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8115" y="5518063"/>
            <a:ext cx="987053" cy="390595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de-DE" sz="997" b="1" kern="0" dirty="0">
                <a:solidFill>
                  <a:srgbClr val="F2F2F2"/>
                </a:solidFill>
              </a:rPr>
              <a:t>Referral behavior</a:t>
            </a:r>
            <a:endParaRPr lang="en-US" sz="997" b="1" kern="0" dirty="0">
              <a:solidFill>
                <a:srgbClr val="F2F2F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96873" y="5322213"/>
            <a:ext cx="1827127" cy="874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96873" y="4336515"/>
            <a:ext cx="1827127" cy="85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75631" y="2253135"/>
            <a:ext cx="1827127" cy="1993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932511" y="2501048"/>
            <a:ext cx="1625536" cy="1480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GB" sz="1179" dirty="0">
                <a:cs typeface="Arial" pitchFamily="34" charset="0"/>
              </a:rPr>
              <a:t>• Start Fundraising</a:t>
            </a:r>
            <a:endParaRPr lang="en-US" sz="1179" dirty="0">
              <a:cs typeface="Arial" pitchFamily="34" charset="0"/>
            </a:endParaRPr>
          </a:p>
          <a:p>
            <a:pPr eaLnBrk="0" hangingPunct="0">
              <a:spcBef>
                <a:spcPts val="816"/>
              </a:spcBef>
            </a:pPr>
            <a:r>
              <a:rPr lang="en-GB" sz="1179" dirty="0">
                <a:cs typeface="Arial" pitchFamily="34" charset="0"/>
              </a:rPr>
              <a:t>• </a:t>
            </a:r>
            <a:r>
              <a:rPr lang="en-US" sz="1179" dirty="0">
                <a:cs typeface="Arial" pitchFamily="34" charset="0"/>
              </a:rPr>
              <a:t>“Executive” Success Stories</a:t>
            </a:r>
          </a:p>
          <a:p>
            <a:pPr eaLnBrk="0" hangingPunct="0">
              <a:spcBef>
                <a:spcPts val="816"/>
              </a:spcBef>
            </a:pPr>
            <a:r>
              <a:rPr lang="en-GB" sz="1179" dirty="0">
                <a:cs typeface="Arial" pitchFamily="34" charset="0"/>
              </a:rPr>
              <a:t>• Continuous Education Offerings</a:t>
            </a:r>
            <a:endParaRPr lang="en-US" sz="1179" dirty="0">
              <a:cs typeface="Arial" pitchFamily="34" charset="0"/>
            </a:endParaRPr>
          </a:p>
          <a:p>
            <a:pPr eaLnBrk="0" hangingPunct="0">
              <a:spcBef>
                <a:spcPts val="816"/>
              </a:spcBef>
            </a:pPr>
            <a:endParaRPr lang="en-US" sz="1179" dirty="0">
              <a:cs typeface="Arial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849919" y="4408249"/>
            <a:ext cx="1857754" cy="446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Importance of the alumni network increases</a:t>
            </a:r>
            <a:endParaRPr lang="en-GB" sz="1179" dirty="0">
              <a:cs typeface="Arial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6855559" y="5387497"/>
            <a:ext cx="1747198" cy="809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04" tIns="41453" rIns="82904" bIns="41453">
            <a:spAutoFit/>
          </a:bodyPr>
          <a:lstStyle/>
          <a:p>
            <a:pPr eaLnBrk="0" hangingPunct="0">
              <a:spcBef>
                <a:spcPts val="816"/>
              </a:spcBef>
            </a:pPr>
            <a:r>
              <a:rPr lang="en-US" sz="1179" dirty="0">
                <a:cs typeface="Arial" pitchFamily="34" charset="0"/>
              </a:rPr>
              <a:t>Recommendation behavior constant, but positive memories are "further away"</a:t>
            </a:r>
            <a:endParaRPr lang="en-GB" sz="1179" dirty="0">
              <a:cs typeface="Arial" pitchFamily="34" charset="0"/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6775630" y="1377632"/>
            <a:ext cx="2050910" cy="771139"/>
          </a:xfrm>
          <a:prstGeom prst="chevron">
            <a:avLst>
              <a:gd name="adj" fmla="val 25999"/>
            </a:avLst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59" tIns="45129" rIns="90259" bIns="451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62672" y="1635383"/>
            <a:ext cx="1719004" cy="279026"/>
          </a:xfrm>
          <a:prstGeom prst="rect">
            <a:avLst/>
          </a:prstGeom>
        </p:spPr>
        <p:txBody>
          <a:bodyPr wrap="square" lIns="82904" tIns="41453" rIns="82904" bIns="41453">
            <a:spAutoFit/>
          </a:bodyPr>
          <a:lstStyle/>
          <a:p>
            <a:pPr lvl="0" algn="ctr">
              <a:buClr>
                <a:schemeClr val="accent1"/>
              </a:buClr>
              <a:buSzPct val="200000"/>
              <a:defRPr/>
            </a:pPr>
            <a:r>
              <a:rPr lang="en-US" sz="1269" b="1" kern="0" dirty="0"/>
              <a:t>Midlife Alumni</a:t>
            </a:r>
          </a:p>
        </p:txBody>
      </p:sp>
      <p:sp>
        <p:nvSpPr>
          <p:cNvPr id="57" name="Title 3"/>
          <p:cNvSpPr>
            <a:spLocks noGrp="1"/>
          </p:cNvSpPr>
          <p:nvPr>
            <p:ph type="title"/>
          </p:nvPr>
        </p:nvSpPr>
        <p:spPr>
          <a:xfrm>
            <a:off x="1901397" y="706889"/>
            <a:ext cx="8389208" cy="5677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Actionable recommendations for different alumni life-phases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9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Titillium WebLight" panose="00000400000000000000" pitchFamily="2" charset="0"/>
              </a:rPr>
              <a:t>Be online or be </a:t>
            </a:r>
            <a:r>
              <a:rPr lang="sv-SE" dirty="0" err="1" smtClean="0">
                <a:latin typeface="Titillium WebLight" panose="00000400000000000000" pitchFamily="2" charset="0"/>
              </a:rPr>
              <a:t>dead</a:t>
            </a:r>
            <a:r>
              <a:rPr lang="sv-SE" dirty="0" smtClean="0">
                <a:latin typeface="Titillium WebLight" panose="00000400000000000000" pitchFamily="2" charset="0"/>
              </a:rPr>
              <a:t>!</a:t>
            </a:r>
            <a:endParaRPr lang="sv-SE" dirty="0">
              <a:latin typeface="Titillium WebLight" panose="000004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1815921" y="1690688"/>
            <a:ext cx="8550150" cy="4883829"/>
            <a:chOff x="251520" y="1124744"/>
            <a:chExt cx="8745520" cy="5328592"/>
          </a:xfrm>
        </p:grpSpPr>
        <p:sp>
          <p:nvSpPr>
            <p:cNvPr id="5" name="Rounded Rectangle 4"/>
            <p:cNvSpPr/>
            <p:nvPr/>
          </p:nvSpPr>
          <p:spPr>
            <a:xfrm>
              <a:off x="255194" y="1124744"/>
              <a:ext cx="4246667" cy="2310173"/>
            </a:xfrm>
            <a:prstGeom prst="roundRect">
              <a:avLst>
                <a:gd name="adj" fmla="val 54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5194" y="3672073"/>
              <a:ext cx="4246667" cy="2310173"/>
            </a:xfrm>
            <a:prstGeom prst="roundRect">
              <a:avLst>
                <a:gd name="adj" fmla="val 54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549" y="1820734"/>
              <a:ext cx="2274184" cy="15515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750329" y="1124744"/>
              <a:ext cx="4246667" cy="2310173"/>
            </a:xfrm>
            <a:prstGeom prst="roundRect">
              <a:avLst>
                <a:gd name="adj" fmla="val 54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b="8552"/>
            <a:stretch/>
          </p:blipFill>
          <p:spPr>
            <a:xfrm>
              <a:off x="4925317" y="1256754"/>
              <a:ext cx="2043199" cy="21781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43025" y="1203026"/>
              <a:ext cx="2654015" cy="5539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3000" dirty="0">
                  <a:solidFill>
                    <a:schemeClr val="bg1"/>
                  </a:solidFill>
                </a:rPr>
                <a:t>Creation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2578" y="2636912"/>
              <a:ext cx="2274462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>
                  <a:solidFill>
                    <a:srgbClr val="FFFFFF"/>
                  </a:solidFill>
                </a:rPr>
                <a:t>  upload photos   </a:t>
              </a:r>
            </a:p>
            <a:p>
              <a:pPr algn="r"/>
              <a:r>
                <a:rPr lang="sv-SE" sz="2000" dirty="0">
                  <a:solidFill>
                    <a:srgbClr val="FFFFFF"/>
                  </a:solidFill>
                </a:rPr>
                <a:t>   they have taken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6208" y="1772816"/>
              <a:ext cx="2330831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6000" b="1" dirty="0">
                  <a:solidFill>
                    <a:schemeClr val="accent1"/>
                  </a:solidFill>
                </a:rPr>
                <a:t>65%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63212" y="1799380"/>
              <a:ext cx="2382146" cy="0"/>
            </a:xfrm>
            <a:prstGeom prst="line">
              <a:avLst/>
            </a:prstGeom>
            <a:ln w="9525" cmpd="sng">
              <a:solidFill>
                <a:srgbClr val="FFFF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1709" y="1799380"/>
              <a:ext cx="2544107" cy="0"/>
            </a:xfrm>
            <a:prstGeom prst="line">
              <a:avLst/>
            </a:prstGeom>
            <a:ln w="9525" cmpd="sng">
              <a:solidFill>
                <a:srgbClr val="FFFF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1316" y="1196752"/>
              <a:ext cx="2497320" cy="5539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3000" dirty="0">
                  <a:solidFill>
                    <a:prstClr val="white"/>
                  </a:solidFill>
                </a:rPr>
                <a:t>Connection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1709" y="4306725"/>
              <a:ext cx="2006818" cy="0"/>
            </a:xfrm>
            <a:prstGeom prst="line">
              <a:avLst/>
            </a:prstGeom>
            <a:ln w="9525" cmpd="sng">
              <a:solidFill>
                <a:srgbClr val="FFFF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63212" y="4342545"/>
              <a:ext cx="2382146" cy="0"/>
            </a:xfrm>
            <a:prstGeom prst="line">
              <a:avLst/>
            </a:prstGeom>
            <a:ln w="9525" cmpd="sng">
              <a:solidFill>
                <a:srgbClr val="FFFF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1315" y="2639594"/>
              <a:ext cx="2379800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prstClr val="white"/>
                  </a:solidFill>
                </a:rPr>
                <a:t>sleep with or next to their phone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1316" y="1772816"/>
              <a:ext cx="2389591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6000" b="1" dirty="0">
                  <a:solidFill>
                    <a:schemeClr val="accent1"/>
                  </a:solidFill>
                </a:rPr>
                <a:t>91%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3589" y="4047043"/>
              <a:ext cx="2667092" cy="171612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1520" y="3734927"/>
              <a:ext cx="2487527" cy="5539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3000" dirty="0">
                  <a:solidFill>
                    <a:prstClr val="white"/>
                  </a:solidFill>
                </a:rPr>
                <a:t>Curation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314" y="5169386"/>
              <a:ext cx="2516906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prstClr val="white"/>
                  </a:solidFill>
                </a:rPr>
                <a:t>share content on Facebook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521" y="4293096"/>
              <a:ext cx="2526700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6000" b="1" dirty="0">
                  <a:solidFill>
                    <a:schemeClr val="accent1"/>
                  </a:solidFill>
                </a:rPr>
                <a:t>76%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50329" y="3672073"/>
              <a:ext cx="4246667" cy="2310173"/>
            </a:xfrm>
            <a:prstGeom prst="roundRect">
              <a:avLst>
                <a:gd name="adj" fmla="val 54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60544" y="3746192"/>
              <a:ext cx="2536451" cy="55399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3000" dirty="0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29098" y="5180077"/>
              <a:ext cx="2467898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>
                  <a:solidFill>
                    <a:prstClr val="white"/>
                  </a:solidFill>
                </a:rPr>
                <a:t>maintain a profile on social network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6207" y="4293096"/>
              <a:ext cx="2330788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6000" b="1" dirty="0">
                  <a:solidFill>
                    <a:schemeClr val="accent1"/>
                  </a:solidFill>
                </a:rPr>
                <a:t>88%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686" y="3659336"/>
              <a:ext cx="2528570" cy="2794000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3474197" y="2483984"/>
              <a:ext cx="2309960" cy="2112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3675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83347" y="2627972"/>
              <a:ext cx="2291659" cy="17389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000" b="1" dirty="0">
                  <a:solidFill>
                    <a:srgbClr val="FFFFFF"/>
                  </a:solidFill>
                  <a:effectLst>
                    <a:outerShdw blurRad="88900" algn="ctr" rotWithShape="0">
                      <a:prstClr val="black">
                        <a:alpha val="22000"/>
                      </a:prstClr>
                    </a:outerShdw>
                  </a:effectLst>
                </a:rPr>
                <a:t>4C</a:t>
              </a:r>
            </a:p>
            <a:p>
              <a:pPr algn="ctr">
                <a:lnSpc>
                  <a:spcPct val="50000"/>
                </a:lnSpc>
              </a:pPr>
              <a:r>
                <a:rPr lang="sv-SE" sz="1400" dirty="0">
                  <a:solidFill>
                    <a:srgbClr val="FFFFFF"/>
                  </a:solidFill>
                  <a:effectLst>
                    <a:outerShdw blurRad="88900" algn="ctr" rotWithShape="0">
                      <a:prstClr val="black">
                        <a:alpha val="45000"/>
                      </a:prstClr>
                    </a:outerShdw>
                  </a:effectLst>
                </a:rPr>
                <a:t>GENERATION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529098" y="4306725"/>
              <a:ext cx="2297256" cy="0"/>
            </a:xfrm>
            <a:prstGeom prst="line">
              <a:avLst/>
            </a:prstGeom>
            <a:ln w="9525" cmpd="sng">
              <a:solidFill>
                <a:srgbClr val="FFFF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56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79" y="645837"/>
            <a:ext cx="6952841" cy="5596362"/>
          </a:xfrm>
          <a:prstGeom prst="rect">
            <a:avLst/>
          </a:prstGeom>
        </p:spPr>
      </p:pic>
      <p:pic>
        <p:nvPicPr>
          <p:cNvPr id="3076" name="Picture 4" descr="http://press.linkedin.com/download-media/2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3038" y="3037222"/>
            <a:ext cx="3356066" cy="8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51" y="868166"/>
            <a:ext cx="10553298" cy="567765"/>
          </a:xfrm>
        </p:spPr>
        <p:txBody>
          <a:bodyPr>
            <a:normAutofit/>
          </a:bodyPr>
          <a:lstStyle/>
          <a:p>
            <a:r>
              <a:rPr lang="sv-SE" sz="2800" dirty="0" err="1" smtClean="0">
                <a:latin typeface="+mn-lt"/>
              </a:rPr>
              <a:t>Some</a:t>
            </a:r>
            <a:r>
              <a:rPr lang="sv-SE" sz="2800" dirty="0" smtClean="0">
                <a:latin typeface="+mn-lt"/>
              </a:rPr>
              <a:t> </a:t>
            </a:r>
            <a:r>
              <a:rPr lang="sv-SE" sz="2800" dirty="0" err="1" smtClean="0">
                <a:latin typeface="+mn-lt"/>
              </a:rPr>
              <a:t>thoughts</a:t>
            </a:r>
            <a:r>
              <a:rPr lang="sv-SE" sz="2800" dirty="0" smtClean="0">
                <a:latin typeface="+mn-lt"/>
              </a:rPr>
              <a:t>…</a:t>
            </a:r>
            <a:endParaRPr lang="sv-SE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308748" y="2034862"/>
            <a:ext cx="10553298" cy="3107604"/>
          </a:xfrm>
        </p:spPr>
        <p:txBody>
          <a:bodyPr>
            <a:normAutofit lnSpcReduction="10000"/>
          </a:bodyPr>
          <a:lstStyle/>
          <a:p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owe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anything</a:t>
            </a:r>
            <a:r>
              <a:rPr lang="sv-SE" dirty="0" smtClean="0"/>
              <a:t>!</a:t>
            </a:r>
          </a:p>
          <a:p>
            <a:r>
              <a:rPr lang="sv-SE" dirty="0" smtClean="0"/>
              <a:t>Focus on the cause, not </a:t>
            </a:r>
            <a:r>
              <a:rPr lang="sv-SE" dirty="0" err="1" smtClean="0"/>
              <a:t>only</a:t>
            </a:r>
            <a:r>
              <a:rPr lang="sv-SE" dirty="0" smtClean="0"/>
              <a:t> the </a:t>
            </a:r>
            <a:r>
              <a:rPr lang="sv-SE" dirty="0" err="1" smtClean="0"/>
              <a:t>activity</a:t>
            </a:r>
            <a:r>
              <a:rPr lang="sv-SE" dirty="0" smtClean="0"/>
              <a:t>: </a:t>
            </a:r>
            <a:r>
              <a:rPr lang="en-US" dirty="0" smtClean="0"/>
              <a:t>Why, not What!</a:t>
            </a:r>
          </a:p>
          <a:p>
            <a:r>
              <a:rPr lang="en-US" dirty="0" smtClean="0"/>
              <a:t>The rest of their life is in the future, focus on it!</a:t>
            </a:r>
          </a:p>
          <a:p>
            <a:r>
              <a:rPr lang="en-US" dirty="0" smtClean="0"/>
              <a:t>Micro-Volunteering (Share your content on social media, write sporadic articles, etc.)</a:t>
            </a:r>
            <a:endParaRPr lang="en-US" dirty="0"/>
          </a:p>
          <a:p>
            <a:r>
              <a:rPr lang="en-US" dirty="0"/>
              <a:t>Classify events such as level </a:t>
            </a:r>
            <a:r>
              <a:rPr lang="en-US" dirty="0" smtClean="0"/>
              <a:t>1-3!</a:t>
            </a:r>
          </a:p>
          <a:p>
            <a:r>
              <a:rPr lang="en-US" dirty="0" smtClean="0"/>
              <a:t>Start already at the student level!</a:t>
            </a:r>
          </a:p>
        </p:txBody>
      </p:sp>
    </p:spTree>
    <p:extLst>
      <p:ext uri="{BB962C8B-B14F-4D97-AF65-F5344CB8AC3E}">
        <p14:creationId xmlns:p14="http://schemas.microsoft.com/office/powerpoint/2010/main" val="7040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72" y="792961"/>
            <a:ext cx="10553298" cy="567765"/>
          </a:xfrm>
        </p:spPr>
        <p:txBody>
          <a:bodyPr>
            <a:noAutofit/>
          </a:bodyPr>
          <a:lstStyle/>
          <a:p>
            <a:r>
              <a:rPr lang="sv-SE" sz="3200" dirty="0" err="1">
                <a:latin typeface="+mn-lt"/>
                <a:ea typeface="+mn-ea"/>
                <a:cs typeface="+mn-cs"/>
              </a:rPr>
              <a:t>Key</a:t>
            </a:r>
            <a:r>
              <a:rPr lang="sv-SE" sz="3200" dirty="0">
                <a:latin typeface="+mn-lt"/>
                <a:ea typeface="+mn-ea"/>
                <a:cs typeface="+mn-cs"/>
              </a:rPr>
              <a:t> </a:t>
            </a:r>
            <a:r>
              <a:rPr lang="sv-SE" sz="3200" dirty="0" err="1" smtClean="0">
                <a:latin typeface="+mn-lt"/>
                <a:ea typeface="+mn-ea"/>
                <a:cs typeface="+mn-cs"/>
              </a:rPr>
              <a:t>takings</a:t>
            </a:r>
            <a:endParaRPr lang="sv-S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8794" y="1957590"/>
            <a:ext cx="81652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Three major ways of </a:t>
            </a:r>
            <a:r>
              <a:rPr lang="en-US" sz="2800" dirty="0" smtClean="0"/>
              <a:t>building a successful alumni </a:t>
            </a:r>
            <a:r>
              <a:rPr lang="en-US" sz="2800" dirty="0"/>
              <a:t>network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421118" lvl="1" indent="0" fontAlgn="base">
              <a:buNone/>
            </a:pPr>
            <a:r>
              <a:rPr lang="en-US" sz="2800" dirty="0"/>
              <a:t>1) Understand </a:t>
            </a:r>
            <a:r>
              <a:rPr lang="en-US" sz="2800" dirty="0" smtClean="0"/>
              <a:t>yourself &amp; what you want</a:t>
            </a:r>
            <a:endParaRPr lang="en-US" sz="2800" dirty="0"/>
          </a:p>
          <a:p>
            <a:pPr marL="421118" lvl="1" indent="0" fontAlgn="base">
              <a:buNone/>
            </a:pPr>
            <a:r>
              <a:rPr lang="en-US" sz="2800" dirty="0"/>
              <a:t>2) Understand the different “them”</a:t>
            </a:r>
          </a:p>
          <a:p>
            <a:pPr marL="421118" lvl="1" indent="0" fontAlgn="base">
              <a:buNone/>
            </a:pPr>
            <a:r>
              <a:rPr lang="en-US" sz="2800" dirty="0"/>
              <a:t>3) Create value, create value, create </a:t>
            </a:r>
            <a:r>
              <a:rPr lang="en-US" sz="2800" dirty="0" smtClean="0"/>
              <a:t>value</a:t>
            </a:r>
          </a:p>
          <a:p>
            <a:pPr indent="-36082" fontAlgn="base"/>
            <a:endParaRPr lang="en-US" sz="2800" dirty="0"/>
          </a:p>
          <a:p>
            <a:pPr indent="-36082" fontAlgn="base"/>
            <a:r>
              <a:rPr lang="en-US" sz="2800" dirty="0" smtClean="0"/>
              <a:t>And that, my friends, is how you get value!</a:t>
            </a:r>
          </a:p>
        </p:txBody>
      </p:sp>
    </p:spTree>
    <p:extLst>
      <p:ext uri="{BB962C8B-B14F-4D97-AF65-F5344CB8AC3E}">
        <p14:creationId xmlns:p14="http://schemas.microsoft.com/office/powerpoint/2010/main" val="1659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881">
            <a:off x="2048832" y="860709"/>
            <a:ext cx="1813412" cy="2335460"/>
          </a:xfrm>
          <a:prstGeom prst="rect">
            <a:avLst/>
          </a:prstGeom>
        </p:spPr>
      </p:pic>
      <p:pic>
        <p:nvPicPr>
          <p:cNvPr id="2050" name="Picture 2" descr="https://scontent-b-lhr.xx.fbcdn.net/hphotos-xap1/v/t1.0-9/10665089_10152753785056340_7649578904340573066_n.jpg?oh=d5f8ccba8614c8f4ac93e9e14818e089&amp;oe=54E31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01" y="2048858"/>
            <a:ext cx="2189346" cy="21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wikia.nocookie.net/__cb20121119115824/adventuretimewithfinnandjake/images/3/3b/Baguet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857799"/>
            <a:ext cx="3055257" cy="20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572">
            <a:off x="344319" y="3623825"/>
            <a:ext cx="4134896" cy="1791788"/>
          </a:xfrm>
          <a:prstGeom prst="rect">
            <a:avLst/>
          </a:prstGeom>
        </p:spPr>
      </p:pic>
      <p:pic>
        <p:nvPicPr>
          <p:cNvPr id="2054" name="Picture 6" descr="http://www.visitedelaradedetoulon.com/medias/images/toulon1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406">
            <a:off x="7432377" y="3204280"/>
            <a:ext cx="3954226" cy="26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t_backgr_agenda_red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6130" y="1682691"/>
            <a:ext cx="12252960" cy="390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78907" y="1095714"/>
            <a:ext cx="2854350" cy="3900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53" dirty="0"/>
              <a:t>Thank you!</a:t>
            </a:r>
            <a:endParaRPr lang="en-US" sz="4353" b="1" dirty="0">
              <a:solidFill>
                <a:schemeClr val="tx2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141" y="6101801"/>
            <a:ext cx="2613705" cy="237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0" y="3632951"/>
            <a:ext cx="462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Alexis Beaussant</a:t>
            </a:r>
          </a:p>
          <a:p>
            <a:r>
              <a:rPr lang="en-US" dirty="0" smtClean="0"/>
              <a:t>Partnership Manager Sweden &amp; Norway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ab@universumglobal.com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+46 737 63 85 57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ktangel 6"/>
          <p:cNvSpPr/>
          <p:nvPr/>
        </p:nvSpPr>
        <p:spPr>
          <a:xfrm>
            <a:off x="3736339" y="3000378"/>
            <a:ext cx="4127765" cy="1093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436204" y="2050129"/>
            <a:ext cx="4603918" cy="7742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ätvinklig triangel 8"/>
          <p:cNvSpPr/>
          <p:nvPr/>
        </p:nvSpPr>
        <p:spPr>
          <a:xfrm rot="5400000">
            <a:off x="7864102" y="2824360"/>
            <a:ext cx="176017" cy="17601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736339" y="2824360"/>
            <a:ext cx="4127765" cy="52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547881" y="2176765"/>
            <a:ext cx="4492237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326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endParaRPr lang="en-GB" sz="326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200901" y="3125518"/>
            <a:ext cx="3327578" cy="5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632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vs Young Professionals</a:t>
            </a:r>
          </a:p>
          <a:p>
            <a:pPr marL="310942" indent="-310942">
              <a:buFont typeface="Arial" panose="020B0604020202020204" pitchFamily="34" charset="0"/>
              <a:buChar char="•"/>
            </a:pPr>
            <a:r>
              <a:rPr lang="en-US" sz="1632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vs Male Professionals</a:t>
            </a:r>
            <a:endParaRPr lang="en-US" sz="1632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Career </a:t>
            </a:r>
            <a:r>
              <a:rPr lang="en-US" sz="2267"/>
              <a:t>goals </a:t>
            </a:r>
            <a:endParaRPr lang="en-US" sz="22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22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89335" y="6033262"/>
            <a:ext cx="4277155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of these career goals are most important to you? Please select in order of preference, where '1' is most important.</a:t>
            </a:r>
          </a:p>
        </p:txBody>
      </p:sp>
      <p:grpSp>
        <p:nvGrpSpPr>
          <p:cNvPr id="24" name="Grupp 31"/>
          <p:cNvGrpSpPr/>
          <p:nvPr/>
        </p:nvGrpSpPr>
        <p:grpSpPr>
          <a:xfrm>
            <a:off x="6161430" y="6055250"/>
            <a:ext cx="152878" cy="152878"/>
            <a:chOff x="386134" y="7989773"/>
            <a:chExt cx="1590556" cy="1590556"/>
          </a:xfrm>
        </p:grpSpPr>
        <p:sp>
          <p:nvSpPr>
            <p:cNvPr id="25" name="Ellips 32"/>
            <p:cNvSpPr/>
            <p:nvPr/>
          </p:nvSpPr>
          <p:spPr>
            <a:xfrm>
              <a:off x="386134" y="7989773"/>
              <a:ext cx="1590556" cy="15905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upp 33"/>
            <p:cNvGrpSpPr/>
            <p:nvPr/>
          </p:nvGrpSpPr>
          <p:grpSpPr>
            <a:xfrm>
              <a:off x="1042207" y="8300134"/>
              <a:ext cx="289346" cy="908181"/>
              <a:chOff x="3272880" y="7396856"/>
              <a:chExt cx="502026" cy="1575726"/>
            </a:xfrm>
            <a:solidFill>
              <a:schemeClr val="bg1"/>
            </a:solidFill>
          </p:grpSpPr>
          <p:sp>
            <p:nvSpPr>
              <p:cNvPr id="27" name="Freeform 93"/>
              <p:cNvSpPr/>
              <p:nvPr/>
            </p:nvSpPr>
            <p:spPr>
              <a:xfrm>
                <a:off x="3272880" y="7396856"/>
                <a:ext cx="502026" cy="1171393"/>
              </a:xfrm>
              <a:custGeom>
                <a:avLst/>
                <a:gdLst>
                  <a:gd name="connsiteX0" fmla="*/ 0 w 253219"/>
                  <a:gd name="connsiteY0" fmla="*/ 0 h 590843"/>
                  <a:gd name="connsiteX1" fmla="*/ 56271 w 253219"/>
                  <a:gd name="connsiteY1" fmla="*/ 590843 h 590843"/>
                  <a:gd name="connsiteX2" fmla="*/ 196948 w 253219"/>
                  <a:gd name="connsiteY2" fmla="*/ 590843 h 590843"/>
                  <a:gd name="connsiteX3" fmla="*/ 253219 w 253219"/>
                  <a:gd name="connsiteY3" fmla="*/ 0 h 590843"/>
                  <a:gd name="connsiteX4" fmla="*/ 0 w 253219"/>
                  <a:gd name="connsiteY4" fmla="*/ 0 h 59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219" h="590843">
                    <a:moveTo>
                      <a:pt x="0" y="0"/>
                    </a:moveTo>
                    <a:lnTo>
                      <a:pt x="56271" y="590843"/>
                    </a:lnTo>
                    <a:lnTo>
                      <a:pt x="196948" y="590843"/>
                    </a:lnTo>
                    <a:lnTo>
                      <a:pt x="25321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 sz="1632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94"/>
              <p:cNvSpPr/>
              <p:nvPr/>
            </p:nvSpPr>
            <p:spPr>
              <a:xfrm>
                <a:off x="3382566" y="8768940"/>
                <a:ext cx="299528" cy="2036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 sz="1632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Rektangel 36"/>
          <p:cNvSpPr/>
          <p:nvPr/>
        </p:nvSpPr>
        <p:spPr>
          <a:xfrm>
            <a:off x="6313029" y="6035258"/>
            <a:ext cx="3917614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The graph shows career goals chosen as first, second or third choice.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22610" y="6022934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185008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Career </a:t>
            </a:r>
            <a:r>
              <a:rPr lang="en-US" sz="2267"/>
              <a:t>goals </a:t>
            </a:r>
            <a:endParaRPr lang="en-US" sz="22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23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5969678"/>
            <a:ext cx="4277155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of these career goals are most important to you? Please select in order of preference, where '1' is most important.</a:t>
            </a:r>
          </a:p>
        </p:txBody>
      </p:sp>
      <p:grpSp>
        <p:nvGrpSpPr>
          <p:cNvPr id="24" name="Grupp 31"/>
          <p:cNvGrpSpPr/>
          <p:nvPr/>
        </p:nvGrpSpPr>
        <p:grpSpPr>
          <a:xfrm>
            <a:off x="6096918" y="5991666"/>
            <a:ext cx="152878" cy="152878"/>
            <a:chOff x="386134" y="7989773"/>
            <a:chExt cx="1590556" cy="1590556"/>
          </a:xfrm>
        </p:grpSpPr>
        <p:sp>
          <p:nvSpPr>
            <p:cNvPr id="25" name="Ellips 32"/>
            <p:cNvSpPr/>
            <p:nvPr/>
          </p:nvSpPr>
          <p:spPr>
            <a:xfrm>
              <a:off x="386134" y="7989773"/>
              <a:ext cx="1590556" cy="15905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upp 33"/>
            <p:cNvGrpSpPr/>
            <p:nvPr/>
          </p:nvGrpSpPr>
          <p:grpSpPr>
            <a:xfrm>
              <a:off x="1042207" y="8300134"/>
              <a:ext cx="289346" cy="908181"/>
              <a:chOff x="3272880" y="7396856"/>
              <a:chExt cx="502026" cy="1575726"/>
            </a:xfrm>
            <a:solidFill>
              <a:schemeClr val="bg1"/>
            </a:solidFill>
          </p:grpSpPr>
          <p:sp>
            <p:nvSpPr>
              <p:cNvPr id="27" name="Freeform 93"/>
              <p:cNvSpPr/>
              <p:nvPr/>
            </p:nvSpPr>
            <p:spPr>
              <a:xfrm>
                <a:off x="3272880" y="7396856"/>
                <a:ext cx="502026" cy="1171393"/>
              </a:xfrm>
              <a:custGeom>
                <a:avLst/>
                <a:gdLst>
                  <a:gd name="connsiteX0" fmla="*/ 0 w 253219"/>
                  <a:gd name="connsiteY0" fmla="*/ 0 h 590843"/>
                  <a:gd name="connsiteX1" fmla="*/ 56271 w 253219"/>
                  <a:gd name="connsiteY1" fmla="*/ 590843 h 590843"/>
                  <a:gd name="connsiteX2" fmla="*/ 196948 w 253219"/>
                  <a:gd name="connsiteY2" fmla="*/ 590843 h 590843"/>
                  <a:gd name="connsiteX3" fmla="*/ 253219 w 253219"/>
                  <a:gd name="connsiteY3" fmla="*/ 0 h 590843"/>
                  <a:gd name="connsiteX4" fmla="*/ 0 w 253219"/>
                  <a:gd name="connsiteY4" fmla="*/ 0 h 59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219" h="590843">
                    <a:moveTo>
                      <a:pt x="0" y="0"/>
                    </a:moveTo>
                    <a:lnTo>
                      <a:pt x="56271" y="590843"/>
                    </a:lnTo>
                    <a:lnTo>
                      <a:pt x="196948" y="590843"/>
                    </a:lnTo>
                    <a:lnTo>
                      <a:pt x="25321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 sz="1632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94"/>
              <p:cNvSpPr/>
              <p:nvPr/>
            </p:nvSpPr>
            <p:spPr>
              <a:xfrm>
                <a:off x="3382566" y="8768940"/>
                <a:ext cx="299528" cy="2036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v-SE" sz="1632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Rektangel 36"/>
          <p:cNvSpPr/>
          <p:nvPr/>
        </p:nvSpPr>
        <p:spPr>
          <a:xfrm>
            <a:off x="6248517" y="5971674"/>
            <a:ext cx="3917614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The graph shows career goals chosen as first, second or third choice.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58098" y="5959350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185008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ktangel 121"/>
          <p:cNvSpPr/>
          <p:nvPr/>
        </p:nvSpPr>
        <p:spPr>
          <a:xfrm>
            <a:off x="1684433" y="1455220"/>
            <a:ext cx="4321085" cy="445737"/>
          </a:xfrm>
          <a:prstGeom prst="rect">
            <a:avLst/>
          </a:prstGeom>
          <a:solidFill>
            <a:srgbClr val="86B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54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Relative importance of each </a:t>
            </a:r>
            <a:r>
              <a:rPr lang="en-US" sz="2267"/>
              <a:t>driver </a:t>
            </a:r>
            <a:endParaRPr lang="en-US" sz="22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24</a:t>
            </a:fld>
            <a:endParaRPr lang="en-GB" dirty="0"/>
          </a:p>
        </p:txBody>
      </p:sp>
      <p:sp>
        <p:nvSpPr>
          <p:cNvPr id="78" name="textruta 39"/>
          <p:cNvSpPr txBox="1"/>
          <p:nvPr/>
        </p:nvSpPr>
        <p:spPr>
          <a:xfrm>
            <a:off x="1676904" y="1484846"/>
            <a:ext cx="4336141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5" b="1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Professional</a:t>
            </a:r>
            <a:endParaRPr lang="sv-SE" sz="1995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97" name="Rektangel 120"/>
          <p:cNvSpPr/>
          <p:nvPr/>
        </p:nvSpPr>
        <p:spPr>
          <a:xfrm>
            <a:off x="6186659" y="1452681"/>
            <a:ext cx="4321085" cy="445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54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ruta 39"/>
          <p:cNvSpPr txBox="1"/>
          <p:nvPr/>
        </p:nvSpPr>
        <p:spPr>
          <a:xfrm>
            <a:off x="6173921" y="1482307"/>
            <a:ext cx="4346561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5" b="1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professional</a:t>
            </a:r>
            <a:endParaRPr lang="sv-SE" sz="1995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How would you rate the relative importance of these aspects when choosing your Ideal Employer? Please divide 100 points between the alternatives in accordance with importance.</a:t>
            </a:r>
          </a:p>
        </p:txBody>
      </p:sp>
      <p:sp>
        <p:nvSpPr>
          <p:cNvPr id="29" name="Oval 28"/>
          <p:cNvSpPr/>
          <p:nvPr/>
        </p:nvSpPr>
        <p:spPr>
          <a:xfrm>
            <a:off x="3726526" y="5291859"/>
            <a:ext cx="228514" cy="2285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4060474" y="532939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Reputation &amp; Image</a:t>
            </a:r>
          </a:p>
        </p:txBody>
      </p:sp>
      <p:sp>
        <p:nvSpPr>
          <p:cNvPr id="34" name="Oval 33"/>
          <p:cNvSpPr/>
          <p:nvPr/>
        </p:nvSpPr>
        <p:spPr>
          <a:xfrm>
            <a:off x="6664471" y="5291859"/>
            <a:ext cx="228514" cy="2285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6998419" y="532939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</p:txBody>
      </p:sp>
      <p:sp>
        <p:nvSpPr>
          <p:cNvPr id="36" name="Oval 35"/>
          <p:cNvSpPr/>
          <p:nvPr/>
        </p:nvSpPr>
        <p:spPr>
          <a:xfrm>
            <a:off x="3724735" y="5656189"/>
            <a:ext cx="228514" cy="2285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4058684" y="5693725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 &amp; Advancement Opportunities</a:t>
            </a:r>
          </a:p>
        </p:txBody>
      </p:sp>
      <p:sp>
        <p:nvSpPr>
          <p:cNvPr id="38" name="Oval 37"/>
          <p:cNvSpPr/>
          <p:nvPr/>
        </p:nvSpPr>
        <p:spPr>
          <a:xfrm>
            <a:off x="6662680" y="5656189"/>
            <a:ext cx="228514" cy="22851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6996628" y="569372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Characteristics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30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31" y="2066506"/>
            <a:ext cx="4314321" cy="28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58" y="2066506"/>
            <a:ext cx="4314321" cy="28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Employer Reputation &amp;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25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p 20"/>
          <p:cNvGrpSpPr/>
          <p:nvPr/>
        </p:nvGrpSpPr>
        <p:grpSpPr>
          <a:xfrm>
            <a:off x="9733202" y="1093234"/>
            <a:ext cx="557660" cy="472483"/>
            <a:chOff x="1873997" y="1681719"/>
            <a:chExt cx="1268234" cy="1074525"/>
          </a:xfrm>
        </p:grpSpPr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1873997" y="1681719"/>
              <a:ext cx="1268234" cy="1074525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US" sz="1632">
                <a:solidFill>
                  <a:schemeClr val="accent2"/>
                </a:solidFill>
              </a:endParaRPr>
            </a:p>
          </p:txBody>
        </p:sp>
        <p:grpSp>
          <p:nvGrpSpPr>
            <p:cNvPr id="36" name="Group 206"/>
            <p:cNvGrpSpPr/>
            <p:nvPr/>
          </p:nvGrpSpPr>
          <p:grpSpPr>
            <a:xfrm>
              <a:off x="2109507" y="1897288"/>
              <a:ext cx="593250" cy="482733"/>
              <a:chOff x="4291699" y="2425110"/>
              <a:chExt cx="1925058" cy="1566436"/>
            </a:xfrm>
            <a:solidFill>
              <a:schemeClr val="bg1"/>
            </a:solidFill>
          </p:grpSpPr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5077736" y="2978832"/>
                <a:ext cx="1139021" cy="1012714"/>
              </a:xfrm>
              <a:custGeom>
                <a:avLst/>
                <a:gdLst>
                  <a:gd name="T0" fmla="*/ 69 w 142"/>
                  <a:gd name="T1" fmla="*/ 105 h 126"/>
                  <a:gd name="T2" fmla="*/ 70 w 142"/>
                  <a:gd name="T3" fmla="*/ 106 h 126"/>
                  <a:gd name="T4" fmla="*/ 88 w 142"/>
                  <a:gd name="T5" fmla="*/ 117 h 126"/>
                  <a:gd name="T6" fmla="*/ 109 w 142"/>
                  <a:gd name="T7" fmla="*/ 124 h 126"/>
                  <a:gd name="T8" fmla="*/ 114 w 142"/>
                  <a:gd name="T9" fmla="*/ 125 h 126"/>
                  <a:gd name="T10" fmla="*/ 118 w 142"/>
                  <a:gd name="T11" fmla="*/ 125 h 126"/>
                  <a:gd name="T12" fmla="*/ 120 w 142"/>
                  <a:gd name="T13" fmla="*/ 126 h 126"/>
                  <a:gd name="T14" fmla="*/ 120 w 142"/>
                  <a:gd name="T15" fmla="*/ 126 h 126"/>
                  <a:gd name="T16" fmla="*/ 120 w 142"/>
                  <a:gd name="T17" fmla="*/ 125 h 126"/>
                  <a:gd name="T18" fmla="*/ 121 w 142"/>
                  <a:gd name="T19" fmla="*/ 125 h 126"/>
                  <a:gd name="T20" fmla="*/ 121 w 142"/>
                  <a:gd name="T21" fmla="*/ 125 h 126"/>
                  <a:gd name="T22" fmla="*/ 121 w 142"/>
                  <a:gd name="T23" fmla="*/ 124 h 126"/>
                  <a:gd name="T24" fmla="*/ 119 w 142"/>
                  <a:gd name="T25" fmla="*/ 122 h 126"/>
                  <a:gd name="T26" fmla="*/ 115 w 142"/>
                  <a:gd name="T27" fmla="*/ 118 h 126"/>
                  <a:gd name="T28" fmla="*/ 111 w 142"/>
                  <a:gd name="T29" fmla="*/ 112 h 126"/>
                  <a:gd name="T30" fmla="*/ 108 w 142"/>
                  <a:gd name="T31" fmla="*/ 105 h 126"/>
                  <a:gd name="T32" fmla="*/ 105 w 142"/>
                  <a:gd name="T33" fmla="*/ 95 h 126"/>
                  <a:gd name="T34" fmla="*/ 105 w 142"/>
                  <a:gd name="T35" fmla="*/ 93 h 126"/>
                  <a:gd name="T36" fmla="*/ 106 w 142"/>
                  <a:gd name="T37" fmla="*/ 92 h 126"/>
                  <a:gd name="T38" fmla="*/ 133 w 142"/>
                  <a:gd name="T39" fmla="*/ 70 h 126"/>
                  <a:gd name="T40" fmla="*/ 142 w 142"/>
                  <a:gd name="T41" fmla="*/ 40 h 126"/>
                  <a:gd name="T42" fmla="*/ 136 w 142"/>
                  <a:gd name="T43" fmla="*/ 17 h 126"/>
                  <a:gd name="T44" fmla="*/ 123 w 142"/>
                  <a:gd name="T45" fmla="*/ 0 h 126"/>
                  <a:gd name="T46" fmla="*/ 123 w 142"/>
                  <a:gd name="T47" fmla="*/ 4 h 126"/>
                  <a:gd name="T48" fmla="*/ 114 w 142"/>
                  <a:gd name="T49" fmla="*/ 40 h 126"/>
                  <a:gd name="T50" fmla="*/ 89 w 142"/>
                  <a:gd name="T51" fmla="*/ 69 h 126"/>
                  <a:gd name="T52" fmla="*/ 53 w 142"/>
                  <a:gd name="T53" fmla="*/ 88 h 126"/>
                  <a:gd name="T54" fmla="*/ 8 w 142"/>
                  <a:gd name="T55" fmla="*/ 95 h 126"/>
                  <a:gd name="T56" fmla="*/ 0 w 142"/>
                  <a:gd name="T57" fmla="*/ 94 h 126"/>
                  <a:gd name="T58" fmla="*/ 20 w 142"/>
                  <a:gd name="T59" fmla="*/ 102 h 126"/>
                  <a:gd name="T60" fmla="*/ 51 w 142"/>
                  <a:gd name="T61" fmla="*/ 106 h 126"/>
                  <a:gd name="T62" fmla="*/ 60 w 142"/>
                  <a:gd name="T63" fmla="*/ 106 h 126"/>
                  <a:gd name="T64" fmla="*/ 68 w 142"/>
                  <a:gd name="T65" fmla="*/ 105 h 126"/>
                  <a:gd name="T66" fmla="*/ 69 w 142"/>
                  <a:gd name="T67" fmla="*/ 10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26">
                    <a:moveTo>
                      <a:pt x="69" y="105"/>
                    </a:moveTo>
                    <a:cubicBezTo>
                      <a:pt x="70" y="106"/>
                      <a:pt x="70" y="106"/>
                      <a:pt x="70" y="106"/>
                    </a:cubicBezTo>
                    <a:cubicBezTo>
                      <a:pt x="76" y="110"/>
                      <a:pt x="82" y="114"/>
                      <a:pt x="88" y="117"/>
                    </a:cubicBezTo>
                    <a:cubicBezTo>
                      <a:pt x="95" y="120"/>
                      <a:pt x="102" y="122"/>
                      <a:pt x="109" y="124"/>
                    </a:cubicBezTo>
                    <a:cubicBezTo>
                      <a:pt x="111" y="124"/>
                      <a:pt x="113" y="124"/>
                      <a:pt x="114" y="125"/>
                    </a:cubicBezTo>
                    <a:cubicBezTo>
                      <a:pt x="115" y="125"/>
                      <a:pt x="116" y="125"/>
                      <a:pt x="118" y="125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0" y="126"/>
                      <a:pt x="120" y="126"/>
                      <a:pt x="120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4"/>
                      <a:pt x="121" y="124"/>
                      <a:pt x="121" y="124"/>
                    </a:cubicBezTo>
                    <a:cubicBezTo>
                      <a:pt x="120" y="124"/>
                      <a:pt x="120" y="123"/>
                      <a:pt x="119" y="122"/>
                    </a:cubicBezTo>
                    <a:cubicBezTo>
                      <a:pt x="117" y="121"/>
                      <a:pt x="116" y="119"/>
                      <a:pt x="115" y="118"/>
                    </a:cubicBezTo>
                    <a:cubicBezTo>
                      <a:pt x="113" y="116"/>
                      <a:pt x="112" y="114"/>
                      <a:pt x="111" y="112"/>
                    </a:cubicBezTo>
                    <a:cubicBezTo>
                      <a:pt x="110" y="110"/>
                      <a:pt x="109" y="108"/>
                      <a:pt x="108" y="105"/>
                    </a:cubicBezTo>
                    <a:cubicBezTo>
                      <a:pt x="107" y="102"/>
                      <a:pt x="106" y="99"/>
                      <a:pt x="105" y="95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17" y="86"/>
                      <a:pt x="126" y="79"/>
                      <a:pt x="133" y="70"/>
                    </a:cubicBezTo>
                    <a:cubicBezTo>
                      <a:pt x="139" y="61"/>
                      <a:pt x="142" y="51"/>
                      <a:pt x="142" y="40"/>
                    </a:cubicBezTo>
                    <a:cubicBezTo>
                      <a:pt x="142" y="32"/>
                      <a:pt x="140" y="24"/>
                      <a:pt x="136" y="17"/>
                    </a:cubicBezTo>
                    <a:cubicBezTo>
                      <a:pt x="132" y="11"/>
                      <a:pt x="128" y="5"/>
                      <a:pt x="123" y="0"/>
                    </a:cubicBezTo>
                    <a:cubicBezTo>
                      <a:pt x="123" y="2"/>
                      <a:pt x="123" y="3"/>
                      <a:pt x="123" y="4"/>
                    </a:cubicBezTo>
                    <a:cubicBezTo>
                      <a:pt x="123" y="17"/>
                      <a:pt x="120" y="29"/>
                      <a:pt x="114" y="40"/>
                    </a:cubicBezTo>
                    <a:cubicBezTo>
                      <a:pt x="108" y="51"/>
                      <a:pt x="100" y="61"/>
                      <a:pt x="89" y="69"/>
                    </a:cubicBezTo>
                    <a:cubicBezTo>
                      <a:pt x="79" y="77"/>
                      <a:pt x="67" y="83"/>
                      <a:pt x="53" y="88"/>
                    </a:cubicBezTo>
                    <a:cubicBezTo>
                      <a:pt x="39" y="92"/>
                      <a:pt x="24" y="95"/>
                      <a:pt x="8" y="95"/>
                    </a:cubicBezTo>
                    <a:cubicBezTo>
                      <a:pt x="5" y="95"/>
                      <a:pt x="2" y="95"/>
                      <a:pt x="0" y="94"/>
                    </a:cubicBezTo>
                    <a:cubicBezTo>
                      <a:pt x="6" y="97"/>
                      <a:pt x="13" y="100"/>
                      <a:pt x="20" y="102"/>
                    </a:cubicBezTo>
                    <a:cubicBezTo>
                      <a:pt x="30" y="105"/>
                      <a:pt x="40" y="106"/>
                      <a:pt x="51" y="106"/>
                    </a:cubicBezTo>
                    <a:cubicBezTo>
                      <a:pt x="54" y="106"/>
                      <a:pt x="56" y="106"/>
                      <a:pt x="60" y="106"/>
                    </a:cubicBezTo>
                    <a:cubicBezTo>
                      <a:pt x="63" y="106"/>
                      <a:pt x="65" y="105"/>
                      <a:pt x="68" y="105"/>
                    </a:cubicBezTo>
                    <a:lnTo>
                      <a:pt x="69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632"/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4291699" y="2425110"/>
                <a:ext cx="1684848" cy="1414190"/>
              </a:xfrm>
              <a:custGeom>
                <a:avLst/>
                <a:gdLst>
                  <a:gd name="T0" fmla="*/ 202 w 210"/>
                  <a:gd name="T1" fmla="*/ 47 h 176"/>
                  <a:gd name="T2" fmla="*/ 180 w 210"/>
                  <a:gd name="T3" fmla="*/ 23 h 176"/>
                  <a:gd name="T4" fmla="*/ 146 w 210"/>
                  <a:gd name="T5" fmla="*/ 6 h 176"/>
                  <a:gd name="T6" fmla="*/ 105 w 210"/>
                  <a:gd name="T7" fmla="*/ 0 h 176"/>
                  <a:gd name="T8" fmla="*/ 64 w 210"/>
                  <a:gd name="T9" fmla="*/ 6 h 176"/>
                  <a:gd name="T10" fmla="*/ 31 w 210"/>
                  <a:gd name="T11" fmla="*/ 23 h 176"/>
                  <a:gd name="T12" fmla="*/ 8 w 210"/>
                  <a:gd name="T13" fmla="*/ 47 h 176"/>
                  <a:gd name="T14" fmla="*/ 0 w 210"/>
                  <a:gd name="T15" fmla="*/ 77 h 176"/>
                  <a:gd name="T16" fmla="*/ 11 w 210"/>
                  <a:gd name="T17" fmla="*/ 112 h 176"/>
                  <a:gd name="T18" fmla="*/ 42 w 210"/>
                  <a:gd name="T19" fmla="*/ 139 h 176"/>
                  <a:gd name="T20" fmla="*/ 39 w 210"/>
                  <a:gd name="T21" fmla="*/ 149 h 176"/>
                  <a:gd name="T22" fmla="*/ 36 w 210"/>
                  <a:gd name="T23" fmla="*/ 157 h 176"/>
                  <a:gd name="T24" fmla="*/ 32 w 210"/>
                  <a:gd name="T25" fmla="*/ 162 h 176"/>
                  <a:gd name="T26" fmla="*/ 27 w 210"/>
                  <a:gd name="T27" fmla="*/ 167 h 176"/>
                  <a:gd name="T28" fmla="*/ 24 w 210"/>
                  <a:gd name="T29" fmla="*/ 170 h 176"/>
                  <a:gd name="T30" fmla="*/ 24 w 210"/>
                  <a:gd name="T31" fmla="*/ 172 h 176"/>
                  <a:gd name="T32" fmla="*/ 24 w 210"/>
                  <a:gd name="T33" fmla="*/ 173 h 176"/>
                  <a:gd name="T34" fmla="*/ 26 w 210"/>
                  <a:gd name="T35" fmla="*/ 175 h 176"/>
                  <a:gd name="T36" fmla="*/ 29 w 210"/>
                  <a:gd name="T37" fmla="*/ 176 h 176"/>
                  <a:gd name="T38" fmla="*/ 35 w 210"/>
                  <a:gd name="T39" fmla="*/ 175 h 176"/>
                  <a:gd name="T40" fmla="*/ 40 w 210"/>
                  <a:gd name="T41" fmla="*/ 174 h 176"/>
                  <a:gd name="T42" fmla="*/ 86 w 210"/>
                  <a:gd name="T43" fmla="*/ 153 h 176"/>
                  <a:gd name="T44" fmla="*/ 95 w 210"/>
                  <a:gd name="T45" fmla="*/ 154 h 176"/>
                  <a:gd name="T46" fmla="*/ 105 w 210"/>
                  <a:gd name="T47" fmla="*/ 154 h 176"/>
                  <a:gd name="T48" fmla="*/ 146 w 210"/>
                  <a:gd name="T49" fmla="*/ 148 h 176"/>
                  <a:gd name="T50" fmla="*/ 180 w 210"/>
                  <a:gd name="T51" fmla="*/ 132 h 176"/>
                  <a:gd name="T52" fmla="*/ 202 w 210"/>
                  <a:gd name="T53" fmla="*/ 107 h 176"/>
                  <a:gd name="T54" fmla="*/ 210 w 210"/>
                  <a:gd name="T55" fmla="*/ 77 h 176"/>
                  <a:gd name="T56" fmla="*/ 202 w 210"/>
                  <a:gd name="T57" fmla="*/ 47 h 176"/>
                  <a:gd name="T58" fmla="*/ 114 w 210"/>
                  <a:gd name="T59" fmla="*/ 127 h 176"/>
                  <a:gd name="T60" fmla="*/ 112 w 210"/>
                  <a:gd name="T61" fmla="*/ 130 h 176"/>
                  <a:gd name="T62" fmla="*/ 93 w 210"/>
                  <a:gd name="T63" fmla="*/ 130 h 176"/>
                  <a:gd name="T64" fmla="*/ 90 w 210"/>
                  <a:gd name="T65" fmla="*/ 127 h 176"/>
                  <a:gd name="T66" fmla="*/ 91 w 210"/>
                  <a:gd name="T67" fmla="*/ 108 h 176"/>
                  <a:gd name="T68" fmla="*/ 93 w 210"/>
                  <a:gd name="T69" fmla="*/ 106 h 176"/>
                  <a:gd name="T70" fmla="*/ 112 w 210"/>
                  <a:gd name="T71" fmla="*/ 106 h 176"/>
                  <a:gd name="T72" fmla="*/ 115 w 210"/>
                  <a:gd name="T73" fmla="*/ 109 h 176"/>
                  <a:gd name="T74" fmla="*/ 114 w 210"/>
                  <a:gd name="T75" fmla="*/ 127 h 176"/>
                  <a:gd name="T76" fmla="*/ 117 w 210"/>
                  <a:gd name="T77" fmla="*/ 31 h 176"/>
                  <a:gd name="T78" fmla="*/ 110 w 210"/>
                  <a:gd name="T79" fmla="*/ 92 h 176"/>
                  <a:gd name="T80" fmla="*/ 106 w 210"/>
                  <a:gd name="T81" fmla="*/ 94 h 176"/>
                  <a:gd name="T82" fmla="*/ 99 w 210"/>
                  <a:gd name="T83" fmla="*/ 94 h 176"/>
                  <a:gd name="T84" fmla="*/ 96 w 210"/>
                  <a:gd name="T85" fmla="*/ 91 h 176"/>
                  <a:gd name="T86" fmla="*/ 91 w 210"/>
                  <a:gd name="T87" fmla="*/ 31 h 176"/>
                  <a:gd name="T88" fmla="*/ 91 w 210"/>
                  <a:gd name="T89" fmla="*/ 26 h 176"/>
                  <a:gd name="T90" fmla="*/ 94 w 210"/>
                  <a:gd name="T91" fmla="*/ 25 h 176"/>
                  <a:gd name="T92" fmla="*/ 115 w 210"/>
                  <a:gd name="T93" fmla="*/ 25 h 176"/>
                  <a:gd name="T94" fmla="*/ 118 w 210"/>
                  <a:gd name="T95" fmla="*/ 27 h 176"/>
                  <a:gd name="T96" fmla="*/ 117 w 210"/>
                  <a:gd name="T97" fmla="*/ 3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0" h="176">
                    <a:moveTo>
                      <a:pt x="202" y="47"/>
                    </a:moveTo>
                    <a:cubicBezTo>
                      <a:pt x="197" y="38"/>
                      <a:pt x="189" y="30"/>
                      <a:pt x="180" y="23"/>
                    </a:cubicBezTo>
                    <a:cubicBezTo>
                      <a:pt x="170" y="16"/>
                      <a:pt x="159" y="10"/>
                      <a:pt x="146" y="6"/>
                    </a:cubicBezTo>
                    <a:cubicBezTo>
                      <a:pt x="133" y="2"/>
                      <a:pt x="120" y="0"/>
                      <a:pt x="105" y="0"/>
                    </a:cubicBezTo>
                    <a:cubicBezTo>
                      <a:pt x="91" y="0"/>
                      <a:pt x="77" y="2"/>
                      <a:pt x="64" y="6"/>
                    </a:cubicBezTo>
                    <a:cubicBezTo>
                      <a:pt x="52" y="10"/>
                      <a:pt x="40" y="16"/>
                      <a:pt x="31" y="23"/>
                    </a:cubicBezTo>
                    <a:cubicBezTo>
                      <a:pt x="21" y="30"/>
                      <a:pt x="14" y="38"/>
                      <a:pt x="8" y="47"/>
                    </a:cubicBezTo>
                    <a:cubicBezTo>
                      <a:pt x="3" y="57"/>
                      <a:pt x="0" y="67"/>
                      <a:pt x="0" y="77"/>
                    </a:cubicBezTo>
                    <a:cubicBezTo>
                      <a:pt x="0" y="90"/>
                      <a:pt x="4" y="102"/>
                      <a:pt x="11" y="112"/>
                    </a:cubicBezTo>
                    <a:cubicBezTo>
                      <a:pt x="19" y="123"/>
                      <a:pt x="29" y="132"/>
                      <a:pt x="42" y="139"/>
                    </a:cubicBezTo>
                    <a:cubicBezTo>
                      <a:pt x="41" y="143"/>
                      <a:pt x="40" y="146"/>
                      <a:pt x="39" y="149"/>
                    </a:cubicBezTo>
                    <a:cubicBezTo>
                      <a:pt x="38" y="152"/>
                      <a:pt x="37" y="155"/>
                      <a:pt x="36" y="157"/>
                    </a:cubicBezTo>
                    <a:cubicBezTo>
                      <a:pt x="34" y="159"/>
                      <a:pt x="33" y="161"/>
                      <a:pt x="32" y="162"/>
                    </a:cubicBezTo>
                    <a:cubicBezTo>
                      <a:pt x="30" y="164"/>
                      <a:pt x="29" y="166"/>
                      <a:pt x="27" y="167"/>
                    </a:cubicBezTo>
                    <a:cubicBezTo>
                      <a:pt x="26" y="168"/>
                      <a:pt x="25" y="169"/>
                      <a:pt x="24" y="170"/>
                    </a:cubicBezTo>
                    <a:cubicBezTo>
                      <a:pt x="24" y="170"/>
                      <a:pt x="24" y="171"/>
                      <a:pt x="24" y="172"/>
                    </a:cubicBezTo>
                    <a:cubicBezTo>
                      <a:pt x="24" y="173"/>
                      <a:pt x="24" y="173"/>
                      <a:pt x="24" y="173"/>
                    </a:cubicBezTo>
                    <a:cubicBezTo>
                      <a:pt x="24" y="174"/>
                      <a:pt x="25" y="174"/>
                      <a:pt x="26" y="175"/>
                    </a:cubicBezTo>
                    <a:cubicBezTo>
                      <a:pt x="27" y="176"/>
                      <a:pt x="28" y="176"/>
                      <a:pt x="29" y="176"/>
                    </a:cubicBezTo>
                    <a:cubicBezTo>
                      <a:pt x="31" y="176"/>
                      <a:pt x="33" y="175"/>
                      <a:pt x="35" y="175"/>
                    </a:cubicBezTo>
                    <a:cubicBezTo>
                      <a:pt x="37" y="175"/>
                      <a:pt x="38" y="174"/>
                      <a:pt x="40" y="174"/>
                    </a:cubicBezTo>
                    <a:cubicBezTo>
                      <a:pt x="57" y="170"/>
                      <a:pt x="72" y="163"/>
                      <a:pt x="86" y="153"/>
                    </a:cubicBezTo>
                    <a:cubicBezTo>
                      <a:pt x="89" y="153"/>
                      <a:pt x="92" y="154"/>
                      <a:pt x="95" y="154"/>
                    </a:cubicBezTo>
                    <a:cubicBezTo>
                      <a:pt x="99" y="154"/>
                      <a:pt x="102" y="154"/>
                      <a:pt x="105" y="154"/>
                    </a:cubicBezTo>
                    <a:cubicBezTo>
                      <a:pt x="120" y="154"/>
                      <a:pt x="133" y="152"/>
                      <a:pt x="146" y="148"/>
                    </a:cubicBezTo>
                    <a:cubicBezTo>
                      <a:pt x="159" y="144"/>
                      <a:pt x="170" y="139"/>
                      <a:pt x="180" y="132"/>
                    </a:cubicBezTo>
                    <a:cubicBezTo>
                      <a:pt x="189" y="125"/>
                      <a:pt x="197" y="117"/>
                      <a:pt x="202" y="107"/>
                    </a:cubicBezTo>
                    <a:cubicBezTo>
                      <a:pt x="208" y="98"/>
                      <a:pt x="210" y="88"/>
                      <a:pt x="210" y="77"/>
                    </a:cubicBezTo>
                    <a:cubicBezTo>
                      <a:pt x="210" y="67"/>
                      <a:pt x="208" y="57"/>
                      <a:pt x="202" y="47"/>
                    </a:cubicBezTo>
                    <a:close/>
                    <a:moveTo>
                      <a:pt x="114" y="127"/>
                    </a:moveTo>
                    <a:cubicBezTo>
                      <a:pt x="114" y="129"/>
                      <a:pt x="113" y="130"/>
                      <a:pt x="112" y="130"/>
                    </a:cubicBezTo>
                    <a:cubicBezTo>
                      <a:pt x="93" y="130"/>
                      <a:pt x="93" y="130"/>
                      <a:pt x="93" y="130"/>
                    </a:cubicBezTo>
                    <a:cubicBezTo>
                      <a:pt x="91" y="130"/>
                      <a:pt x="90" y="128"/>
                      <a:pt x="90" y="127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2" y="106"/>
                      <a:pt x="93" y="106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4" y="106"/>
                      <a:pt x="115" y="107"/>
                      <a:pt x="115" y="109"/>
                    </a:cubicBezTo>
                    <a:lnTo>
                      <a:pt x="114" y="127"/>
                    </a:lnTo>
                    <a:close/>
                    <a:moveTo>
                      <a:pt x="117" y="31"/>
                    </a:moveTo>
                    <a:cubicBezTo>
                      <a:pt x="110" y="92"/>
                      <a:pt x="110" y="92"/>
                      <a:pt x="110" y="92"/>
                    </a:cubicBezTo>
                    <a:cubicBezTo>
                      <a:pt x="109" y="93"/>
                      <a:pt x="108" y="94"/>
                      <a:pt x="106" y="9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8" y="94"/>
                      <a:pt x="97" y="93"/>
                      <a:pt x="96" y="9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29"/>
                      <a:pt x="91" y="27"/>
                      <a:pt x="91" y="26"/>
                    </a:cubicBezTo>
                    <a:cubicBezTo>
                      <a:pt x="91" y="26"/>
                      <a:pt x="92" y="25"/>
                      <a:pt x="94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7" y="25"/>
                      <a:pt x="118" y="26"/>
                      <a:pt x="118" y="27"/>
                    </a:cubicBezTo>
                    <a:cubicBezTo>
                      <a:pt x="118" y="28"/>
                      <a:pt x="118" y="30"/>
                      <a:pt x="11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632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1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People &amp;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26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 45"/>
          <p:cNvGrpSpPr/>
          <p:nvPr/>
        </p:nvGrpSpPr>
        <p:grpSpPr>
          <a:xfrm>
            <a:off x="9731378" y="1092809"/>
            <a:ext cx="473642" cy="580607"/>
            <a:chOff x="3243003" y="1681719"/>
            <a:chExt cx="1615918" cy="1980844"/>
          </a:xfrm>
        </p:grpSpPr>
        <p:sp>
          <p:nvSpPr>
            <p:cNvPr id="18" name="Freeform 59"/>
            <p:cNvSpPr>
              <a:spLocks/>
            </p:cNvSpPr>
            <p:nvPr/>
          </p:nvSpPr>
          <p:spPr bwMode="auto">
            <a:xfrm rot="5400000">
              <a:off x="3060540" y="1864182"/>
              <a:ext cx="1980844" cy="1615918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grpSp>
          <p:nvGrpSpPr>
            <p:cNvPr id="19" name="Grupp 47"/>
            <p:cNvGrpSpPr/>
            <p:nvPr/>
          </p:nvGrpSpPr>
          <p:grpSpPr>
            <a:xfrm>
              <a:off x="3754289" y="2017235"/>
              <a:ext cx="707694" cy="954502"/>
              <a:chOff x="3270824" y="2406480"/>
              <a:chExt cx="855586" cy="1153970"/>
            </a:xfrm>
          </p:grpSpPr>
          <p:sp>
            <p:nvSpPr>
              <p:cNvPr id="20" name="Oval 64"/>
              <p:cNvSpPr>
                <a:spLocks noChangeArrowheads="1"/>
              </p:cNvSpPr>
              <p:nvPr/>
            </p:nvSpPr>
            <p:spPr bwMode="auto">
              <a:xfrm>
                <a:off x="3797715" y="2461805"/>
                <a:ext cx="169581" cy="1885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1" name="Oval 65"/>
              <p:cNvSpPr>
                <a:spLocks noChangeArrowheads="1"/>
              </p:cNvSpPr>
              <p:nvPr/>
            </p:nvSpPr>
            <p:spPr bwMode="auto">
              <a:xfrm>
                <a:off x="3459946" y="2406480"/>
                <a:ext cx="178655" cy="199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2" name="Freeform 66"/>
              <p:cNvSpPr>
                <a:spLocks/>
              </p:cNvSpPr>
              <p:nvPr/>
            </p:nvSpPr>
            <p:spPr bwMode="auto">
              <a:xfrm>
                <a:off x="3270824" y="2417387"/>
                <a:ext cx="442451" cy="1143063"/>
              </a:xfrm>
              <a:custGeom>
                <a:avLst/>
                <a:gdLst>
                  <a:gd name="T0" fmla="*/ 63 w 89"/>
                  <a:gd name="T1" fmla="*/ 42 h 206"/>
                  <a:gd name="T2" fmla="*/ 60 w 89"/>
                  <a:gd name="T3" fmla="*/ 42 h 206"/>
                  <a:gd name="T4" fmla="*/ 63 w 89"/>
                  <a:gd name="T5" fmla="*/ 66 h 206"/>
                  <a:gd name="T6" fmla="*/ 56 w 89"/>
                  <a:gd name="T7" fmla="*/ 73 h 206"/>
                  <a:gd name="T8" fmla="*/ 49 w 89"/>
                  <a:gd name="T9" fmla="*/ 66 h 206"/>
                  <a:gd name="T10" fmla="*/ 52 w 89"/>
                  <a:gd name="T11" fmla="*/ 42 h 206"/>
                  <a:gd name="T12" fmla="*/ 49 w 89"/>
                  <a:gd name="T13" fmla="*/ 42 h 206"/>
                  <a:gd name="T14" fmla="*/ 18 w 89"/>
                  <a:gd name="T15" fmla="*/ 0 h 206"/>
                  <a:gd name="T16" fmla="*/ 0 w 89"/>
                  <a:gd name="T17" fmla="*/ 24 h 206"/>
                  <a:gd name="T18" fmla="*/ 16 w 89"/>
                  <a:gd name="T19" fmla="*/ 60 h 206"/>
                  <a:gd name="T20" fmla="*/ 26 w 89"/>
                  <a:gd name="T21" fmla="*/ 90 h 206"/>
                  <a:gd name="T22" fmla="*/ 26 w 89"/>
                  <a:gd name="T23" fmla="*/ 96 h 206"/>
                  <a:gd name="T24" fmla="*/ 26 w 89"/>
                  <a:gd name="T25" fmla="*/ 123 h 206"/>
                  <a:gd name="T26" fmla="*/ 26 w 89"/>
                  <a:gd name="T27" fmla="*/ 125 h 206"/>
                  <a:gd name="T28" fmla="*/ 26 w 89"/>
                  <a:gd name="T29" fmla="*/ 206 h 206"/>
                  <a:gd name="T30" fmla="*/ 44 w 89"/>
                  <a:gd name="T31" fmla="*/ 206 h 206"/>
                  <a:gd name="T32" fmla="*/ 56 w 89"/>
                  <a:gd name="T33" fmla="*/ 149 h 206"/>
                  <a:gd name="T34" fmla="*/ 69 w 89"/>
                  <a:gd name="T35" fmla="*/ 206 h 206"/>
                  <a:gd name="T36" fmla="*/ 89 w 89"/>
                  <a:gd name="T37" fmla="*/ 206 h 206"/>
                  <a:gd name="T38" fmla="*/ 89 w 89"/>
                  <a:gd name="T39" fmla="*/ 125 h 206"/>
                  <a:gd name="T40" fmla="*/ 89 w 89"/>
                  <a:gd name="T41" fmla="*/ 116 h 206"/>
                  <a:gd name="T42" fmla="*/ 89 w 89"/>
                  <a:gd name="T43" fmla="*/ 67 h 206"/>
                  <a:gd name="T44" fmla="*/ 83 w 89"/>
                  <a:gd name="T45" fmla="*/ 49 h 206"/>
                  <a:gd name="T46" fmla="*/ 63 w 89"/>
                  <a:gd name="T47" fmla="*/ 4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206">
                    <a:moveTo>
                      <a:pt x="63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22" y="42"/>
                      <a:pt x="18" y="21"/>
                      <a:pt x="18" y="0"/>
                    </a:cubicBezTo>
                    <a:cubicBezTo>
                      <a:pt x="12" y="0"/>
                      <a:pt x="0" y="0"/>
                      <a:pt x="0" y="24"/>
                    </a:cubicBezTo>
                    <a:cubicBezTo>
                      <a:pt x="0" y="33"/>
                      <a:pt x="4" y="48"/>
                      <a:pt x="16" y="60"/>
                    </a:cubicBezTo>
                    <a:cubicBezTo>
                      <a:pt x="25" y="69"/>
                      <a:pt x="25" y="83"/>
                      <a:pt x="26" y="90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206"/>
                      <a:pt x="26" y="206"/>
                      <a:pt x="26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69" y="206"/>
                      <a:pt x="69" y="206"/>
                      <a:pt x="69" y="206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59"/>
                      <a:pt x="88" y="54"/>
                      <a:pt x="83" y="49"/>
                    </a:cubicBezTo>
                    <a:cubicBezTo>
                      <a:pt x="78" y="44"/>
                      <a:pt x="71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3" name="Freeform 67"/>
              <p:cNvSpPr>
                <a:spLocks/>
              </p:cNvSpPr>
              <p:nvPr/>
            </p:nvSpPr>
            <p:spPr bwMode="auto">
              <a:xfrm>
                <a:off x="3748165" y="2506214"/>
                <a:ext cx="378245" cy="1054235"/>
              </a:xfrm>
              <a:custGeom>
                <a:avLst/>
                <a:gdLst>
                  <a:gd name="T0" fmla="*/ 63 w 76"/>
                  <a:gd name="T1" fmla="*/ 51 h 190"/>
                  <a:gd name="T2" fmla="*/ 76 w 76"/>
                  <a:gd name="T3" fmla="*/ 21 h 190"/>
                  <a:gd name="T4" fmla="*/ 63 w 76"/>
                  <a:gd name="T5" fmla="*/ 2 h 190"/>
                  <a:gd name="T6" fmla="*/ 33 w 76"/>
                  <a:gd name="T7" fmla="*/ 37 h 190"/>
                  <a:gd name="T8" fmla="*/ 22 w 76"/>
                  <a:gd name="T9" fmla="*/ 37 h 190"/>
                  <a:gd name="T10" fmla="*/ 6 w 76"/>
                  <a:gd name="T11" fmla="*/ 46 h 190"/>
                  <a:gd name="T12" fmla="*/ 3 w 76"/>
                  <a:gd name="T13" fmla="*/ 51 h 190"/>
                  <a:gd name="T14" fmla="*/ 2 w 76"/>
                  <a:gd name="T15" fmla="*/ 57 h 190"/>
                  <a:gd name="T16" fmla="*/ 2 w 76"/>
                  <a:gd name="T17" fmla="*/ 94 h 190"/>
                  <a:gd name="T18" fmla="*/ 0 w 76"/>
                  <a:gd name="T19" fmla="*/ 146 h 190"/>
                  <a:gd name="T20" fmla="*/ 17 w 76"/>
                  <a:gd name="T21" fmla="*/ 147 h 190"/>
                  <a:gd name="T22" fmla="*/ 21 w 76"/>
                  <a:gd name="T23" fmla="*/ 190 h 190"/>
                  <a:gd name="T24" fmla="*/ 39 w 76"/>
                  <a:gd name="T25" fmla="*/ 190 h 190"/>
                  <a:gd name="T26" fmla="*/ 46 w 76"/>
                  <a:gd name="T27" fmla="*/ 148 h 190"/>
                  <a:gd name="T28" fmla="*/ 58 w 76"/>
                  <a:gd name="T29" fmla="*/ 148 h 190"/>
                  <a:gd name="T30" fmla="*/ 56 w 76"/>
                  <a:gd name="T31" fmla="*/ 100 h 190"/>
                  <a:gd name="T32" fmla="*/ 63 w 76"/>
                  <a:gd name="T33" fmla="*/ 5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90">
                    <a:moveTo>
                      <a:pt x="63" y="51"/>
                    </a:moveTo>
                    <a:cubicBezTo>
                      <a:pt x="73" y="41"/>
                      <a:pt x="76" y="28"/>
                      <a:pt x="76" y="21"/>
                    </a:cubicBezTo>
                    <a:cubicBezTo>
                      <a:pt x="76" y="0"/>
                      <a:pt x="68" y="2"/>
                      <a:pt x="63" y="2"/>
                    </a:cubicBezTo>
                    <a:cubicBezTo>
                      <a:pt x="63" y="19"/>
                      <a:pt x="56" y="37"/>
                      <a:pt x="3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5" y="37"/>
                      <a:pt x="9" y="41"/>
                      <a:pt x="6" y="46"/>
                    </a:cubicBezTo>
                    <a:cubicBezTo>
                      <a:pt x="4" y="47"/>
                      <a:pt x="3" y="49"/>
                      <a:pt x="3" y="51"/>
                    </a:cubicBezTo>
                    <a:cubicBezTo>
                      <a:pt x="2" y="53"/>
                      <a:pt x="2" y="55"/>
                      <a:pt x="2" y="57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90"/>
                      <a:pt x="21" y="190"/>
                      <a:pt x="21" y="190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5" y="58"/>
                      <a:pt x="63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26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Remuneration &amp; advancement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27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 35"/>
          <p:cNvGrpSpPr/>
          <p:nvPr/>
        </p:nvGrpSpPr>
        <p:grpSpPr>
          <a:xfrm>
            <a:off x="9716855" y="1000778"/>
            <a:ext cx="488165" cy="599473"/>
            <a:chOff x="1873998" y="3546276"/>
            <a:chExt cx="1613044" cy="1980837"/>
          </a:xfrm>
        </p:grpSpPr>
        <p:sp>
          <p:nvSpPr>
            <p:cNvPr id="25" name="Freeform 60"/>
            <p:cNvSpPr>
              <a:spLocks/>
            </p:cNvSpPr>
            <p:nvPr/>
          </p:nvSpPr>
          <p:spPr bwMode="auto">
            <a:xfrm rot="16200000">
              <a:off x="1690101" y="3730173"/>
              <a:ext cx="1980837" cy="1613044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 w="76200" cmpd="sng"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grpSp>
          <p:nvGrpSpPr>
            <p:cNvPr id="26" name="Grupp 37"/>
            <p:cNvGrpSpPr/>
            <p:nvPr/>
          </p:nvGrpSpPr>
          <p:grpSpPr>
            <a:xfrm>
              <a:off x="2142879" y="4280411"/>
              <a:ext cx="909434" cy="810832"/>
              <a:chOff x="1412330" y="4262837"/>
              <a:chExt cx="995860" cy="887888"/>
            </a:xfrm>
          </p:grpSpPr>
          <p:sp>
            <p:nvSpPr>
              <p:cNvPr id="27" name="Freeform 68"/>
              <p:cNvSpPr>
                <a:spLocks/>
              </p:cNvSpPr>
              <p:nvPr/>
            </p:nvSpPr>
            <p:spPr bwMode="auto">
              <a:xfrm>
                <a:off x="1412330" y="4262837"/>
                <a:ext cx="952647" cy="887888"/>
              </a:xfrm>
              <a:custGeom>
                <a:avLst/>
                <a:gdLst>
                  <a:gd name="T0" fmla="*/ 1353 w 1353"/>
                  <a:gd name="T1" fmla="*/ 1212 h 1212"/>
                  <a:gd name="T2" fmla="*/ 0 w 1353"/>
                  <a:gd name="T3" fmla="*/ 1212 h 1212"/>
                  <a:gd name="T4" fmla="*/ 0 w 1353"/>
                  <a:gd name="T5" fmla="*/ 0 h 1212"/>
                  <a:gd name="T6" fmla="*/ 64 w 1353"/>
                  <a:gd name="T7" fmla="*/ 0 h 1212"/>
                  <a:gd name="T8" fmla="*/ 64 w 1353"/>
                  <a:gd name="T9" fmla="*/ 1155 h 1212"/>
                  <a:gd name="T10" fmla="*/ 1353 w 1353"/>
                  <a:gd name="T11" fmla="*/ 1155 h 1212"/>
                  <a:gd name="T12" fmla="*/ 1353 w 1353"/>
                  <a:gd name="T13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3" h="1212">
                    <a:moveTo>
                      <a:pt x="1353" y="1212"/>
                    </a:moveTo>
                    <a:lnTo>
                      <a:pt x="0" y="1212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1155"/>
                    </a:lnTo>
                    <a:lnTo>
                      <a:pt x="1353" y="1155"/>
                    </a:lnTo>
                    <a:lnTo>
                      <a:pt x="1353" y="1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814"/>
              </a:p>
            </p:txBody>
          </p:sp>
          <p:sp>
            <p:nvSpPr>
              <p:cNvPr id="28" name="Freeform 69"/>
              <p:cNvSpPr>
                <a:spLocks/>
              </p:cNvSpPr>
              <p:nvPr/>
            </p:nvSpPr>
            <p:spPr bwMode="auto">
              <a:xfrm>
                <a:off x="1520320" y="4493875"/>
                <a:ext cx="887870" cy="506946"/>
              </a:xfrm>
              <a:custGeom>
                <a:avLst/>
                <a:gdLst>
                  <a:gd name="T0" fmla="*/ 93 w 1261"/>
                  <a:gd name="T1" fmla="*/ 692 h 692"/>
                  <a:gd name="T2" fmla="*/ 0 w 1261"/>
                  <a:gd name="T3" fmla="*/ 613 h 692"/>
                  <a:gd name="T4" fmla="*/ 321 w 1261"/>
                  <a:gd name="T5" fmla="*/ 243 h 692"/>
                  <a:gd name="T6" fmla="*/ 478 w 1261"/>
                  <a:gd name="T7" fmla="*/ 350 h 692"/>
                  <a:gd name="T8" fmla="*/ 670 w 1261"/>
                  <a:gd name="T9" fmla="*/ 72 h 692"/>
                  <a:gd name="T10" fmla="*/ 912 w 1261"/>
                  <a:gd name="T11" fmla="*/ 335 h 692"/>
                  <a:gd name="T12" fmla="*/ 1168 w 1261"/>
                  <a:gd name="T13" fmla="*/ 0 h 692"/>
                  <a:gd name="T14" fmla="*/ 1261 w 1261"/>
                  <a:gd name="T15" fmla="*/ 72 h 692"/>
                  <a:gd name="T16" fmla="*/ 912 w 1261"/>
                  <a:gd name="T17" fmla="*/ 521 h 692"/>
                  <a:gd name="T18" fmla="*/ 684 w 1261"/>
                  <a:gd name="T19" fmla="*/ 257 h 692"/>
                  <a:gd name="T20" fmla="*/ 506 w 1261"/>
                  <a:gd name="T21" fmla="*/ 514 h 692"/>
                  <a:gd name="T22" fmla="*/ 342 w 1261"/>
                  <a:gd name="T23" fmla="*/ 399 h 692"/>
                  <a:gd name="T24" fmla="*/ 93 w 1261"/>
                  <a:gd name="T25" fmla="*/ 69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1" h="692">
                    <a:moveTo>
                      <a:pt x="93" y="692"/>
                    </a:moveTo>
                    <a:lnTo>
                      <a:pt x="0" y="613"/>
                    </a:lnTo>
                    <a:lnTo>
                      <a:pt x="321" y="243"/>
                    </a:lnTo>
                    <a:lnTo>
                      <a:pt x="478" y="350"/>
                    </a:lnTo>
                    <a:lnTo>
                      <a:pt x="670" y="72"/>
                    </a:lnTo>
                    <a:lnTo>
                      <a:pt x="912" y="335"/>
                    </a:lnTo>
                    <a:lnTo>
                      <a:pt x="1168" y="0"/>
                    </a:lnTo>
                    <a:lnTo>
                      <a:pt x="1261" y="72"/>
                    </a:lnTo>
                    <a:lnTo>
                      <a:pt x="912" y="521"/>
                    </a:lnTo>
                    <a:lnTo>
                      <a:pt x="684" y="257"/>
                    </a:lnTo>
                    <a:lnTo>
                      <a:pt x="506" y="514"/>
                    </a:lnTo>
                    <a:lnTo>
                      <a:pt x="342" y="399"/>
                    </a:lnTo>
                    <a:lnTo>
                      <a:pt x="93" y="6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814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Job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28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Business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 27"/>
          <p:cNvGrpSpPr/>
          <p:nvPr/>
        </p:nvGrpSpPr>
        <p:grpSpPr>
          <a:xfrm>
            <a:off x="9624721" y="1088712"/>
            <a:ext cx="580299" cy="510520"/>
            <a:chOff x="2541724" y="3847884"/>
            <a:chExt cx="1907678" cy="1678286"/>
          </a:xfrm>
        </p:grpSpPr>
        <p:sp>
          <p:nvSpPr>
            <p:cNvPr id="18" name="Freeform 58"/>
            <p:cNvSpPr>
              <a:spLocks/>
            </p:cNvSpPr>
            <p:nvPr/>
          </p:nvSpPr>
          <p:spPr bwMode="auto">
            <a:xfrm rot="10800000">
              <a:off x="2541724" y="3847884"/>
              <a:ext cx="1907678" cy="1678286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 w="38100" cmpd="sng">
                  <a:solidFill>
                    <a:schemeClr val="bg1"/>
                  </a:solidFill>
                </a:ln>
                <a:solidFill>
                  <a:schemeClr val="accent6"/>
                </a:solidFill>
              </a:endParaRPr>
            </a:p>
          </p:txBody>
        </p:sp>
        <p:grpSp>
          <p:nvGrpSpPr>
            <p:cNvPr id="19" name="Grupp 29"/>
            <p:cNvGrpSpPr/>
            <p:nvPr/>
          </p:nvGrpSpPr>
          <p:grpSpPr>
            <a:xfrm>
              <a:off x="3366443" y="4346158"/>
              <a:ext cx="633700" cy="983678"/>
              <a:chOff x="3272575" y="4273335"/>
              <a:chExt cx="755742" cy="1173120"/>
            </a:xfrm>
          </p:grpSpPr>
          <p:sp>
            <p:nvSpPr>
              <p:cNvPr id="20" name="Freeform 70"/>
              <p:cNvSpPr>
                <a:spLocks/>
              </p:cNvSpPr>
              <p:nvPr/>
            </p:nvSpPr>
            <p:spPr bwMode="auto">
              <a:xfrm>
                <a:off x="3306390" y="4946777"/>
                <a:ext cx="548449" cy="499678"/>
              </a:xfrm>
              <a:custGeom>
                <a:avLst/>
                <a:gdLst>
                  <a:gd name="T0" fmla="*/ 53 w 107"/>
                  <a:gd name="T1" fmla="*/ 18 h 94"/>
                  <a:gd name="T2" fmla="*/ 0 w 107"/>
                  <a:gd name="T3" fmla="*/ 0 h 94"/>
                  <a:gd name="T4" fmla="*/ 0 w 107"/>
                  <a:gd name="T5" fmla="*/ 72 h 94"/>
                  <a:gd name="T6" fmla="*/ 53 w 107"/>
                  <a:gd name="T7" fmla="*/ 94 h 94"/>
                  <a:gd name="T8" fmla="*/ 107 w 107"/>
                  <a:gd name="T9" fmla="*/ 72 h 94"/>
                  <a:gd name="T10" fmla="*/ 107 w 107"/>
                  <a:gd name="T11" fmla="*/ 0 h 94"/>
                  <a:gd name="T12" fmla="*/ 53 w 107"/>
                  <a:gd name="T13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53" y="18"/>
                    </a:moveTo>
                    <a:cubicBezTo>
                      <a:pt x="28" y="18"/>
                      <a:pt x="7" y="1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4"/>
                      <a:pt x="24" y="94"/>
                      <a:pt x="53" y="94"/>
                    </a:cubicBezTo>
                    <a:cubicBezTo>
                      <a:pt x="83" y="94"/>
                      <a:pt x="107" y="84"/>
                      <a:pt x="107" y="72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10"/>
                      <a:pt x="79" y="18"/>
                      <a:pt x="5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3890487" y="4495380"/>
                <a:ext cx="137830" cy="170293"/>
              </a:xfrm>
              <a:custGeom>
                <a:avLst/>
                <a:gdLst>
                  <a:gd name="T0" fmla="*/ 21 w 27"/>
                  <a:gd name="T1" fmla="*/ 19 h 32"/>
                  <a:gd name="T2" fmla="*/ 4 w 27"/>
                  <a:gd name="T3" fmla="*/ 30 h 32"/>
                  <a:gd name="T4" fmla="*/ 9 w 27"/>
                  <a:gd name="T5" fmla="*/ 10 h 32"/>
                  <a:gd name="T6" fmla="*/ 26 w 27"/>
                  <a:gd name="T7" fmla="*/ 0 h 32"/>
                  <a:gd name="T8" fmla="*/ 21 w 27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21" y="19"/>
                    </a:moveTo>
                    <a:cubicBezTo>
                      <a:pt x="15" y="28"/>
                      <a:pt x="7" y="32"/>
                      <a:pt x="4" y="30"/>
                    </a:cubicBezTo>
                    <a:cubicBezTo>
                      <a:pt x="0" y="27"/>
                      <a:pt x="2" y="18"/>
                      <a:pt x="9" y="10"/>
                    </a:cubicBezTo>
                    <a:cubicBezTo>
                      <a:pt x="15" y="2"/>
                      <a:pt x="26" y="0"/>
                      <a:pt x="26" y="0"/>
                    </a:cubicBezTo>
                    <a:cubicBezTo>
                      <a:pt x="26" y="0"/>
                      <a:pt x="27" y="11"/>
                      <a:pt x="2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2" name="Freeform 73"/>
              <p:cNvSpPr>
                <a:spLocks/>
              </p:cNvSpPr>
              <p:nvPr/>
            </p:nvSpPr>
            <p:spPr bwMode="auto">
              <a:xfrm>
                <a:off x="3272575" y="4488981"/>
                <a:ext cx="266330" cy="505656"/>
              </a:xfrm>
              <a:custGeom>
                <a:avLst/>
                <a:gdLst>
                  <a:gd name="T0" fmla="*/ 34 w 52"/>
                  <a:gd name="T1" fmla="*/ 34 h 95"/>
                  <a:gd name="T2" fmla="*/ 40 w 52"/>
                  <a:gd name="T3" fmla="*/ 14 h 95"/>
                  <a:gd name="T4" fmla="*/ 24 w 52"/>
                  <a:gd name="T5" fmla="*/ 0 h 95"/>
                  <a:gd name="T6" fmla="*/ 28 w 52"/>
                  <a:gd name="T7" fmla="*/ 13 h 95"/>
                  <a:gd name="T8" fmla="*/ 13 w 52"/>
                  <a:gd name="T9" fmla="*/ 18 h 95"/>
                  <a:gd name="T10" fmla="*/ 9 w 52"/>
                  <a:gd name="T11" fmla="*/ 4 h 95"/>
                  <a:gd name="T12" fmla="*/ 3 w 52"/>
                  <a:gd name="T13" fmla="*/ 25 h 95"/>
                  <a:gd name="T14" fmla="*/ 19 w 52"/>
                  <a:gd name="T15" fmla="*/ 39 h 95"/>
                  <a:gd name="T16" fmla="*/ 24 w 52"/>
                  <a:gd name="T17" fmla="*/ 58 h 95"/>
                  <a:gd name="T18" fmla="*/ 13 w 52"/>
                  <a:gd name="T19" fmla="*/ 72 h 95"/>
                  <a:gd name="T20" fmla="*/ 52 w 52"/>
                  <a:gd name="T21" fmla="*/ 95 h 95"/>
                  <a:gd name="T22" fmla="*/ 34 w 52"/>
                  <a:gd name="T23" fmla="*/ 3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95">
                    <a:moveTo>
                      <a:pt x="34" y="34"/>
                    </a:moveTo>
                    <a:cubicBezTo>
                      <a:pt x="40" y="30"/>
                      <a:pt x="42" y="22"/>
                      <a:pt x="40" y="14"/>
                    </a:cubicBezTo>
                    <a:cubicBezTo>
                      <a:pt x="38" y="6"/>
                      <a:pt x="32" y="1"/>
                      <a:pt x="24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" y="9"/>
                      <a:pt x="0" y="17"/>
                      <a:pt x="3" y="25"/>
                    </a:cubicBezTo>
                    <a:cubicBezTo>
                      <a:pt x="5" y="33"/>
                      <a:pt x="11" y="38"/>
                      <a:pt x="19" y="3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7" y="62"/>
                      <a:pt x="13" y="67"/>
                      <a:pt x="13" y="72"/>
                    </a:cubicBezTo>
                    <a:cubicBezTo>
                      <a:pt x="13" y="83"/>
                      <a:pt x="30" y="92"/>
                      <a:pt x="52" y="9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3" name="Freeform 74"/>
              <p:cNvSpPr>
                <a:spLocks/>
              </p:cNvSpPr>
              <p:nvPr/>
            </p:nvSpPr>
            <p:spPr bwMode="auto">
              <a:xfrm>
                <a:off x="3396971" y="4273335"/>
                <a:ext cx="399856" cy="664747"/>
              </a:xfrm>
              <a:custGeom>
                <a:avLst/>
                <a:gdLst>
                  <a:gd name="T0" fmla="*/ 74 w 78"/>
                  <a:gd name="T1" fmla="*/ 7 h 125"/>
                  <a:gd name="T2" fmla="*/ 69 w 78"/>
                  <a:gd name="T3" fmla="*/ 6 h 125"/>
                  <a:gd name="T4" fmla="*/ 65 w 78"/>
                  <a:gd name="T5" fmla="*/ 9 h 125"/>
                  <a:gd name="T6" fmla="*/ 61 w 78"/>
                  <a:gd name="T7" fmla="*/ 9 h 125"/>
                  <a:gd name="T8" fmla="*/ 53 w 78"/>
                  <a:gd name="T9" fmla="*/ 4 h 125"/>
                  <a:gd name="T10" fmla="*/ 48 w 78"/>
                  <a:gd name="T11" fmla="*/ 3 h 125"/>
                  <a:gd name="T12" fmla="*/ 44 w 78"/>
                  <a:gd name="T13" fmla="*/ 2 h 125"/>
                  <a:gd name="T14" fmla="*/ 0 w 78"/>
                  <a:gd name="T15" fmla="*/ 23 h 125"/>
                  <a:gd name="T16" fmla="*/ 3 w 78"/>
                  <a:gd name="T17" fmla="*/ 25 h 125"/>
                  <a:gd name="T18" fmla="*/ 41 w 78"/>
                  <a:gd name="T19" fmla="*/ 21 h 125"/>
                  <a:gd name="T20" fmla="*/ 35 w 78"/>
                  <a:gd name="T21" fmla="*/ 59 h 125"/>
                  <a:gd name="T22" fmla="*/ 31 w 78"/>
                  <a:gd name="T23" fmla="*/ 61 h 125"/>
                  <a:gd name="T24" fmla="*/ 28 w 78"/>
                  <a:gd name="T25" fmla="*/ 78 h 125"/>
                  <a:gd name="T26" fmla="*/ 28 w 78"/>
                  <a:gd name="T27" fmla="*/ 78 h 125"/>
                  <a:gd name="T28" fmla="*/ 20 w 78"/>
                  <a:gd name="T29" fmla="*/ 117 h 125"/>
                  <a:gd name="T30" fmla="*/ 20 w 78"/>
                  <a:gd name="T31" fmla="*/ 116 h 125"/>
                  <a:gd name="T32" fmla="*/ 22 w 78"/>
                  <a:gd name="T33" fmla="*/ 124 h 125"/>
                  <a:gd name="T34" fmla="*/ 30 w 78"/>
                  <a:gd name="T35" fmla="*/ 125 h 125"/>
                  <a:gd name="T36" fmla="*/ 31 w 78"/>
                  <a:gd name="T37" fmla="*/ 125 h 125"/>
                  <a:gd name="T38" fmla="*/ 66 w 78"/>
                  <a:gd name="T39" fmla="*/ 84 h 125"/>
                  <a:gd name="T40" fmla="*/ 50 w 78"/>
                  <a:gd name="T41" fmla="*/ 79 h 125"/>
                  <a:gd name="T42" fmla="*/ 52 w 78"/>
                  <a:gd name="T43" fmla="*/ 74 h 125"/>
                  <a:gd name="T44" fmla="*/ 45 w 78"/>
                  <a:gd name="T45" fmla="*/ 60 h 125"/>
                  <a:gd name="T46" fmla="*/ 50 w 78"/>
                  <a:gd name="T47" fmla="*/ 22 h 125"/>
                  <a:gd name="T48" fmla="*/ 60 w 78"/>
                  <a:gd name="T49" fmla="*/ 20 h 125"/>
                  <a:gd name="T50" fmla="*/ 63 w 78"/>
                  <a:gd name="T51" fmla="*/ 20 h 125"/>
                  <a:gd name="T52" fmla="*/ 66 w 78"/>
                  <a:gd name="T53" fmla="*/ 25 h 125"/>
                  <a:gd name="T54" fmla="*/ 72 w 78"/>
                  <a:gd name="T55" fmla="*/ 25 h 125"/>
                  <a:gd name="T56" fmla="*/ 76 w 78"/>
                  <a:gd name="T57" fmla="*/ 24 h 125"/>
                  <a:gd name="T58" fmla="*/ 78 w 78"/>
                  <a:gd name="T59" fmla="*/ 9 h 125"/>
                  <a:gd name="T60" fmla="*/ 74 w 78"/>
                  <a:gd name="T61" fmla="*/ 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25">
                    <a:moveTo>
                      <a:pt x="74" y="7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7" y="5"/>
                      <a:pt x="65" y="7"/>
                      <a:pt x="65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8" y="8"/>
                      <a:pt x="55" y="4"/>
                      <a:pt x="53" y="4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2"/>
                      <a:pt x="45" y="2"/>
                      <a:pt x="44" y="2"/>
                    </a:cubicBezTo>
                    <a:cubicBezTo>
                      <a:pt x="30" y="0"/>
                      <a:pt x="5" y="9"/>
                      <a:pt x="0" y="23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3" y="16"/>
                      <a:pt x="30" y="12"/>
                      <a:pt x="41" y="21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3" y="59"/>
                      <a:pt x="31" y="58"/>
                      <a:pt x="31" y="61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5"/>
                      <a:pt x="28" y="125"/>
                      <a:pt x="30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1" y="82"/>
                      <a:pt x="56" y="80"/>
                      <a:pt x="50" y="79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3" y="64"/>
                      <a:pt x="48" y="61"/>
                      <a:pt x="45" y="60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3" y="23"/>
                      <a:pt x="57" y="19"/>
                      <a:pt x="60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2"/>
                      <a:pt x="64" y="24"/>
                      <a:pt x="66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4" y="26"/>
                      <a:pt x="76" y="26"/>
                      <a:pt x="76" y="24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7"/>
                      <a:pt x="77" y="7"/>
                      <a:pt x="7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3567568" y="4659275"/>
                <a:ext cx="301507" cy="335362"/>
              </a:xfrm>
              <a:custGeom>
                <a:avLst/>
                <a:gdLst>
                  <a:gd name="T0" fmla="*/ 40 w 59"/>
                  <a:gd name="T1" fmla="*/ 31 h 63"/>
                  <a:gd name="T2" fmla="*/ 59 w 59"/>
                  <a:gd name="T3" fmla="*/ 5 h 63"/>
                  <a:gd name="T4" fmla="*/ 52 w 59"/>
                  <a:gd name="T5" fmla="*/ 0 h 63"/>
                  <a:gd name="T6" fmla="*/ 0 w 59"/>
                  <a:gd name="T7" fmla="*/ 63 h 63"/>
                  <a:gd name="T8" fmla="*/ 45 w 59"/>
                  <a:gd name="T9" fmla="*/ 40 h 63"/>
                  <a:gd name="T10" fmla="*/ 40 w 59"/>
                  <a:gd name="T11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63">
                    <a:moveTo>
                      <a:pt x="40" y="31"/>
                    </a:moveTo>
                    <a:cubicBezTo>
                      <a:pt x="59" y="5"/>
                      <a:pt x="59" y="5"/>
                      <a:pt x="59" y="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5" y="62"/>
                      <a:pt x="45" y="52"/>
                      <a:pt x="45" y="40"/>
                    </a:cubicBezTo>
                    <a:cubicBezTo>
                      <a:pt x="45" y="37"/>
                      <a:pt x="43" y="34"/>
                      <a:pt x="40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26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ktangel 121"/>
          <p:cNvSpPr/>
          <p:nvPr/>
        </p:nvSpPr>
        <p:spPr>
          <a:xfrm>
            <a:off x="1463149" y="1455220"/>
            <a:ext cx="2994792" cy="445737"/>
          </a:xfrm>
          <a:prstGeom prst="rect">
            <a:avLst/>
          </a:prstGeom>
          <a:solidFill>
            <a:srgbClr val="86BC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54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Relative importance of each </a:t>
            </a:r>
            <a:r>
              <a:rPr lang="en-US" sz="2267"/>
              <a:t>driver </a:t>
            </a:r>
            <a:endParaRPr lang="en-US" sz="22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29</a:t>
            </a:fld>
            <a:endParaRPr lang="en-GB" dirty="0"/>
          </a:p>
        </p:txBody>
      </p:sp>
      <p:sp>
        <p:nvSpPr>
          <p:cNvPr id="78" name="textruta 39"/>
          <p:cNvSpPr txBox="1"/>
          <p:nvPr/>
        </p:nvSpPr>
        <p:spPr>
          <a:xfrm>
            <a:off x="1469875" y="1484846"/>
            <a:ext cx="2981341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5" b="1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sv-SE" sz="1995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97" name="Rektangel 120"/>
          <p:cNvSpPr/>
          <p:nvPr/>
        </p:nvSpPr>
        <p:spPr>
          <a:xfrm>
            <a:off x="4588219" y="1452681"/>
            <a:ext cx="2994792" cy="445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54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ruta 39"/>
          <p:cNvSpPr txBox="1"/>
          <p:nvPr/>
        </p:nvSpPr>
        <p:spPr>
          <a:xfrm>
            <a:off x="4591362" y="1482307"/>
            <a:ext cx="2988506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5" b="1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sv-SE" sz="1995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ktangel 119"/>
          <p:cNvSpPr/>
          <p:nvPr/>
        </p:nvSpPr>
        <p:spPr>
          <a:xfrm>
            <a:off x="7707024" y="1455220"/>
            <a:ext cx="2994792" cy="445737"/>
          </a:xfrm>
          <a:prstGeom prst="rect">
            <a:avLst/>
          </a:prstGeom>
          <a:solidFill>
            <a:srgbClr val="FDB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54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ruta 39"/>
          <p:cNvSpPr txBox="1"/>
          <p:nvPr/>
        </p:nvSpPr>
        <p:spPr>
          <a:xfrm>
            <a:off x="7709820" y="1484846"/>
            <a:ext cx="2989202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995" b="1" cap="all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endParaRPr lang="sv-SE" sz="1995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How would you rate the relative importance of these aspects when choosing your Ideal Employer? Please divide 100 points between the alternatives in accordance with importance.</a:t>
            </a:r>
          </a:p>
        </p:txBody>
      </p:sp>
      <p:sp>
        <p:nvSpPr>
          <p:cNvPr id="29" name="Oval 28"/>
          <p:cNvSpPr/>
          <p:nvPr/>
        </p:nvSpPr>
        <p:spPr>
          <a:xfrm>
            <a:off x="3726526" y="5291859"/>
            <a:ext cx="228514" cy="2285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4060474" y="532939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Reputation &amp; Image</a:t>
            </a:r>
          </a:p>
        </p:txBody>
      </p:sp>
      <p:sp>
        <p:nvSpPr>
          <p:cNvPr id="34" name="Oval 33"/>
          <p:cNvSpPr/>
          <p:nvPr/>
        </p:nvSpPr>
        <p:spPr>
          <a:xfrm>
            <a:off x="6664471" y="5291859"/>
            <a:ext cx="228514" cy="2285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6998419" y="532939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</p:txBody>
      </p:sp>
      <p:sp>
        <p:nvSpPr>
          <p:cNvPr id="36" name="Oval 35"/>
          <p:cNvSpPr/>
          <p:nvPr/>
        </p:nvSpPr>
        <p:spPr>
          <a:xfrm>
            <a:off x="3724735" y="5656189"/>
            <a:ext cx="228514" cy="2285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4058684" y="5693725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 &amp; Advancement Opportunities</a:t>
            </a:r>
          </a:p>
        </p:txBody>
      </p:sp>
      <p:sp>
        <p:nvSpPr>
          <p:cNvPr id="38" name="Oval 37"/>
          <p:cNvSpPr/>
          <p:nvPr/>
        </p:nvSpPr>
        <p:spPr>
          <a:xfrm>
            <a:off x="6662680" y="5656189"/>
            <a:ext cx="228514" cy="22851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32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6996628" y="5693726"/>
            <a:ext cx="2616633" cy="153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97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Characteristics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30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37" y="2066506"/>
            <a:ext cx="2965466" cy="28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08" y="2066506"/>
            <a:ext cx="2965466" cy="28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13" y="2066506"/>
            <a:ext cx="2965466" cy="28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23482" y="3994544"/>
            <a:ext cx="1685646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32" b="1" dirty="0">
                <a:solidFill>
                  <a:srgbClr val="FFFFFF"/>
                </a:solidFill>
              </a:rPr>
              <a:t>DECIDE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33904" y="4830970"/>
            <a:ext cx="1685646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32" b="1" dirty="0">
                <a:solidFill>
                  <a:prstClr val="white"/>
                </a:solidFill>
              </a:rPr>
              <a:t>ACT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433904" y="2491106"/>
            <a:ext cx="1685646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32" b="1" dirty="0">
                <a:solidFill>
                  <a:prstClr val="white"/>
                </a:solidFill>
              </a:rPr>
              <a:t>KNOW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14476" y="5286753"/>
            <a:ext cx="121899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88" b="1" cap="all" dirty="0">
                <a:solidFill>
                  <a:prstClr val="black"/>
                </a:solidFill>
                <a:cs typeface="Arial" pitchFamily="34" charset="0"/>
              </a:rPr>
              <a:t>Asia/Pacific</a:t>
            </a:r>
            <a:endParaRPr lang="en-US" sz="1088" b="1" cap="all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59379" y="2831635"/>
            <a:ext cx="102728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88" b="1" cap="all" dirty="0">
                <a:solidFill>
                  <a:prstClr val="black"/>
                </a:solidFill>
                <a:cs typeface="Arial" pitchFamily="34" charset="0"/>
              </a:rPr>
              <a:t>Americas</a:t>
            </a:r>
            <a:endParaRPr lang="en-US" sz="1088" b="1" cap="all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23025" y="5776997"/>
            <a:ext cx="436489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China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66811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Russia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02371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Germany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24220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Italy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27542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France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588329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UK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56401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Spain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42062" y="3752519"/>
            <a:ext cx="718266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7" b="1" dirty="0">
                <a:solidFill>
                  <a:prstClr val="black"/>
                </a:solidFill>
                <a:cs typeface="Arial" pitchFamily="34" charset="0"/>
              </a:rPr>
              <a:t>Mexico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094313" y="5776997"/>
            <a:ext cx="606855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Singapore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562583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Norway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81020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Sweden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55243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Finland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67326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Denmark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922858" y="1642677"/>
            <a:ext cx="8002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Switzerland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80762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Poland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919650" y="164267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Netherlands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32806" y="5228383"/>
            <a:ext cx="195888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88" b="1" dirty="0">
                <a:solidFill>
                  <a:prstClr val="black"/>
                </a:solidFill>
                <a:cs typeface="Arial" pitchFamily="34" charset="0"/>
              </a:rPr>
              <a:t>MIDDLE EAST &amp; AFRICA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23081" y="5776997"/>
            <a:ext cx="563783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Australia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642317" y="1010791"/>
            <a:ext cx="87322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88" b="1" cap="all" dirty="0">
                <a:solidFill>
                  <a:prstClr val="black"/>
                </a:solidFill>
                <a:cs typeface="Arial" pitchFamily="34" charset="0"/>
              </a:rPr>
              <a:t>europe</a:t>
            </a:r>
            <a:endParaRPr lang="en-US" sz="1088" b="1" cap="all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28050" y="5776997"/>
            <a:ext cx="428781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srgbClr val="414041">
                    <a:lumMod val="50000"/>
                  </a:srgbClr>
                </a:solidFill>
              </a:rPr>
              <a:t>India</a:t>
            </a:r>
            <a:endParaRPr lang="en-SG" sz="816" b="1" dirty="0">
              <a:solidFill>
                <a:srgbClr val="414041">
                  <a:lumMod val="50000"/>
                </a:srgb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58706" y="5776997"/>
            <a:ext cx="477875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srgbClr val="414041">
                    <a:lumMod val="50000"/>
                  </a:srgbClr>
                </a:solidFill>
              </a:rPr>
              <a:t>Japan</a:t>
            </a:r>
            <a:endParaRPr lang="en-SG" sz="816" b="1" dirty="0">
              <a:solidFill>
                <a:srgbClr val="414041">
                  <a:lumMod val="50000"/>
                </a:srgb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42061" y="3412905"/>
            <a:ext cx="1021695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7" b="1" dirty="0">
                <a:solidFill>
                  <a:prstClr val="black"/>
                </a:solidFill>
                <a:cs typeface="Arial" pitchFamily="34" charset="0"/>
              </a:rPr>
              <a:t>Canada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41424" y="4099617"/>
            <a:ext cx="1535336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7" b="1" dirty="0">
                <a:solidFill>
                  <a:prstClr val="black"/>
                </a:solidFill>
                <a:cs typeface="Arial" pitchFamily="34" charset="0"/>
              </a:rPr>
              <a:t>USA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42616" y="3076080"/>
            <a:ext cx="1090009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7" b="1" dirty="0">
                <a:solidFill>
                  <a:prstClr val="black"/>
                </a:solidFill>
                <a:cs typeface="Arial" pitchFamily="34" charset="0"/>
              </a:rPr>
              <a:t>Brazil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557059" y="5766255"/>
            <a:ext cx="968098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South</a:t>
            </a:r>
            <a:br>
              <a:rPr lang="sv-SE" sz="816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 Africa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740265" y="5795663"/>
            <a:ext cx="46475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UAE*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289352" y="5780811"/>
            <a:ext cx="51174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Turkey</a:t>
            </a:r>
          </a:p>
        </p:txBody>
      </p:sp>
      <p:pic>
        <p:nvPicPr>
          <p:cNvPr id="119" name="Picture 118" descr="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936" y="1293421"/>
            <a:ext cx="356109" cy="356109"/>
          </a:xfrm>
          <a:prstGeom prst="rect">
            <a:avLst/>
          </a:prstGeom>
        </p:spPr>
      </p:pic>
      <p:pic>
        <p:nvPicPr>
          <p:cNvPr id="120" name="Picture 119" descr="N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05" y="1264879"/>
            <a:ext cx="388416" cy="388416"/>
          </a:xfrm>
          <a:prstGeom prst="rect">
            <a:avLst/>
          </a:prstGeom>
        </p:spPr>
      </p:pic>
      <p:pic>
        <p:nvPicPr>
          <p:cNvPr id="121" name="Picture 120" descr="F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51" y="1258693"/>
            <a:ext cx="365997" cy="365997"/>
          </a:xfrm>
          <a:prstGeom prst="rect">
            <a:avLst/>
          </a:prstGeom>
        </p:spPr>
      </p:pic>
      <p:pic>
        <p:nvPicPr>
          <p:cNvPr id="122" name="Picture 121" descr="D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029" y="1251656"/>
            <a:ext cx="387073" cy="387073"/>
          </a:xfrm>
          <a:prstGeom prst="rect">
            <a:avLst/>
          </a:prstGeom>
        </p:spPr>
      </p:pic>
      <p:pic>
        <p:nvPicPr>
          <p:cNvPr id="123" name="Picture 122" descr="E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15" y="1289688"/>
            <a:ext cx="356109" cy="356109"/>
          </a:xfrm>
          <a:prstGeom prst="rect">
            <a:avLst/>
          </a:prstGeom>
        </p:spPr>
      </p:pic>
      <p:pic>
        <p:nvPicPr>
          <p:cNvPr id="124" name="Picture 123" descr="G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203" y="1289033"/>
            <a:ext cx="356109" cy="356109"/>
          </a:xfrm>
          <a:prstGeom prst="rect">
            <a:avLst/>
          </a:prstGeom>
        </p:spPr>
      </p:pic>
      <p:pic>
        <p:nvPicPr>
          <p:cNvPr id="125" name="Picture 124" descr="F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422" y="1260105"/>
            <a:ext cx="389425" cy="389425"/>
          </a:xfrm>
          <a:prstGeom prst="rect">
            <a:avLst/>
          </a:prstGeom>
        </p:spPr>
      </p:pic>
      <p:pic>
        <p:nvPicPr>
          <p:cNvPr id="126" name="Picture 125" descr="I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87" y="1253909"/>
            <a:ext cx="402721" cy="402721"/>
          </a:xfrm>
          <a:prstGeom prst="rect">
            <a:avLst/>
          </a:prstGeom>
        </p:spPr>
      </p:pic>
      <p:pic>
        <p:nvPicPr>
          <p:cNvPr id="127" name="Picture 126" descr="D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550" y="1264807"/>
            <a:ext cx="389975" cy="389975"/>
          </a:xfrm>
          <a:prstGeom prst="rect">
            <a:avLst/>
          </a:prstGeom>
        </p:spPr>
      </p:pic>
      <p:pic>
        <p:nvPicPr>
          <p:cNvPr id="128" name="Picture 127" descr="NL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729" y="1274765"/>
            <a:ext cx="368757" cy="368757"/>
          </a:xfrm>
          <a:prstGeom prst="rect">
            <a:avLst/>
          </a:prstGeom>
        </p:spPr>
      </p:pic>
      <p:pic>
        <p:nvPicPr>
          <p:cNvPr id="129" name="Picture 128" descr="CH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0" y="1288164"/>
            <a:ext cx="360073" cy="360073"/>
          </a:xfrm>
          <a:prstGeom prst="rect">
            <a:avLst/>
          </a:prstGeom>
        </p:spPr>
      </p:pic>
      <p:pic>
        <p:nvPicPr>
          <p:cNvPr id="130" name="Picture 129" descr="A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449" y="1257139"/>
            <a:ext cx="356109" cy="356109"/>
          </a:xfrm>
          <a:prstGeom prst="rect">
            <a:avLst/>
          </a:prstGeom>
        </p:spPr>
      </p:pic>
      <p:pic>
        <p:nvPicPr>
          <p:cNvPr id="131" name="Picture 130" descr="TR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25" y="5489872"/>
            <a:ext cx="356109" cy="356109"/>
          </a:xfrm>
          <a:prstGeom prst="rect">
            <a:avLst/>
          </a:prstGeom>
        </p:spPr>
      </p:pic>
      <p:pic>
        <p:nvPicPr>
          <p:cNvPr id="132" name="Picture 131" descr="A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605" y="5489872"/>
            <a:ext cx="356109" cy="356109"/>
          </a:xfrm>
          <a:prstGeom prst="rect">
            <a:avLst/>
          </a:prstGeom>
        </p:spPr>
      </p:pic>
      <p:pic>
        <p:nvPicPr>
          <p:cNvPr id="133" name="Picture 132" descr="ZA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97" y="5489872"/>
            <a:ext cx="356109" cy="356109"/>
          </a:xfrm>
          <a:prstGeom prst="rect">
            <a:avLst/>
          </a:prstGeom>
        </p:spPr>
      </p:pic>
      <p:pic>
        <p:nvPicPr>
          <p:cNvPr id="134" name="Picture 133" descr="MX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337" y="3697248"/>
            <a:ext cx="356109" cy="356109"/>
          </a:xfrm>
          <a:prstGeom prst="rect">
            <a:avLst/>
          </a:prstGeom>
        </p:spPr>
      </p:pic>
      <p:pic>
        <p:nvPicPr>
          <p:cNvPr id="135" name="Picture 134" descr="US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634" y="4032009"/>
            <a:ext cx="356109" cy="356109"/>
          </a:xfrm>
          <a:prstGeom prst="rect">
            <a:avLst/>
          </a:prstGeom>
        </p:spPr>
      </p:pic>
      <p:pic>
        <p:nvPicPr>
          <p:cNvPr id="136" name="Picture 135" descr="CA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337" y="3370371"/>
            <a:ext cx="356109" cy="356109"/>
          </a:xfrm>
          <a:prstGeom prst="rect">
            <a:avLst/>
          </a:prstGeom>
        </p:spPr>
      </p:pic>
      <p:pic>
        <p:nvPicPr>
          <p:cNvPr id="137" name="Picture 136" descr="BR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91" y="3040263"/>
            <a:ext cx="356109" cy="356109"/>
          </a:xfrm>
          <a:prstGeom prst="rect">
            <a:avLst/>
          </a:prstGeom>
        </p:spPr>
      </p:pic>
      <p:pic>
        <p:nvPicPr>
          <p:cNvPr id="138" name="Picture 137" descr="CN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81" y="5481069"/>
            <a:ext cx="356109" cy="356109"/>
          </a:xfrm>
          <a:prstGeom prst="rect">
            <a:avLst/>
          </a:prstGeom>
        </p:spPr>
      </p:pic>
      <p:pic>
        <p:nvPicPr>
          <p:cNvPr id="139" name="Picture 138" descr="HK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705" y="5481069"/>
            <a:ext cx="356109" cy="356109"/>
          </a:xfrm>
          <a:prstGeom prst="rect">
            <a:avLst/>
          </a:prstGeom>
        </p:spPr>
      </p:pic>
      <p:pic>
        <p:nvPicPr>
          <p:cNvPr id="140" name="Picture 139" descr="IN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56" y="5481069"/>
            <a:ext cx="356109" cy="356109"/>
          </a:xfrm>
          <a:prstGeom prst="rect">
            <a:avLst/>
          </a:prstGeom>
        </p:spPr>
      </p:pic>
      <p:pic>
        <p:nvPicPr>
          <p:cNvPr id="141" name="Picture 140" descr="VN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0" y="5481567"/>
            <a:ext cx="356109" cy="356109"/>
          </a:xfrm>
          <a:prstGeom prst="rect">
            <a:avLst/>
          </a:prstGeom>
        </p:spPr>
      </p:pic>
      <p:pic>
        <p:nvPicPr>
          <p:cNvPr id="142" name="Picture 141" descr="TH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52" y="5481058"/>
            <a:ext cx="356109" cy="356109"/>
          </a:xfrm>
          <a:prstGeom prst="rect">
            <a:avLst/>
          </a:prstGeom>
        </p:spPr>
      </p:pic>
      <p:pic>
        <p:nvPicPr>
          <p:cNvPr id="143" name="Picture 142" descr="MY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366" y="5481058"/>
            <a:ext cx="356109" cy="356109"/>
          </a:xfrm>
          <a:prstGeom prst="rect">
            <a:avLst/>
          </a:prstGeom>
        </p:spPr>
      </p:pic>
      <p:pic>
        <p:nvPicPr>
          <p:cNvPr id="144" name="Picture 143" descr="PL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08" y="1259913"/>
            <a:ext cx="388324" cy="388324"/>
          </a:xfrm>
          <a:prstGeom prst="rect">
            <a:avLst/>
          </a:prstGeom>
        </p:spPr>
      </p:pic>
      <p:pic>
        <p:nvPicPr>
          <p:cNvPr id="145" name="Picture 144" descr="RU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264" y="1289817"/>
            <a:ext cx="356109" cy="356109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1668956" y="1642677"/>
            <a:ext cx="8002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Austria</a:t>
            </a:r>
          </a:p>
        </p:txBody>
      </p:sp>
      <p:pic>
        <p:nvPicPr>
          <p:cNvPr id="147" name="Picture 146" descr="AU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29" y="5481069"/>
            <a:ext cx="356109" cy="356109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8603451" y="5776997"/>
            <a:ext cx="579498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Thailand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92235" y="5776997"/>
            <a:ext cx="585488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Malaysia</a:t>
            </a:r>
          </a:p>
        </p:txBody>
      </p:sp>
      <p:pic>
        <p:nvPicPr>
          <p:cNvPr id="150" name="Picture 149" descr="JP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402" y="5471415"/>
            <a:ext cx="356421" cy="356421"/>
          </a:xfrm>
          <a:prstGeom prst="rect">
            <a:avLst/>
          </a:prstGeom>
        </p:spPr>
      </p:pic>
      <p:sp>
        <p:nvSpPr>
          <p:cNvPr id="151" name="Rectangle 150"/>
          <p:cNvSpPr/>
          <p:nvPr/>
        </p:nvSpPr>
        <p:spPr>
          <a:xfrm>
            <a:off x="7220417" y="5535368"/>
            <a:ext cx="356109" cy="223273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rgbClr val="414041"/>
              </a:solidFill>
            </a:endParaRPr>
          </a:p>
        </p:txBody>
      </p:sp>
      <p:pic>
        <p:nvPicPr>
          <p:cNvPr id="152" name="Picture 151" descr="SG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61" y="5471416"/>
            <a:ext cx="356109" cy="356109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8221275" y="5531968"/>
            <a:ext cx="330343" cy="223273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rgbClr val="414041"/>
              </a:solidFill>
            </a:endParaRPr>
          </a:p>
        </p:txBody>
      </p:sp>
      <p:pic>
        <p:nvPicPr>
          <p:cNvPr id="154" name="Picture 153" descr="ID.png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" t="18148" r="4810" b="16896"/>
          <a:stretch/>
        </p:blipFill>
        <p:spPr>
          <a:xfrm>
            <a:off x="6761865" y="5540700"/>
            <a:ext cx="326345" cy="23131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55" name="Group 1"/>
          <p:cNvGrpSpPr/>
          <p:nvPr/>
        </p:nvGrpSpPr>
        <p:grpSpPr>
          <a:xfrm>
            <a:off x="3709447" y="2131035"/>
            <a:ext cx="6239894" cy="2982148"/>
            <a:chOff x="563563" y="1628775"/>
            <a:chExt cx="8015288" cy="3830638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1817688" y="3355975"/>
              <a:ext cx="104775" cy="122238"/>
            </a:xfrm>
            <a:custGeom>
              <a:avLst/>
              <a:gdLst>
                <a:gd name="T0" fmla="*/ 33 w 66"/>
                <a:gd name="T1" fmla="*/ 0 h 77"/>
                <a:gd name="T2" fmla="*/ 28 w 66"/>
                <a:gd name="T3" fmla="*/ 3 h 77"/>
                <a:gd name="T4" fmla="*/ 26 w 66"/>
                <a:gd name="T5" fmla="*/ 10 h 77"/>
                <a:gd name="T6" fmla="*/ 22 w 66"/>
                <a:gd name="T7" fmla="*/ 12 h 77"/>
                <a:gd name="T8" fmla="*/ 22 w 66"/>
                <a:gd name="T9" fmla="*/ 16 h 77"/>
                <a:gd name="T10" fmla="*/ 28 w 66"/>
                <a:gd name="T11" fmla="*/ 22 h 77"/>
                <a:gd name="T12" fmla="*/ 32 w 66"/>
                <a:gd name="T13" fmla="*/ 27 h 77"/>
                <a:gd name="T14" fmla="*/ 26 w 66"/>
                <a:gd name="T15" fmla="*/ 34 h 77"/>
                <a:gd name="T16" fmla="*/ 14 w 66"/>
                <a:gd name="T17" fmla="*/ 34 h 77"/>
                <a:gd name="T18" fmla="*/ 9 w 66"/>
                <a:gd name="T19" fmla="*/ 35 h 77"/>
                <a:gd name="T20" fmla="*/ 3 w 66"/>
                <a:gd name="T21" fmla="*/ 48 h 77"/>
                <a:gd name="T22" fmla="*/ 1 w 66"/>
                <a:gd name="T23" fmla="*/ 54 h 77"/>
                <a:gd name="T24" fmla="*/ 0 w 66"/>
                <a:gd name="T25" fmla="*/ 60 h 77"/>
                <a:gd name="T26" fmla="*/ 7 w 66"/>
                <a:gd name="T27" fmla="*/ 69 h 77"/>
                <a:gd name="T28" fmla="*/ 17 w 66"/>
                <a:gd name="T29" fmla="*/ 73 h 77"/>
                <a:gd name="T30" fmla="*/ 32 w 66"/>
                <a:gd name="T31" fmla="*/ 77 h 77"/>
                <a:gd name="T32" fmla="*/ 33 w 66"/>
                <a:gd name="T33" fmla="*/ 73 h 77"/>
                <a:gd name="T34" fmla="*/ 37 w 66"/>
                <a:gd name="T35" fmla="*/ 71 h 77"/>
                <a:gd name="T36" fmla="*/ 41 w 66"/>
                <a:gd name="T37" fmla="*/ 65 h 77"/>
                <a:gd name="T38" fmla="*/ 45 w 66"/>
                <a:gd name="T39" fmla="*/ 64 h 77"/>
                <a:gd name="T40" fmla="*/ 49 w 66"/>
                <a:gd name="T41" fmla="*/ 58 h 77"/>
                <a:gd name="T42" fmla="*/ 49 w 66"/>
                <a:gd name="T43" fmla="*/ 52 h 77"/>
                <a:gd name="T44" fmla="*/ 57 w 66"/>
                <a:gd name="T45" fmla="*/ 48 h 77"/>
                <a:gd name="T46" fmla="*/ 64 w 66"/>
                <a:gd name="T47" fmla="*/ 40 h 77"/>
                <a:gd name="T48" fmla="*/ 60 w 66"/>
                <a:gd name="T49" fmla="*/ 38 h 77"/>
                <a:gd name="T50" fmla="*/ 60 w 66"/>
                <a:gd name="T51" fmla="*/ 40 h 77"/>
                <a:gd name="T52" fmla="*/ 57 w 66"/>
                <a:gd name="T53" fmla="*/ 38 h 77"/>
                <a:gd name="T54" fmla="*/ 50 w 66"/>
                <a:gd name="T55" fmla="*/ 38 h 77"/>
                <a:gd name="T56" fmla="*/ 56 w 66"/>
                <a:gd name="T57" fmla="*/ 7 h 77"/>
                <a:gd name="T58" fmla="*/ 41 w 66"/>
                <a:gd name="T59" fmla="*/ 3 h 77"/>
                <a:gd name="T60" fmla="*/ 41 w 66"/>
                <a:gd name="T61" fmla="*/ 3 h 77"/>
                <a:gd name="T62" fmla="*/ 41 w 66"/>
                <a:gd name="T63" fmla="*/ 3 h 77"/>
                <a:gd name="T64" fmla="*/ 41 w 66"/>
                <a:gd name="T65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41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7" y="73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7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2339975" y="3300413"/>
              <a:ext cx="90488" cy="66675"/>
            </a:xfrm>
            <a:custGeom>
              <a:avLst/>
              <a:gdLst>
                <a:gd name="T0" fmla="*/ 2 w 57"/>
                <a:gd name="T1" fmla="*/ 34 h 42"/>
                <a:gd name="T2" fmla="*/ 3 w 57"/>
                <a:gd name="T3" fmla="*/ 29 h 42"/>
                <a:gd name="T4" fmla="*/ 0 w 57"/>
                <a:gd name="T5" fmla="*/ 22 h 42"/>
                <a:gd name="T6" fmla="*/ 3 w 57"/>
                <a:gd name="T7" fmla="*/ 21 h 42"/>
                <a:gd name="T8" fmla="*/ 3 w 57"/>
                <a:gd name="T9" fmla="*/ 17 h 42"/>
                <a:gd name="T10" fmla="*/ 3 w 57"/>
                <a:gd name="T11" fmla="*/ 17 h 42"/>
                <a:gd name="T12" fmla="*/ 6 w 57"/>
                <a:gd name="T13" fmla="*/ 13 h 42"/>
                <a:gd name="T14" fmla="*/ 6 w 57"/>
                <a:gd name="T15" fmla="*/ 12 h 42"/>
                <a:gd name="T16" fmla="*/ 6 w 57"/>
                <a:gd name="T17" fmla="*/ 8 h 42"/>
                <a:gd name="T18" fmla="*/ 6 w 57"/>
                <a:gd name="T19" fmla="*/ 4 h 42"/>
                <a:gd name="T20" fmla="*/ 6 w 57"/>
                <a:gd name="T21" fmla="*/ 1 h 42"/>
                <a:gd name="T22" fmla="*/ 11 w 57"/>
                <a:gd name="T23" fmla="*/ 0 h 42"/>
                <a:gd name="T24" fmla="*/ 15 w 57"/>
                <a:gd name="T25" fmla="*/ 0 h 42"/>
                <a:gd name="T26" fmla="*/ 20 w 57"/>
                <a:gd name="T27" fmla="*/ 0 h 42"/>
                <a:gd name="T28" fmla="*/ 27 w 57"/>
                <a:gd name="T29" fmla="*/ 1 h 42"/>
                <a:gd name="T30" fmla="*/ 32 w 57"/>
                <a:gd name="T31" fmla="*/ 4 h 42"/>
                <a:gd name="T32" fmla="*/ 33 w 57"/>
                <a:gd name="T33" fmla="*/ 4 h 42"/>
                <a:gd name="T34" fmla="*/ 33 w 57"/>
                <a:gd name="T35" fmla="*/ 5 h 42"/>
                <a:gd name="T36" fmla="*/ 41 w 57"/>
                <a:gd name="T37" fmla="*/ 9 h 42"/>
                <a:gd name="T38" fmla="*/ 44 w 57"/>
                <a:gd name="T39" fmla="*/ 9 h 42"/>
                <a:gd name="T40" fmla="*/ 45 w 57"/>
                <a:gd name="T41" fmla="*/ 12 h 42"/>
                <a:gd name="T42" fmla="*/ 41 w 57"/>
                <a:gd name="T43" fmla="*/ 12 h 42"/>
                <a:gd name="T44" fmla="*/ 40 w 57"/>
                <a:gd name="T45" fmla="*/ 13 h 42"/>
                <a:gd name="T46" fmla="*/ 40 w 57"/>
                <a:gd name="T47" fmla="*/ 13 h 42"/>
                <a:gd name="T48" fmla="*/ 44 w 57"/>
                <a:gd name="T49" fmla="*/ 14 h 42"/>
                <a:gd name="T50" fmla="*/ 47 w 57"/>
                <a:gd name="T51" fmla="*/ 14 h 42"/>
                <a:gd name="T52" fmla="*/ 53 w 57"/>
                <a:gd name="T53" fmla="*/ 17 h 42"/>
                <a:gd name="T54" fmla="*/ 55 w 57"/>
                <a:gd name="T55" fmla="*/ 21 h 42"/>
                <a:gd name="T56" fmla="*/ 57 w 57"/>
                <a:gd name="T57" fmla="*/ 26 h 42"/>
                <a:gd name="T58" fmla="*/ 53 w 57"/>
                <a:gd name="T59" fmla="*/ 29 h 42"/>
                <a:gd name="T60" fmla="*/ 51 w 57"/>
                <a:gd name="T61" fmla="*/ 30 h 42"/>
                <a:gd name="T62" fmla="*/ 49 w 57"/>
                <a:gd name="T63" fmla="*/ 26 h 42"/>
                <a:gd name="T64" fmla="*/ 45 w 57"/>
                <a:gd name="T65" fmla="*/ 26 h 42"/>
                <a:gd name="T66" fmla="*/ 41 w 57"/>
                <a:gd name="T67" fmla="*/ 26 h 42"/>
                <a:gd name="T68" fmla="*/ 40 w 57"/>
                <a:gd name="T69" fmla="*/ 26 h 42"/>
                <a:gd name="T70" fmla="*/ 37 w 57"/>
                <a:gd name="T71" fmla="*/ 26 h 42"/>
                <a:gd name="T72" fmla="*/ 32 w 57"/>
                <a:gd name="T73" fmla="*/ 26 h 42"/>
                <a:gd name="T74" fmla="*/ 27 w 57"/>
                <a:gd name="T75" fmla="*/ 30 h 42"/>
                <a:gd name="T76" fmla="*/ 23 w 57"/>
                <a:gd name="T77" fmla="*/ 30 h 42"/>
                <a:gd name="T78" fmla="*/ 20 w 57"/>
                <a:gd name="T79" fmla="*/ 29 h 42"/>
                <a:gd name="T80" fmla="*/ 20 w 57"/>
                <a:gd name="T81" fmla="*/ 26 h 42"/>
                <a:gd name="T82" fmla="*/ 17 w 57"/>
                <a:gd name="T83" fmla="*/ 29 h 42"/>
                <a:gd name="T84" fmla="*/ 15 w 57"/>
                <a:gd name="T85" fmla="*/ 29 h 42"/>
                <a:gd name="T86" fmla="*/ 14 w 57"/>
                <a:gd name="T87" fmla="*/ 30 h 42"/>
                <a:gd name="T88" fmla="*/ 7 w 57"/>
                <a:gd name="T89" fmla="*/ 42 h 42"/>
                <a:gd name="T90" fmla="*/ 3 w 57"/>
                <a:gd name="T91" fmla="*/ 38 h 42"/>
                <a:gd name="T92" fmla="*/ 3 w 57"/>
                <a:gd name="T93" fmla="*/ 35 h 42"/>
                <a:gd name="T94" fmla="*/ 2 w 57"/>
                <a:gd name="T95" fmla="*/ 34 h 42"/>
                <a:gd name="T96" fmla="*/ 2 w 57"/>
                <a:gd name="T97" fmla="*/ 34 h 42"/>
                <a:gd name="T98" fmla="*/ 2 w 57"/>
                <a:gd name="T99" fmla="*/ 34 h 42"/>
                <a:gd name="T100" fmla="*/ 2 w 57"/>
                <a:gd name="T10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2">
                  <a:moveTo>
                    <a:pt x="2" y="34"/>
                  </a:moveTo>
                  <a:lnTo>
                    <a:pt x="2" y="34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2030413" y="3203575"/>
              <a:ext cx="261938" cy="96838"/>
            </a:xfrm>
            <a:custGeom>
              <a:avLst/>
              <a:gdLst>
                <a:gd name="T0" fmla="*/ 155 w 165"/>
                <a:gd name="T1" fmla="*/ 47 h 61"/>
                <a:gd name="T2" fmla="*/ 139 w 165"/>
                <a:gd name="T3" fmla="*/ 46 h 61"/>
                <a:gd name="T4" fmla="*/ 143 w 165"/>
                <a:gd name="T5" fmla="*/ 42 h 61"/>
                <a:gd name="T6" fmla="*/ 141 w 165"/>
                <a:gd name="T7" fmla="*/ 38 h 61"/>
                <a:gd name="T8" fmla="*/ 131 w 165"/>
                <a:gd name="T9" fmla="*/ 35 h 61"/>
                <a:gd name="T10" fmla="*/ 126 w 165"/>
                <a:gd name="T11" fmla="*/ 35 h 61"/>
                <a:gd name="T12" fmla="*/ 125 w 165"/>
                <a:gd name="T13" fmla="*/ 33 h 61"/>
                <a:gd name="T14" fmla="*/ 118 w 165"/>
                <a:gd name="T15" fmla="*/ 33 h 61"/>
                <a:gd name="T16" fmla="*/ 121 w 165"/>
                <a:gd name="T17" fmla="*/ 29 h 61"/>
                <a:gd name="T18" fmla="*/ 117 w 165"/>
                <a:gd name="T19" fmla="*/ 26 h 61"/>
                <a:gd name="T20" fmla="*/ 112 w 165"/>
                <a:gd name="T21" fmla="*/ 22 h 61"/>
                <a:gd name="T22" fmla="*/ 108 w 165"/>
                <a:gd name="T23" fmla="*/ 21 h 61"/>
                <a:gd name="T24" fmla="*/ 100 w 165"/>
                <a:gd name="T25" fmla="*/ 17 h 61"/>
                <a:gd name="T26" fmla="*/ 86 w 165"/>
                <a:gd name="T27" fmla="*/ 13 h 61"/>
                <a:gd name="T28" fmla="*/ 82 w 165"/>
                <a:gd name="T29" fmla="*/ 5 h 61"/>
                <a:gd name="T30" fmla="*/ 73 w 165"/>
                <a:gd name="T31" fmla="*/ 5 h 61"/>
                <a:gd name="T32" fmla="*/ 64 w 165"/>
                <a:gd name="T33" fmla="*/ 2 h 61"/>
                <a:gd name="T34" fmla="*/ 56 w 165"/>
                <a:gd name="T35" fmla="*/ 4 h 61"/>
                <a:gd name="T36" fmla="*/ 46 w 165"/>
                <a:gd name="T37" fmla="*/ 2 h 61"/>
                <a:gd name="T38" fmla="*/ 27 w 165"/>
                <a:gd name="T39" fmla="*/ 5 h 61"/>
                <a:gd name="T40" fmla="*/ 11 w 165"/>
                <a:gd name="T41" fmla="*/ 15 h 61"/>
                <a:gd name="T42" fmla="*/ 11 w 165"/>
                <a:gd name="T43" fmla="*/ 22 h 61"/>
                <a:gd name="T44" fmla="*/ 0 w 165"/>
                <a:gd name="T45" fmla="*/ 25 h 61"/>
                <a:gd name="T46" fmla="*/ 7 w 165"/>
                <a:gd name="T47" fmla="*/ 26 h 61"/>
                <a:gd name="T48" fmla="*/ 16 w 165"/>
                <a:gd name="T49" fmla="*/ 18 h 61"/>
                <a:gd name="T50" fmla="*/ 25 w 165"/>
                <a:gd name="T51" fmla="*/ 17 h 61"/>
                <a:gd name="T52" fmla="*/ 42 w 165"/>
                <a:gd name="T53" fmla="*/ 9 h 61"/>
                <a:gd name="T54" fmla="*/ 50 w 165"/>
                <a:gd name="T55" fmla="*/ 15 h 61"/>
                <a:gd name="T56" fmla="*/ 48 w 165"/>
                <a:gd name="T57" fmla="*/ 17 h 61"/>
                <a:gd name="T58" fmla="*/ 56 w 165"/>
                <a:gd name="T59" fmla="*/ 18 h 61"/>
                <a:gd name="T60" fmla="*/ 61 w 165"/>
                <a:gd name="T61" fmla="*/ 21 h 61"/>
                <a:gd name="T62" fmla="*/ 70 w 165"/>
                <a:gd name="T63" fmla="*/ 18 h 61"/>
                <a:gd name="T64" fmla="*/ 74 w 165"/>
                <a:gd name="T65" fmla="*/ 26 h 61"/>
                <a:gd name="T66" fmla="*/ 84 w 165"/>
                <a:gd name="T67" fmla="*/ 30 h 61"/>
                <a:gd name="T68" fmla="*/ 96 w 165"/>
                <a:gd name="T69" fmla="*/ 30 h 61"/>
                <a:gd name="T70" fmla="*/ 100 w 165"/>
                <a:gd name="T71" fmla="*/ 38 h 61"/>
                <a:gd name="T72" fmla="*/ 108 w 165"/>
                <a:gd name="T73" fmla="*/ 46 h 61"/>
                <a:gd name="T74" fmla="*/ 117 w 165"/>
                <a:gd name="T75" fmla="*/ 46 h 61"/>
                <a:gd name="T76" fmla="*/ 118 w 165"/>
                <a:gd name="T77" fmla="*/ 51 h 61"/>
                <a:gd name="T78" fmla="*/ 109 w 165"/>
                <a:gd name="T79" fmla="*/ 59 h 61"/>
                <a:gd name="T80" fmla="*/ 134 w 165"/>
                <a:gd name="T81" fmla="*/ 59 h 61"/>
                <a:gd name="T82" fmla="*/ 149 w 165"/>
                <a:gd name="T83" fmla="*/ 59 h 61"/>
                <a:gd name="T84" fmla="*/ 165 w 165"/>
                <a:gd name="T85" fmla="*/ 55 h 61"/>
                <a:gd name="T86" fmla="*/ 162 w 165"/>
                <a:gd name="T87" fmla="*/ 53 h 61"/>
                <a:gd name="T88" fmla="*/ 162 w 165"/>
                <a:gd name="T89" fmla="*/ 53 h 61"/>
                <a:gd name="T90" fmla="*/ 29 w 165"/>
                <a:gd name="T91" fmla="*/ 25 h 61"/>
                <a:gd name="T92" fmla="*/ 27 w 165"/>
                <a:gd name="T93" fmla="*/ 30 h 61"/>
                <a:gd name="T94" fmla="*/ 29 w 165"/>
                <a:gd name="T95" fmla="*/ 33 h 61"/>
                <a:gd name="T96" fmla="*/ 37 w 165"/>
                <a:gd name="T97" fmla="*/ 30 h 61"/>
                <a:gd name="T98" fmla="*/ 33 w 165"/>
                <a:gd name="T99" fmla="*/ 25 h 61"/>
                <a:gd name="T100" fmla="*/ 33 w 165"/>
                <a:gd name="T101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1">
                  <a:moveTo>
                    <a:pt x="162" y="53"/>
                  </a:moveTo>
                  <a:lnTo>
                    <a:pt x="158" y="51"/>
                  </a:lnTo>
                  <a:lnTo>
                    <a:pt x="155" y="47"/>
                  </a:lnTo>
                  <a:lnTo>
                    <a:pt x="153" y="46"/>
                  </a:lnTo>
                  <a:lnTo>
                    <a:pt x="147" y="46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18" y="33"/>
                  </a:lnTo>
                  <a:lnTo>
                    <a:pt x="118" y="29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12" y="25"/>
                  </a:lnTo>
                  <a:lnTo>
                    <a:pt x="112" y="22"/>
                  </a:lnTo>
                  <a:lnTo>
                    <a:pt x="109" y="25"/>
                  </a:lnTo>
                  <a:lnTo>
                    <a:pt x="109" y="22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6" y="15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9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4" y="43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17" y="53"/>
                  </a:lnTo>
                  <a:lnTo>
                    <a:pt x="112" y="57"/>
                  </a:lnTo>
                  <a:lnTo>
                    <a:pt x="109" y="59"/>
                  </a:lnTo>
                  <a:lnTo>
                    <a:pt x="108" y="61"/>
                  </a:lnTo>
                  <a:lnTo>
                    <a:pt x="121" y="61"/>
                  </a:lnTo>
                  <a:lnTo>
                    <a:pt x="134" y="59"/>
                  </a:lnTo>
                  <a:lnTo>
                    <a:pt x="143" y="61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58" y="57"/>
                  </a:lnTo>
                  <a:lnTo>
                    <a:pt x="165" y="55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close/>
                  <a:moveTo>
                    <a:pt x="33" y="25"/>
                  </a:moveTo>
                  <a:lnTo>
                    <a:pt x="29" y="25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2276475" y="3300413"/>
              <a:ext cx="74613" cy="53975"/>
            </a:xfrm>
            <a:custGeom>
              <a:avLst/>
              <a:gdLst>
                <a:gd name="T0" fmla="*/ 7 w 47"/>
                <a:gd name="T1" fmla="*/ 22 h 34"/>
                <a:gd name="T2" fmla="*/ 15 w 47"/>
                <a:gd name="T3" fmla="*/ 22 h 34"/>
                <a:gd name="T4" fmla="*/ 14 w 47"/>
                <a:gd name="T5" fmla="*/ 25 h 34"/>
                <a:gd name="T6" fmla="*/ 16 w 47"/>
                <a:gd name="T7" fmla="*/ 25 h 34"/>
                <a:gd name="T8" fmla="*/ 24 w 47"/>
                <a:gd name="T9" fmla="*/ 26 h 34"/>
                <a:gd name="T10" fmla="*/ 28 w 47"/>
                <a:gd name="T11" fmla="*/ 26 h 34"/>
                <a:gd name="T12" fmla="*/ 30 w 47"/>
                <a:gd name="T13" fmla="*/ 25 h 34"/>
                <a:gd name="T14" fmla="*/ 34 w 47"/>
                <a:gd name="T15" fmla="*/ 22 h 34"/>
                <a:gd name="T16" fmla="*/ 34 w 47"/>
                <a:gd name="T17" fmla="*/ 21 h 34"/>
                <a:gd name="T18" fmla="*/ 30 w 47"/>
                <a:gd name="T19" fmla="*/ 17 h 34"/>
                <a:gd name="T20" fmla="*/ 28 w 47"/>
                <a:gd name="T21" fmla="*/ 13 h 34"/>
                <a:gd name="T22" fmla="*/ 28 w 47"/>
                <a:gd name="T23" fmla="*/ 5 h 34"/>
                <a:gd name="T24" fmla="*/ 24 w 47"/>
                <a:gd name="T25" fmla="*/ 4 h 34"/>
                <a:gd name="T26" fmla="*/ 19 w 47"/>
                <a:gd name="T27" fmla="*/ 4 h 34"/>
                <a:gd name="T28" fmla="*/ 20 w 47"/>
                <a:gd name="T29" fmla="*/ 1 h 34"/>
                <a:gd name="T30" fmla="*/ 28 w 47"/>
                <a:gd name="T31" fmla="*/ 0 h 34"/>
                <a:gd name="T32" fmla="*/ 36 w 47"/>
                <a:gd name="T33" fmla="*/ 1 h 34"/>
                <a:gd name="T34" fmla="*/ 46 w 47"/>
                <a:gd name="T35" fmla="*/ 4 h 34"/>
                <a:gd name="T36" fmla="*/ 47 w 47"/>
                <a:gd name="T37" fmla="*/ 5 h 34"/>
                <a:gd name="T38" fmla="*/ 46 w 47"/>
                <a:gd name="T39" fmla="*/ 12 h 34"/>
                <a:gd name="T40" fmla="*/ 46 w 47"/>
                <a:gd name="T41" fmla="*/ 13 h 34"/>
                <a:gd name="T42" fmla="*/ 43 w 47"/>
                <a:gd name="T43" fmla="*/ 17 h 34"/>
                <a:gd name="T44" fmla="*/ 43 w 47"/>
                <a:gd name="T45" fmla="*/ 17 h 34"/>
                <a:gd name="T46" fmla="*/ 46 w 47"/>
                <a:gd name="T47" fmla="*/ 18 h 34"/>
                <a:gd name="T48" fmla="*/ 40 w 47"/>
                <a:gd name="T49" fmla="*/ 22 h 34"/>
                <a:gd name="T50" fmla="*/ 43 w 47"/>
                <a:gd name="T51" fmla="*/ 29 h 34"/>
                <a:gd name="T52" fmla="*/ 42 w 47"/>
                <a:gd name="T53" fmla="*/ 34 h 34"/>
                <a:gd name="T54" fmla="*/ 40 w 47"/>
                <a:gd name="T55" fmla="*/ 30 h 34"/>
                <a:gd name="T56" fmla="*/ 28 w 47"/>
                <a:gd name="T57" fmla="*/ 30 h 34"/>
                <a:gd name="T58" fmla="*/ 24 w 47"/>
                <a:gd name="T59" fmla="*/ 30 h 34"/>
                <a:gd name="T60" fmla="*/ 14 w 47"/>
                <a:gd name="T61" fmla="*/ 29 h 34"/>
                <a:gd name="T62" fmla="*/ 11 w 47"/>
                <a:gd name="T63" fmla="*/ 31 h 34"/>
                <a:gd name="T64" fmla="*/ 7 w 47"/>
                <a:gd name="T65" fmla="*/ 31 h 34"/>
                <a:gd name="T66" fmla="*/ 2 w 47"/>
                <a:gd name="T67" fmla="*/ 29 h 34"/>
                <a:gd name="T68" fmla="*/ 2 w 47"/>
                <a:gd name="T69" fmla="*/ 25 h 34"/>
                <a:gd name="T70" fmla="*/ 7 w 47"/>
                <a:gd name="T71" fmla="*/ 22 h 34"/>
                <a:gd name="T72" fmla="*/ 7 w 47"/>
                <a:gd name="T73" fmla="*/ 22 h 34"/>
                <a:gd name="T74" fmla="*/ 7 w 47"/>
                <a:gd name="T75" fmla="*/ 22 h 34"/>
                <a:gd name="T76" fmla="*/ 7 w 47"/>
                <a:gd name="T7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4">
                  <a:moveTo>
                    <a:pt x="7" y="22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0" name="Freeform 9"/>
            <p:cNvSpPr>
              <a:spLocks noEditPoints="1"/>
            </p:cNvSpPr>
            <p:nvPr/>
          </p:nvSpPr>
          <p:spPr bwMode="auto">
            <a:xfrm>
              <a:off x="2201863" y="3097213"/>
              <a:ext cx="131763" cy="173038"/>
            </a:xfrm>
            <a:custGeom>
              <a:avLst/>
              <a:gdLst>
                <a:gd name="T0" fmla="*/ 10 w 83"/>
                <a:gd name="T1" fmla="*/ 39 h 109"/>
                <a:gd name="T2" fmla="*/ 5 w 83"/>
                <a:gd name="T3" fmla="*/ 35 h 109"/>
                <a:gd name="T4" fmla="*/ 1 w 83"/>
                <a:gd name="T5" fmla="*/ 43 h 109"/>
                <a:gd name="T6" fmla="*/ 6 w 83"/>
                <a:gd name="T7" fmla="*/ 45 h 109"/>
                <a:gd name="T8" fmla="*/ 6 w 83"/>
                <a:gd name="T9" fmla="*/ 45 h 109"/>
                <a:gd name="T10" fmla="*/ 5 w 83"/>
                <a:gd name="T11" fmla="*/ 4 h 109"/>
                <a:gd name="T12" fmla="*/ 4 w 83"/>
                <a:gd name="T13" fmla="*/ 8 h 109"/>
                <a:gd name="T14" fmla="*/ 13 w 83"/>
                <a:gd name="T15" fmla="*/ 4 h 109"/>
                <a:gd name="T16" fmla="*/ 10 w 83"/>
                <a:gd name="T17" fmla="*/ 4 h 109"/>
                <a:gd name="T18" fmla="*/ 10 w 83"/>
                <a:gd name="T19" fmla="*/ 49 h 109"/>
                <a:gd name="T20" fmla="*/ 9 w 83"/>
                <a:gd name="T21" fmla="*/ 56 h 109"/>
                <a:gd name="T22" fmla="*/ 13 w 83"/>
                <a:gd name="T23" fmla="*/ 56 h 109"/>
                <a:gd name="T24" fmla="*/ 13 w 83"/>
                <a:gd name="T25" fmla="*/ 49 h 109"/>
                <a:gd name="T26" fmla="*/ 10 w 83"/>
                <a:gd name="T27" fmla="*/ 49 h 109"/>
                <a:gd name="T28" fmla="*/ 10 w 83"/>
                <a:gd name="T29" fmla="*/ 49 h 109"/>
                <a:gd name="T30" fmla="*/ 26 w 83"/>
                <a:gd name="T31" fmla="*/ 5 h 109"/>
                <a:gd name="T32" fmla="*/ 18 w 83"/>
                <a:gd name="T33" fmla="*/ 0 h 109"/>
                <a:gd name="T34" fmla="*/ 18 w 83"/>
                <a:gd name="T35" fmla="*/ 0 h 109"/>
                <a:gd name="T36" fmla="*/ 23 w 83"/>
                <a:gd name="T37" fmla="*/ 19 h 109"/>
                <a:gd name="T38" fmla="*/ 26 w 83"/>
                <a:gd name="T39" fmla="*/ 5 h 109"/>
                <a:gd name="T40" fmla="*/ 26 w 83"/>
                <a:gd name="T41" fmla="*/ 8 h 109"/>
                <a:gd name="T42" fmla="*/ 35 w 83"/>
                <a:gd name="T43" fmla="*/ 39 h 109"/>
                <a:gd name="T44" fmla="*/ 37 w 83"/>
                <a:gd name="T45" fmla="*/ 32 h 109"/>
                <a:gd name="T46" fmla="*/ 35 w 83"/>
                <a:gd name="T47" fmla="*/ 39 h 109"/>
                <a:gd name="T48" fmla="*/ 35 w 83"/>
                <a:gd name="T49" fmla="*/ 39 h 109"/>
                <a:gd name="T50" fmla="*/ 30 w 83"/>
                <a:gd name="T51" fmla="*/ 27 h 109"/>
                <a:gd name="T52" fmla="*/ 30 w 83"/>
                <a:gd name="T53" fmla="*/ 27 h 109"/>
                <a:gd name="T54" fmla="*/ 37 w 83"/>
                <a:gd name="T55" fmla="*/ 31 h 109"/>
                <a:gd name="T56" fmla="*/ 35 w 83"/>
                <a:gd name="T57" fmla="*/ 31 h 109"/>
                <a:gd name="T58" fmla="*/ 35 w 83"/>
                <a:gd name="T59" fmla="*/ 31 h 109"/>
                <a:gd name="T60" fmla="*/ 47 w 83"/>
                <a:gd name="T61" fmla="*/ 45 h 109"/>
                <a:gd name="T62" fmla="*/ 47 w 83"/>
                <a:gd name="T63" fmla="*/ 45 h 109"/>
                <a:gd name="T64" fmla="*/ 49 w 83"/>
                <a:gd name="T65" fmla="*/ 63 h 109"/>
                <a:gd name="T66" fmla="*/ 49 w 83"/>
                <a:gd name="T67" fmla="*/ 65 h 109"/>
                <a:gd name="T68" fmla="*/ 49 w 83"/>
                <a:gd name="T69" fmla="*/ 65 h 109"/>
                <a:gd name="T70" fmla="*/ 49 w 83"/>
                <a:gd name="T71" fmla="*/ 71 h 109"/>
                <a:gd name="T72" fmla="*/ 49 w 83"/>
                <a:gd name="T73" fmla="*/ 69 h 109"/>
                <a:gd name="T74" fmla="*/ 49 w 83"/>
                <a:gd name="T75" fmla="*/ 69 h 109"/>
                <a:gd name="T76" fmla="*/ 54 w 83"/>
                <a:gd name="T77" fmla="*/ 57 h 109"/>
                <a:gd name="T78" fmla="*/ 54 w 83"/>
                <a:gd name="T79" fmla="*/ 59 h 109"/>
                <a:gd name="T80" fmla="*/ 54 w 83"/>
                <a:gd name="T81" fmla="*/ 59 h 109"/>
                <a:gd name="T82" fmla="*/ 66 w 83"/>
                <a:gd name="T83" fmla="*/ 78 h 109"/>
                <a:gd name="T84" fmla="*/ 67 w 83"/>
                <a:gd name="T85" fmla="*/ 80 h 109"/>
                <a:gd name="T86" fmla="*/ 67 w 83"/>
                <a:gd name="T87" fmla="*/ 80 h 109"/>
                <a:gd name="T88" fmla="*/ 61 w 83"/>
                <a:gd name="T89" fmla="*/ 53 h 109"/>
                <a:gd name="T90" fmla="*/ 61 w 83"/>
                <a:gd name="T91" fmla="*/ 52 h 109"/>
                <a:gd name="T92" fmla="*/ 61 w 83"/>
                <a:gd name="T93" fmla="*/ 52 h 109"/>
                <a:gd name="T94" fmla="*/ 66 w 83"/>
                <a:gd name="T95" fmla="*/ 106 h 109"/>
                <a:gd name="T96" fmla="*/ 75 w 83"/>
                <a:gd name="T97" fmla="*/ 105 h 109"/>
                <a:gd name="T98" fmla="*/ 74 w 83"/>
                <a:gd name="T99" fmla="*/ 105 h 109"/>
                <a:gd name="T100" fmla="*/ 74 w 83"/>
                <a:gd name="T101" fmla="*/ 105 h 109"/>
                <a:gd name="T102" fmla="*/ 79 w 83"/>
                <a:gd name="T103" fmla="*/ 84 h 109"/>
                <a:gd name="T104" fmla="*/ 81 w 83"/>
                <a:gd name="T105" fmla="*/ 82 h 109"/>
                <a:gd name="T106" fmla="*/ 81 w 83"/>
                <a:gd name="T107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109">
                  <a:moveTo>
                    <a:pt x="6" y="45"/>
                  </a:moveTo>
                  <a:lnTo>
                    <a:pt x="10" y="44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1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10" y="4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49"/>
                  </a:moveTo>
                  <a:lnTo>
                    <a:pt x="10" y="48"/>
                  </a:lnTo>
                  <a:lnTo>
                    <a:pt x="6" y="52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18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26" y="8"/>
                  </a:moveTo>
                  <a:lnTo>
                    <a:pt x="23" y="12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35" y="39"/>
                  </a:moveTo>
                  <a:lnTo>
                    <a:pt x="35" y="40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30" y="27"/>
                  </a:moveTo>
                  <a:lnTo>
                    <a:pt x="31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  <a:moveTo>
                    <a:pt x="35" y="31"/>
                  </a:moveTo>
                  <a:lnTo>
                    <a:pt x="37" y="31"/>
                  </a:lnTo>
                  <a:lnTo>
                    <a:pt x="33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close/>
                  <a:moveTo>
                    <a:pt x="47" y="45"/>
                  </a:moveTo>
                  <a:lnTo>
                    <a:pt x="43" y="4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49" y="65"/>
                  </a:moveTo>
                  <a:lnTo>
                    <a:pt x="49" y="63"/>
                  </a:lnTo>
                  <a:lnTo>
                    <a:pt x="47" y="59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close/>
                  <a:moveTo>
                    <a:pt x="49" y="69"/>
                  </a:moveTo>
                  <a:lnTo>
                    <a:pt x="49" y="67"/>
                  </a:lnTo>
                  <a:lnTo>
                    <a:pt x="47" y="67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close/>
                  <a:moveTo>
                    <a:pt x="54" y="59"/>
                  </a:moveTo>
                  <a:lnTo>
                    <a:pt x="54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close/>
                  <a:moveTo>
                    <a:pt x="67" y="80"/>
                  </a:moveTo>
                  <a:lnTo>
                    <a:pt x="67" y="7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1" y="85"/>
                  </a:lnTo>
                  <a:lnTo>
                    <a:pt x="66" y="82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close/>
                  <a:moveTo>
                    <a:pt x="61" y="52"/>
                  </a:moveTo>
                  <a:lnTo>
                    <a:pt x="61" y="53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74" y="105"/>
                  </a:moveTo>
                  <a:lnTo>
                    <a:pt x="70" y="102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9"/>
                  </a:lnTo>
                  <a:lnTo>
                    <a:pt x="70" y="109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1"/>
                  </a:lnTo>
                  <a:lnTo>
                    <a:pt x="75" y="102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close/>
                  <a:moveTo>
                    <a:pt x="81" y="82"/>
                  </a:moveTo>
                  <a:lnTo>
                    <a:pt x="79" y="82"/>
                  </a:lnTo>
                  <a:lnTo>
                    <a:pt x="79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2179638" y="3340100"/>
              <a:ext cx="50800" cy="22225"/>
            </a:xfrm>
            <a:custGeom>
              <a:avLst/>
              <a:gdLst>
                <a:gd name="T0" fmla="*/ 0 w 32"/>
                <a:gd name="T1" fmla="*/ 4 h 14"/>
                <a:gd name="T2" fmla="*/ 0 w 32"/>
                <a:gd name="T3" fmla="*/ 4 h 14"/>
                <a:gd name="T4" fmla="*/ 4 w 32"/>
                <a:gd name="T5" fmla="*/ 1 h 14"/>
                <a:gd name="T6" fmla="*/ 7 w 32"/>
                <a:gd name="T7" fmla="*/ 0 h 14"/>
                <a:gd name="T8" fmla="*/ 18 w 32"/>
                <a:gd name="T9" fmla="*/ 1 h 14"/>
                <a:gd name="T10" fmla="*/ 18 w 32"/>
                <a:gd name="T11" fmla="*/ 1 h 14"/>
                <a:gd name="T12" fmla="*/ 27 w 32"/>
                <a:gd name="T13" fmla="*/ 5 h 14"/>
                <a:gd name="T14" fmla="*/ 27 w 32"/>
                <a:gd name="T15" fmla="*/ 5 h 14"/>
                <a:gd name="T16" fmla="*/ 31 w 32"/>
                <a:gd name="T17" fmla="*/ 6 h 14"/>
                <a:gd name="T18" fmla="*/ 32 w 32"/>
                <a:gd name="T19" fmla="*/ 10 h 14"/>
                <a:gd name="T20" fmla="*/ 32 w 32"/>
                <a:gd name="T21" fmla="*/ 10 h 14"/>
                <a:gd name="T22" fmla="*/ 28 w 32"/>
                <a:gd name="T23" fmla="*/ 10 h 14"/>
                <a:gd name="T24" fmla="*/ 28 w 32"/>
                <a:gd name="T25" fmla="*/ 10 h 14"/>
                <a:gd name="T26" fmla="*/ 27 w 32"/>
                <a:gd name="T27" fmla="*/ 10 h 14"/>
                <a:gd name="T28" fmla="*/ 24 w 32"/>
                <a:gd name="T29" fmla="*/ 10 h 14"/>
                <a:gd name="T30" fmla="*/ 24 w 32"/>
                <a:gd name="T31" fmla="*/ 10 h 14"/>
                <a:gd name="T32" fmla="*/ 24 w 32"/>
                <a:gd name="T33" fmla="*/ 9 h 14"/>
                <a:gd name="T34" fmla="*/ 23 w 32"/>
                <a:gd name="T35" fmla="*/ 9 h 14"/>
                <a:gd name="T36" fmla="*/ 23 w 32"/>
                <a:gd name="T37" fmla="*/ 9 h 14"/>
                <a:gd name="T38" fmla="*/ 20 w 32"/>
                <a:gd name="T39" fmla="*/ 10 h 14"/>
                <a:gd name="T40" fmla="*/ 20 w 32"/>
                <a:gd name="T41" fmla="*/ 10 h 14"/>
                <a:gd name="T42" fmla="*/ 18 w 32"/>
                <a:gd name="T43" fmla="*/ 10 h 14"/>
                <a:gd name="T44" fmla="*/ 18 w 32"/>
                <a:gd name="T45" fmla="*/ 13 h 14"/>
                <a:gd name="T46" fmla="*/ 18 w 32"/>
                <a:gd name="T47" fmla="*/ 14 h 14"/>
                <a:gd name="T48" fmla="*/ 18 w 32"/>
                <a:gd name="T49" fmla="*/ 14 h 14"/>
                <a:gd name="T50" fmla="*/ 15 w 32"/>
                <a:gd name="T51" fmla="*/ 13 h 14"/>
                <a:gd name="T52" fmla="*/ 14 w 32"/>
                <a:gd name="T53" fmla="*/ 13 h 14"/>
                <a:gd name="T54" fmla="*/ 14 w 32"/>
                <a:gd name="T55" fmla="*/ 13 h 14"/>
                <a:gd name="T56" fmla="*/ 10 w 32"/>
                <a:gd name="T57" fmla="*/ 10 h 14"/>
                <a:gd name="T58" fmla="*/ 7 w 32"/>
                <a:gd name="T59" fmla="*/ 10 h 14"/>
                <a:gd name="T60" fmla="*/ 7 w 32"/>
                <a:gd name="T61" fmla="*/ 10 h 14"/>
                <a:gd name="T62" fmla="*/ 6 w 32"/>
                <a:gd name="T63" fmla="*/ 6 h 14"/>
                <a:gd name="T64" fmla="*/ 6 w 32"/>
                <a:gd name="T65" fmla="*/ 6 h 14"/>
                <a:gd name="T66" fmla="*/ 2 w 32"/>
                <a:gd name="T67" fmla="*/ 5 h 14"/>
                <a:gd name="T68" fmla="*/ 0 w 32"/>
                <a:gd name="T69" fmla="*/ 4 h 14"/>
                <a:gd name="T70" fmla="*/ 0 w 32"/>
                <a:gd name="T71" fmla="*/ 4 h 14"/>
                <a:gd name="T72" fmla="*/ 0 w 32"/>
                <a:gd name="T73" fmla="*/ 4 h 14"/>
                <a:gd name="T74" fmla="*/ 0 w 32"/>
                <a:gd name="T75" fmla="*/ 4 h 14"/>
                <a:gd name="T76" fmla="*/ 0 w 32"/>
                <a:gd name="T77" fmla="*/ 4 h 14"/>
                <a:gd name="T78" fmla="*/ 0 w 32"/>
                <a:gd name="T79" fmla="*/ 4 h 14"/>
                <a:gd name="T80" fmla="*/ 0 w 32"/>
                <a:gd name="T81" fmla="*/ 4 h 14"/>
                <a:gd name="T82" fmla="*/ 0 w 32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2" name="Freeform 11"/>
            <p:cNvSpPr>
              <a:spLocks/>
            </p:cNvSpPr>
            <p:nvPr/>
          </p:nvSpPr>
          <p:spPr bwMode="auto">
            <a:xfrm>
              <a:off x="2459038" y="3340100"/>
              <a:ext cx="38100" cy="15875"/>
            </a:xfrm>
            <a:custGeom>
              <a:avLst/>
              <a:gdLst>
                <a:gd name="T0" fmla="*/ 18 w 24"/>
                <a:gd name="T1" fmla="*/ 9 h 10"/>
                <a:gd name="T2" fmla="*/ 18 w 24"/>
                <a:gd name="T3" fmla="*/ 9 h 10"/>
                <a:gd name="T4" fmla="*/ 10 w 24"/>
                <a:gd name="T5" fmla="*/ 10 h 10"/>
                <a:gd name="T6" fmla="*/ 2 w 24"/>
                <a:gd name="T7" fmla="*/ 9 h 10"/>
                <a:gd name="T8" fmla="*/ 2 w 24"/>
                <a:gd name="T9" fmla="*/ 9 h 10"/>
                <a:gd name="T10" fmla="*/ 1 w 24"/>
                <a:gd name="T11" fmla="*/ 9 h 10"/>
                <a:gd name="T12" fmla="*/ 0 w 24"/>
                <a:gd name="T13" fmla="*/ 9 h 10"/>
                <a:gd name="T14" fmla="*/ 0 w 24"/>
                <a:gd name="T15" fmla="*/ 6 h 10"/>
                <a:gd name="T16" fmla="*/ 0 w 24"/>
                <a:gd name="T17" fmla="*/ 6 h 10"/>
                <a:gd name="T18" fmla="*/ 1 w 24"/>
                <a:gd name="T19" fmla="*/ 5 h 10"/>
                <a:gd name="T20" fmla="*/ 1 w 24"/>
                <a:gd name="T21" fmla="*/ 5 h 10"/>
                <a:gd name="T22" fmla="*/ 0 w 24"/>
                <a:gd name="T23" fmla="*/ 4 h 10"/>
                <a:gd name="T24" fmla="*/ 0 w 24"/>
                <a:gd name="T25" fmla="*/ 1 h 10"/>
                <a:gd name="T26" fmla="*/ 0 w 24"/>
                <a:gd name="T27" fmla="*/ 1 h 10"/>
                <a:gd name="T28" fmla="*/ 0 w 24"/>
                <a:gd name="T29" fmla="*/ 1 h 10"/>
                <a:gd name="T30" fmla="*/ 1 w 24"/>
                <a:gd name="T31" fmla="*/ 0 h 10"/>
                <a:gd name="T32" fmla="*/ 9 w 24"/>
                <a:gd name="T33" fmla="*/ 0 h 10"/>
                <a:gd name="T34" fmla="*/ 18 w 24"/>
                <a:gd name="T35" fmla="*/ 1 h 10"/>
                <a:gd name="T36" fmla="*/ 18 w 24"/>
                <a:gd name="T37" fmla="*/ 1 h 10"/>
                <a:gd name="T38" fmla="*/ 22 w 24"/>
                <a:gd name="T39" fmla="*/ 1 h 10"/>
                <a:gd name="T40" fmla="*/ 24 w 24"/>
                <a:gd name="T41" fmla="*/ 1 h 10"/>
                <a:gd name="T42" fmla="*/ 24 w 24"/>
                <a:gd name="T43" fmla="*/ 4 h 10"/>
                <a:gd name="T44" fmla="*/ 24 w 24"/>
                <a:gd name="T45" fmla="*/ 4 h 10"/>
                <a:gd name="T46" fmla="*/ 22 w 24"/>
                <a:gd name="T47" fmla="*/ 6 h 10"/>
                <a:gd name="T48" fmla="*/ 18 w 24"/>
                <a:gd name="T49" fmla="*/ 9 h 10"/>
                <a:gd name="T50" fmla="*/ 18 w 24"/>
                <a:gd name="T51" fmla="*/ 9 h 10"/>
                <a:gd name="T52" fmla="*/ 18 w 24"/>
                <a:gd name="T53" fmla="*/ 9 h 10"/>
                <a:gd name="T54" fmla="*/ 18 w 24"/>
                <a:gd name="T55" fmla="*/ 9 h 10"/>
                <a:gd name="T56" fmla="*/ 18 w 24"/>
                <a:gd name="T57" fmla="*/ 9 h 10"/>
                <a:gd name="T58" fmla="*/ 18 w 24"/>
                <a:gd name="T59" fmla="*/ 9 h 10"/>
                <a:gd name="T60" fmla="*/ 18 w 24"/>
                <a:gd name="T61" fmla="*/ 9 h 10"/>
                <a:gd name="T62" fmla="*/ 18 w 2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18" y="9"/>
                  </a:moveTo>
                  <a:lnTo>
                    <a:pt x="18" y="9"/>
                  </a:lnTo>
                  <a:lnTo>
                    <a:pt x="10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3" name="Freeform 12"/>
            <p:cNvSpPr>
              <a:spLocks/>
            </p:cNvSpPr>
            <p:nvPr/>
          </p:nvSpPr>
          <p:spPr bwMode="auto">
            <a:xfrm>
              <a:off x="1897063" y="3340100"/>
              <a:ext cx="38100" cy="76200"/>
            </a:xfrm>
            <a:custGeom>
              <a:avLst/>
              <a:gdLst>
                <a:gd name="T0" fmla="*/ 14 w 24"/>
                <a:gd name="T1" fmla="*/ 4 h 48"/>
                <a:gd name="T2" fmla="*/ 10 w 24"/>
                <a:gd name="T3" fmla="*/ 10 h 48"/>
                <a:gd name="T4" fmla="*/ 8 w 24"/>
                <a:gd name="T5" fmla="*/ 9 h 48"/>
                <a:gd name="T6" fmla="*/ 8 w 24"/>
                <a:gd name="T7" fmla="*/ 10 h 48"/>
                <a:gd name="T8" fmla="*/ 7 w 24"/>
                <a:gd name="T9" fmla="*/ 14 h 48"/>
                <a:gd name="T10" fmla="*/ 6 w 24"/>
                <a:gd name="T11" fmla="*/ 17 h 48"/>
                <a:gd name="T12" fmla="*/ 4 w 24"/>
                <a:gd name="T13" fmla="*/ 24 h 48"/>
                <a:gd name="T14" fmla="*/ 0 w 24"/>
                <a:gd name="T15" fmla="*/ 48 h 48"/>
                <a:gd name="T16" fmla="*/ 4 w 24"/>
                <a:gd name="T17" fmla="*/ 48 h 48"/>
                <a:gd name="T18" fmla="*/ 7 w 24"/>
                <a:gd name="T19" fmla="*/ 45 h 48"/>
                <a:gd name="T20" fmla="*/ 10 w 24"/>
                <a:gd name="T21" fmla="*/ 41 h 48"/>
                <a:gd name="T22" fmla="*/ 14 w 24"/>
                <a:gd name="T23" fmla="*/ 37 h 48"/>
                <a:gd name="T24" fmla="*/ 16 w 24"/>
                <a:gd name="T25" fmla="*/ 33 h 48"/>
                <a:gd name="T26" fmla="*/ 16 w 24"/>
                <a:gd name="T27" fmla="*/ 36 h 48"/>
                <a:gd name="T28" fmla="*/ 18 w 24"/>
                <a:gd name="T29" fmla="*/ 30 h 48"/>
                <a:gd name="T30" fmla="*/ 18 w 24"/>
                <a:gd name="T31" fmla="*/ 24 h 48"/>
                <a:gd name="T32" fmla="*/ 20 w 24"/>
                <a:gd name="T33" fmla="*/ 14 h 48"/>
                <a:gd name="T34" fmla="*/ 22 w 24"/>
                <a:gd name="T35" fmla="*/ 6 h 48"/>
                <a:gd name="T36" fmla="*/ 24 w 24"/>
                <a:gd name="T37" fmla="*/ 4 h 48"/>
                <a:gd name="T38" fmla="*/ 22 w 24"/>
                <a:gd name="T39" fmla="*/ 4 h 48"/>
                <a:gd name="T40" fmla="*/ 20 w 24"/>
                <a:gd name="T41" fmla="*/ 4 h 48"/>
                <a:gd name="T42" fmla="*/ 22 w 24"/>
                <a:gd name="T43" fmla="*/ 0 h 48"/>
                <a:gd name="T44" fmla="*/ 18 w 24"/>
                <a:gd name="T45" fmla="*/ 1 h 48"/>
                <a:gd name="T46" fmla="*/ 14 w 24"/>
                <a:gd name="T47" fmla="*/ 4 h 48"/>
                <a:gd name="T48" fmla="*/ 14 w 24"/>
                <a:gd name="T49" fmla="*/ 4 h 48"/>
                <a:gd name="T50" fmla="*/ 14 w 24"/>
                <a:gd name="T51" fmla="*/ 4 h 48"/>
                <a:gd name="T52" fmla="*/ 14 w 24"/>
                <a:gd name="T53" fmla="*/ 4 h 48"/>
                <a:gd name="T54" fmla="*/ 14 w 24"/>
                <a:gd name="T55" fmla="*/ 4 h 48"/>
                <a:gd name="T56" fmla="*/ 14 w 24"/>
                <a:gd name="T57" fmla="*/ 4 h 48"/>
                <a:gd name="T58" fmla="*/ 14 w 24"/>
                <a:gd name="T5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8">
                  <a:moveTo>
                    <a:pt x="14" y="4"/>
                  </a:moveTo>
                  <a:lnTo>
                    <a:pt x="10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1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4" name="Freeform 13"/>
            <p:cNvSpPr>
              <a:spLocks/>
            </p:cNvSpPr>
            <p:nvPr/>
          </p:nvSpPr>
          <p:spPr bwMode="auto">
            <a:xfrm>
              <a:off x="1868488" y="3457575"/>
              <a:ext cx="60325" cy="36513"/>
            </a:xfrm>
            <a:custGeom>
              <a:avLst/>
              <a:gdLst>
                <a:gd name="T0" fmla="*/ 38 w 38"/>
                <a:gd name="T1" fmla="*/ 9 h 23"/>
                <a:gd name="T2" fmla="*/ 36 w 38"/>
                <a:gd name="T3" fmla="*/ 9 h 23"/>
                <a:gd name="T4" fmla="*/ 34 w 38"/>
                <a:gd name="T5" fmla="*/ 9 h 23"/>
                <a:gd name="T6" fmla="*/ 32 w 38"/>
                <a:gd name="T7" fmla="*/ 9 h 23"/>
                <a:gd name="T8" fmla="*/ 32 w 38"/>
                <a:gd name="T9" fmla="*/ 7 h 23"/>
                <a:gd name="T10" fmla="*/ 26 w 38"/>
                <a:gd name="T11" fmla="*/ 9 h 23"/>
                <a:gd name="T12" fmla="*/ 25 w 38"/>
                <a:gd name="T13" fmla="*/ 7 h 23"/>
                <a:gd name="T14" fmla="*/ 22 w 38"/>
                <a:gd name="T15" fmla="*/ 4 h 23"/>
                <a:gd name="T16" fmla="*/ 21 w 38"/>
                <a:gd name="T17" fmla="*/ 3 h 23"/>
                <a:gd name="T18" fmla="*/ 13 w 38"/>
                <a:gd name="T19" fmla="*/ 0 h 23"/>
                <a:gd name="T20" fmla="*/ 12 w 38"/>
                <a:gd name="T21" fmla="*/ 0 h 23"/>
                <a:gd name="T22" fmla="*/ 9 w 38"/>
                <a:gd name="T23" fmla="*/ 1 h 23"/>
                <a:gd name="T24" fmla="*/ 9 w 38"/>
                <a:gd name="T25" fmla="*/ 3 h 23"/>
                <a:gd name="T26" fmla="*/ 5 w 38"/>
                <a:gd name="T27" fmla="*/ 7 h 23"/>
                <a:gd name="T28" fmla="*/ 4 w 38"/>
                <a:gd name="T29" fmla="*/ 7 h 23"/>
                <a:gd name="T30" fmla="*/ 1 w 38"/>
                <a:gd name="T31" fmla="*/ 9 h 23"/>
                <a:gd name="T32" fmla="*/ 0 w 38"/>
                <a:gd name="T33" fmla="*/ 9 h 23"/>
                <a:gd name="T34" fmla="*/ 0 w 38"/>
                <a:gd name="T35" fmla="*/ 13 h 23"/>
                <a:gd name="T36" fmla="*/ 4 w 38"/>
                <a:gd name="T37" fmla="*/ 16 h 23"/>
                <a:gd name="T38" fmla="*/ 8 w 38"/>
                <a:gd name="T39" fmla="*/ 16 h 23"/>
                <a:gd name="T40" fmla="*/ 12 w 38"/>
                <a:gd name="T41" fmla="*/ 16 h 23"/>
                <a:gd name="T42" fmla="*/ 18 w 38"/>
                <a:gd name="T43" fmla="*/ 20 h 23"/>
                <a:gd name="T44" fmla="*/ 22 w 38"/>
                <a:gd name="T45" fmla="*/ 20 h 23"/>
                <a:gd name="T46" fmla="*/ 25 w 38"/>
                <a:gd name="T47" fmla="*/ 20 h 23"/>
                <a:gd name="T48" fmla="*/ 26 w 38"/>
                <a:gd name="T49" fmla="*/ 23 h 23"/>
                <a:gd name="T50" fmla="*/ 30 w 38"/>
                <a:gd name="T51" fmla="*/ 23 h 23"/>
                <a:gd name="T52" fmla="*/ 32 w 38"/>
                <a:gd name="T53" fmla="*/ 23 h 23"/>
                <a:gd name="T54" fmla="*/ 34 w 38"/>
                <a:gd name="T55" fmla="*/ 23 h 23"/>
                <a:gd name="T56" fmla="*/ 36 w 38"/>
                <a:gd name="T57" fmla="*/ 20 h 23"/>
                <a:gd name="T58" fmla="*/ 36 w 38"/>
                <a:gd name="T59" fmla="*/ 19 h 23"/>
                <a:gd name="T60" fmla="*/ 36 w 38"/>
                <a:gd name="T61" fmla="*/ 16 h 23"/>
                <a:gd name="T62" fmla="*/ 36 w 38"/>
                <a:gd name="T63" fmla="*/ 16 h 23"/>
                <a:gd name="T64" fmla="*/ 38 w 38"/>
                <a:gd name="T65" fmla="*/ 15 h 23"/>
                <a:gd name="T66" fmla="*/ 38 w 38"/>
                <a:gd name="T67" fmla="*/ 11 h 23"/>
                <a:gd name="T68" fmla="*/ 38 w 38"/>
                <a:gd name="T69" fmla="*/ 9 h 23"/>
                <a:gd name="T70" fmla="*/ 38 w 38"/>
                <a:gd name="T71" fmla="*/ 9 h 23"/>
                <a:gd name="T72" fmla="*/ 38 w 38"/>
                <a:gd name="T73" fmla="*/ 9 h 23"/>
                <a:gd name="T74" fmla="*/ 38 w 38"/>
                <a:gd name="T75" fmla="*/ 9 h 23"/>
                <a:gd name="T76" fmla="*/ 38 w 38"/>
                <a:gd name="T77" fmla="*/ 9 h 23"/>
                <a:gd name="T78" fmla="*/ 38 w 38"/>
                <a:gd name="T79" fmla="*/ 9 h 23"/>
                <a:gd name="T80" fmla="*/ 38 w 38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3">
                  <a:moveTo>
                    <a:pt x="38" y="9"/>
                  </a:move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5" name="Freeform 14"/>
            <p:cNvSpPr>
              <a:spLocks noEditPoints="1"/>
            </p:cNvSpPr>
            <p:nvPr/>
          </p:nvSpPr>
          <p:spPr bwMode="auto">
            <a:xfrm>
              <a:off x="1889125" y="3398838"/>
              <a:ext cx="158750" cy="101600"/>
            </a:xfrm>
            <a:custGeom>
              <a:avLst/>
              <a:gdLst>
                <a:gd name="T0" fmla="*/ 48 w 100"/>
                <a:gd name="T1" fmla="*/ 3 h 64"/>
                <a:gd name="T2" fmla="*/ 49 w 100"/>
                <a:gd name="T3" fmla="*/ 0 h 64"/>
                <a:gd name="T4" fmla="*/ 49 w 100"/>
                <a:gd name="T5" fmla="*/ 0 h 64"/>
                <a:gd name="T6" fmla="*/ 49 w 100"/>
                <a:gd name="T7" fmla="*/ 0 h 64"/>
                <a:gd name="T8" fmla="*/ 49 w 100"/>
                <a:gd name="T9" fmla="*/ 0 h 64"/>
                <a:gd name="T10" fmla="*/ 97 w 100"/>
                <a:gd name="T11" fmla="*/ 24 h 64"/>
                <a:gd name="T12" fmla="*/ 96 w 100"/>
                <a:gd name="T13" fmla="*/ 24 h 64"/>
                <a:gd name="T14" fmla="*/ 93 w 100"/>
                <a:gd name="T15" fmla="*/ 21 h 64"/>
                <a:gd name="T16" fmla="*/ 89 w 100"/>
                <a:gd name="T17" fmla="*/ 20 h 64"/>
                <a:gd name="T18" fmla="*/ 88 w 100"/>
                <a:gd name="T19" fmla="*/ 21 h 64"/>
                <a:gd name="T20" fmla="*/ 84 w 100"/>
                <a:gd name="T21" fmla="*/ 16 h 64"/>
                <a:gd name="T22" fmla="*/ 92 w 100"/>
                <a:gd name="T23" fmla="*/ 20 h 64"/>
                <a:gd name="T24" fmla="*/ 84 w 100"/>
                <a:gd name="T25" fmla="*/ 12 h 64"/>
                <a:gd name="T26" fmla="*/ 76 w 100"/>
                <a:gd name="T27" fmla="*/ 11 h 64"/>
                <a:gd name="T28" fmla="*/ 73 w 100"/>
                <a:gd name="T29" fmla="*/ 11 h 64"/>
                <a:gd name="T30" fmla="*/ 61 w 100"/>
                <a:gd name="T31" fmla="*/ 8 h 64"/>
                <a:gd name="T32" fmla="*/ 57 w 100"/>
                <a:gd name="T33" fmla="*/ 11 h 64"/>
                <a:gd name="T34" fmla="*/ 48 w 100"/>
                <a:gd name="T35" fmla="*/ 12 h 64"/>
                <a:gd name="T36" fmla="*/ 36 w 100"/>
                <a:gd name="T37" fmla="*/ 12 h 64"/>
                <a:gd name="T38" fmla="*/ 29 w 100"/>
                <a:gd name="T39" fmla="*/ 11 h 64"/>
                <a:gd name="T40" fmla="*/ 23 w 100"/>
                <a:gd name="T41" fmla="*/ 12 h 64"/>
                <a:gd name="T42" fmla="*/ 19 w 100"/>
                <a:gd name="T43" fmla="*/ 13 h 64"/>
                <a:gd name="T44" fmla="*/ 12 w 100"/>
                <a:gd name="T45" fmla="*/ 21 h 64"/>
                <a:gd name="T46" fmla="*/ 4 w 100"/>
                <a:gd name="T47" fmla="*/ 25 h 64"/>
                <a:gd name="T48" fmla="*/ 4 w 100"/>
                <a:gd name="T49" fmla="*/ 31 h 64"/>
                <a:gd name="T50" fmla="*/ 0 w 100"/>
                <a:gd name="T51" fmla="*/ 37 h 64"/>
                <a:gd name="T52" fmla="*/ 9 w 100"/>
                <a:gd name="T53" fmla="*/ 41 h 64"/>
                <a:gd name="T54" fmla="*/ 13 w 100"/>
                <a:gd name="T55" fmla="*/ 46 h 64"/>
                <a:gd name="T56" fmla="*/ 19 w 100"/>
                <a:gd name="T57" fmla="*/ 46 h 64"/>
                <a:gd name="T58" fmla="*/ 23 w 100"/>
                <a:gd name="T59" fmla="*/ 46 h 64"/>
                <a:gd name="T60" fmla="*/ 25 w 100"/>
                <a:gd name="T61" fmla="*/ 48 h 64"/>
                <a:gd name="T62" fmla="*/ 25 w 100"/>
                <a:gd name="T63" fmla="*/ 53 h 64"/>
                <a:gd name="T64" fmla="*/ 29 w 100"/>
                <a:gd name="T65" fmla="*/ 56 h 64"/>
                <a:gd name="T66" fmla="*/ 29 w 100"/>
                <a:gd name="T67" fmla="*/ 60 h 64"/>
                <a:gd name="T68" fmla="*/ 31 w 100"/>
                <a:gd name="T69" fmla="*/ 64 h 64"/>
                <a:gd name="T70" fmla="*/ 36 w 100"/>
                <a:gd name="T71" fmla="*/ 60 h 64"/>
                <a:gd name="T72" fmla="*/ 39 w 100"/>
                <a:gd name="T73" fmla="*/ 57 h 64"/>
                <a:gd name="T74" fmla="*/ 40 w 100"/>
                <a:gd name="T75" fmla="*/ 52 h 64"/>
                <a:gd name="T76" fmla="*/ 43 w 100"/>
                <a:gd name="T77" fmla="*/ 48 h 64"/>
                <a:gd name="T78" fmla="*/ 48 w 100"/>
                <a:gd name="T79" fmla="*/ 48 h 64"/>
                <a:gd name="T80" fmla="*/ 52 w 100"/>
                <a:gd name="T81" fmla="*/ 44 h 64"/>
                <a:gd name="T82" fmla="*/ 57 w 100"/>
                <a:gd name="T83" fmla="*/ 44 h 64"/>
                <a:gd name="T84" fmla="*/ 65 w 100"/>
                <a:gd name="T85" fmla="*/ 38 h 64"/>
                <a:gd name="T86" fmla="*/ 66 w 100"/>
                <a:gd name="T87" fmla="*/ 34 h 64"/>
                <a:gd name="T88" fmla="*/ 70 w 100"/>
                <a:gd name="T89" fmla="*/ 29 h 64"/>
                <a:gd name="T90" fmla="*/ 74 w 100"/>
                <a:gd name="T91" fmla="*/ 29 h 64"/>
                <a:gd name="T92" fmla="*/ 78 w 100"/>
                <a:gd name="T93" fmla="*/ 33 h 64"/>
                <a:gd name="T94" fmla="*/ 92 w 100"/>
                <a:gd name="T95" fmla="*/ 29 h 64"/>
                <a:gd name="T96" fmla="*/ 97 w 100"/>
                <a:gd name="T97" fmla="*/ 27 h 64"/>
                <a:gd name="T98" fmla="*/ 97 w 100"/>
                <a:gd name="T99" fmla="*/ 25 h 64"/>
                <a:gd name="T100" fmla="*/ 97 w 100"/>
                <a:gd name="T101" fmla="*/ 25 h 64"/>
                <a:gd name="T102" fmla="*/ 97 w 100"/>
                <a:gd name="T103" fmla="*/ 25 h 64"/>
                <a:gd name="T104" fmla="*/ 97 w 100"/>
                <a:gd name="T10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64">
                  <a:moveTo>
                    <a:pt x="49" y="0"/>
                  </a:moveTo>
                  <a:lnTo>
                    <a:pt x="48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97" y="25"/>
                  </a:moveTo>
                  <a:lnTo>
                    <a:pt x="97" y="24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4" y="16"/>
                  </a:lnTo>
                  <a:lnTo>
                    <a:pt x="88" y="17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3" y="11"/>
                  </a:lnTo>
                  <a:lnTo>
                    <a:pt x="66" y="11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5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2" y="31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6" name="Freeform 15"/>
            <p:cNvSpPr>
              <a:spLocks/>
            </p:cNvSpPr>
            <p:nvPr/>
          </p:nvSpPr>
          <p:spPr bwMode="auto">
            <a:xfrm>
              <a:off x="1928813" y="3441700"/>
              <a:ext cx="119063" cy="122238"/>
            </a:xfrm>
            <a:custGeom>
              <a:avLst/>
              <a:gdLst>
                <a:gd name="T0" fmla="*/ 31 w 75"/>
                <a:gd name="T1" fmla="*/ 69 h 77"/>
                <a:gd name="T2" fmla="*/ 24 w 75"/>
                <a:gd name="T3" fmla="*/ 59 h 77"/>
                <a:gd name="T4" fmla="*/ 27 w 75"/>
                <a:gd name="T5" fmla="*/ 54 h 77"/>
                <a:gd name="T6" fmla="*/ 28 w 75"/>
                <a:gd name="T7" fmla="*/ 51 h 77"/>
                <a:gd name="T8" fmla="*/ 36 w 75"/>
                <a:gd name="T9" fmla="*/ 59 h 77"/>
                <a:gd name="T10" fmla="*/ 41 w 75"/>
                <a:gd name="T11" fmla="*/ 69 h 77"/>
                <a:gd name="T12" fmla="*/ 37 w 75"/>
                <a:gd name="T13" fmla="*/ 70 h 77"/>
                <a:gd name="T14" fmla="*/ 36 w 75"/>
                <a:gd name="T15" fmla="*/ 70 h 77"/>
                <a:gd name="T16" fmla="*/ 44 w 75"/>
                <a:gd name="T17" fmla="*/ 70 h 77"/>
                <a:gd name="T18" fmla="*/ 48 w 75"/>
                <a:gd name="T19" fmla="*/ 73 h 77"/>
                <a:gd name="T20" fmla="*/ 49 w 75"/>
                <a:gd name="T21" fmla="*/ 74 h 77"/>
                <a:gd name="T22" fmla="*/ 53 w 75"/>
                <a:gd name="T23" fmla="*/ 77 h 77"/>
                <a:gd name="T24" fmla="*/ 57 w 75"/>
                <a:gd name="T25" fmla="*/ 77 h 77"/>
                <a:gd name="T26" fmla="*/ 59 w 75"/>
                <a:gd name="T27" fmla="*/ 74 h 77"/>
                <a:gd name="T28" fmla="*/ 57 w 75"/>
                <a:gd name="T29" fmla="*/ 69 h 77"/>
                <a:gd name="T30" fmla="*/ 59 w 75"/>
                <a:gd name="T31" fmla="*/ 61 h 77"/>
                <a:gd name="T32" fmla="*/ 61 w 75"/>
                <a:gd name="T33" fmla="*/ 57 h 77"/>
                <a:gd name="T34" fmla="*/ 61 w 75"/>
                <a:gd name="T35" fmla="*/ 51 h 77"/>
                <a:gd name="T36" fmla="*/ 61 w 75"/>
                <a:gd name="T37" fmla="*/ 46 h 77"/>
                <a:gd name="T38" fmla="*/ 63 w 75"/>
                <a:gd name="T39" fmla="*/ 42 h 77"/>
                <a:gd name="T40" fmla="*/ 67 w 75"/>
                <a:gd name="T41" fmla="*/ 30 h 77"/>
                <a:gd name="T42" fmla="*/ 71 w 75"/>
                <a:gd name="T43" fmla="*/ 17 h 77"/>
                <a:gd name="T44" fmla="*/ 72 w 75"/>
                <a:gd name="T45" fmla="*/ 10 h 77"/>
                <a:gd name="T46" fmla="*/ 71 w 75"/>
                <a:gd name="T47" fmla="*/ 4 h 77"/>
                <a:gd name="T48" fmla="*/ 72 w 75"/>
                <a:gd name="T49" fmla="*/ 2 h 77"/>
                <a:gd name="T50" fmla="*/ 75 w 75"/>
                <a:gd name="T51" fmla="*/ 0 h 77"/>
                <a:gd name="T52" fmla="*/ 71 w 75"/>
                <a:gd name="T53" fmla="*/ 0 h 77"/>
                <a:gd name="T54" fmla="*/ 57 w 75"/>
                <a:gd name="T55" fmla="*/ 4 h 77"/>
                <a:gd name="T56" fmla="*/ 51 w 75"/>
                <a:gd name="T57" fmla="*/ 4 h 77"/>
                <a:gd name="T58" fmla="*/ 48 w 75"/>
                <a:gd name="T59" fmla="*/ 2 h 77"/>
                <a:gd name="T60" fmla="*/ 44 w 75"/>
                <a:gd name="T61" fmla="*/ 6 h 77"/>
                <a:gd name="T62" fmla="*/ 41 w 75"/>
                <a:gd name="T63" fmla="*/ 11 h 77"/>
                <a:gd name="T64" fmla="*/ 33 w 75"/>
                <a:gd name="T65" fmla="*/ 15 h 77"/>
                <a:gd name="T66" fmla="*/ 32 w 75"/>
                <a:gd name="T67" fmla="*/ 21 h 77"/>
                <a:gd name="T68" fmla="*/ 23 w 75"/>
                <a:gd name="T69" fmla="*/ 19 h 77"/>
                <a:gd name="T70" fmla="*/ 20 w 75"/>
                <a:gd name="T71" fmla="*/ 21 h 77"/>
                <a:gd name="T72" fmla="*/ 15 w 75"/>
                <a:gd name="T73" fmla="*/ 21 h 77"/>
                <a:gd name="T74" fmla="*/ 15 w 75"/>
                <a:gd name="T75" fmla="*/ 29 h 77"/>
                <a:gd name="T76" fmla="*/ 11 w 75"/>
                <a:gd name="T77" fmla="*/ 30 h 77"/>
                <a:gd name="T78" fmla="*/ 10 w 75"/>
                <a:gd name="T79" fmla="*/ 34 h 77"/>
                <a:gd name="T80" fmla="*/ 4 w 75"/>
                <a:gd name="T81" fmla="*/ 37 h 77"/>
                <a:gd name="T82" fmla="*/ 0 w 75"/>
                <a:gd name="T83" fmla="*/ 38 h 77"/>
                <a:gd name="T84" fmla="*/ 7 w 75"/>
                <a:gd name="T85" fmla="*/ 46 h 77"/>
                <a:gd name="T86" fmla="*/ 19 w 75"/>
                <a:gd name="T87" fmla="*/ 61 h 77"/>
                <a:gd name="T88" fmla="*/ 27 w 75"/>
                <a:gd name="T89" fmla="*/ 69 h 77"/>
                <a:gd name="T90" fmla="*/ 28 w 75"/>
                <a:gd name="T91" fmla="*/ 70 h 77"/>
                <a:gd name="T92" fmla="*/ 28 w 75"/>
                <a:gd name="T93" fmla="*/ 69 h 77"/>
                <a:gd name="T94" fmla="*/ 28 w 75"/>
                <a:gd name="T95" fmla="*/ 69 h 77"/>
                <a:gd name="T96" fmla="*/ 28 w 75"/>
                <a:gd name="T9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7">
                  <a:moveTo>
                    <a:pt x="28" y="69"/>
                  </a:moveTo>
                  <a:lnTo>
                    <a:pt x="31" y="69"/>
                  </a:lnTo>
                  <a:lnTo>
                    <a:pt x="27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2" y="54"/>
                  </a:lnTo>
                  <a:lnTo>
                    <a:pt x="36" y="59"/>
                  </a:lnTo>
                  <a:lnTo>
                    <a:pt x="41" y="67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0" y="73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49" y="74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2" y="10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3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4" y="54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7" y="69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7" name="Freeform 16"/>
            <p:cNvSpPr>
              <a:spLocks/>
            </p:cNvSpPr>
            <p:nvPr/>
          </p:nvSpPr>
          <p:spPr bwMode="auto">
            <a:xfrm>
              <a:off x="1966913" y="3551238"/>
              <a:ext cx="80963" cy="87313"/>
            </a:xfrm>
            <a:custGeom>
              <a:avLst/>
              <a:gdLst>
                <a:gd name="T0" fmla="*/ 43 w 51"/>
                <a:gd name="T1" fmla="*/ 51 h 55"/>
                <a:gd name="T2" fmla="*/ 47 w 51"/>
                <a:gd name="T3" fmla="*/ 47 h 55"/>
                <a:gd name="T4" fmla="*/ 47 w 51"/>
                <a:gd name="T5" fmla="*/ 42 h 55"/>
                <a:gd name="T6" fmla="*/ 48 w 51"/>
                <a:gd name="T7" fmla="*/ 39 h 55"/>
                <a:gd name="T8" fmla="*/ 47 w 51"/>
                <a:gd name="T9" fmla="*/ 29 h 55"/>
                <a:gd name="T10" fmla="*/ 49 w 51"/>
                <a:gd name="T11" fmla="*/ 29 h 55"/>
                <a:gd name="T12" fmla="*/ 51 w 51"/>
                <a:gd name="T13" fmla="*/ 29 h 55"/>
                <a:gd name="T14" fmla="*/ 47 w 51"/>
                <a:gd name="T15" fmla="*/ 25 h 55"/>
                <a:gd name="T16" fmla="*/ 40 w 51"/>
                <a:gd name="T17" fmla="*/ 18 h 55"/>
                <a:gd name="T18" fmla="*/ 37 w 51"/>
                <a:gd name="T19" fmla="*/ 10 h 55"/>
                <a:gd name="T20" fmla="*/ 35 w 51"/>
                <a:gd name="T21" fmla="*/ 5 h 55"/>
                <a:gd name="T22" fmla="*/ 33 w 51"/>
                <a:gd name="T23" fmla="*/ 8 h 55"/>
                <a:gd name="T24" fmla="*/ 29 w 51"/>
                <a:gd name="T25" fmla="*/ 8 h 55"/>
                <a:gd name="T26" fmla="*/ 25 w 51"/>
                <a:gd name="T27" fmla="*/ 5 h 55"/>
                <a:gd name="T28" fmla="*/ 24 w 51"/>
                <a:gd name="T29" fmla="*/ 4 h 55"/>
                <a:gd name="T30" fmla="*/ 20 w 51"/>
                <a:gd name="T31" fmla="*/ 1 h 55"/>
                <a:gd name="T32" fmla="*/ 12 w 51"/>
                <a:gd name="T33" fmla="*/ 1 h 55"/>
                <a:gd name="T34" fmla="*/ 4 w 51"/>
                <a:gd name="T35" fmla="*/ 0 h 55"/>
                <a:gd name="T36" fmla="*/ 3 w 51"/>
                <a:gd name="T37" fmla="*/ 1 h 55"/>
                <a:gd name="T38" fmla="*/ 0 w 51"/>
                <a:gd name="T39" fmla="*/ 5 h 55"/>
                <a:gd name="T40" fmla="*/ 4 w 51"/>
                <a:gd name="T41" fmla="*/ 9 h 55"/>
                <a:gd name="T42" fmla="*/ 0 w 51"/>
                <a:gd name="T43" fmla="*/ 17 h 55"/>
                <a:gd name="T44" fmla="*/ 3 w 51"/>
                <a:gd name="T45" fmla="*/ 22 h 55"/>
                <a:gd name="T46" fmla="*/ 8 w 51"/>
                <a:gd name="T47" fmla="*/ 26 h 55"/>
                <a:gd name="T48" fmla="*/ 12 w 51"/>
                <a:gd name="T49" fmla="*/ 29 h 55"/>
                <a:gd name="T50" fmla="*/ 13 w 51"/>
                <a:gd name="T51" fmla="*/ 22 h 55"/>
                <a:gd name="T52" fmla="*/ 9 w 51"/>
                <a:gd name="T53" fmla="*/ 18 h 55"/>
                <a:gd name="T54" fmla="*/ 12 w 51"/>
                <a:gd name="T55" fmla="*/ 18 h 55"/>
                <a:gd name="T56" fmla="*/ 17 w 51"/>
                <a:gd name="T57" fmla="*/ 22 h 55"/>
                <a:gd name="T58" fmla="*/ 20 w 51"/>
                <a:gd name="T59" fmla="*/ 29 h 55"/>
                <a:gd name="T60" fmla="*/ 25 w 51"/>
                <a:gd name="T61" fmla="*/ 30 h 55"/>
                <a:gd name="T62" fmla="*/ 33 w 51"/>
                <a:gd name="T63" fmla="*/ 35 h 55"/>
                <a:gd name="T64" fmla="*/ 35 w 51"/>
                <a:gd name="T65" fmla="*/ 42 h 55"/>
                <a:gd name="T66" fmla="*/ 33 w 51"/>
                <a:gd name="T67" fmla="*/ 45 h 55"/>
                <a:gd name="T68" fmla="*/ 39 w 51"/>
                <a:gd name="T69" fmla="*/ 51 h 55"/>
                <a:gd name="T70" fmla="*/ 39 w 51"/>
                <a:gd name="T71" fmla="*/ 47 h 55"/>
                <a:gd name="T72" fmla="*/ 39 w 51"/>
                <a:gd name="T73" fmla="*/ 43 h 55"/>
                <a:gd name="T74" fmla="*/ 43 w 51"/>
                <a:gd name="T75" fmla="*/ 49 h 55"/>
                <a:gd name="T76" fmla="*/ 43 w 51"/>
                <a:gd name="T77" fmla="*/ 53 h 55"/>
                <a:gd name="T78" fmla="*/ 44 w 51"/>
                <a:gd name="T79" fmla="*/ 54 h 55"/>
                <a:gd name="T80" fmla="*/ 44 w 51"/>
                <a:gd name="T81" fmla="*/ 53 h 55"/>
                <a:gd name="T82" fmla="*/ 44 w 51"/>
                <a:gd name="T83" fmla="*/ 53 h 55"/>
                <a:gd name="T84" fmla="*/ 44 w 51"/>
                <a:gd name="T8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5">
                  <a:moveTo>
                    <a:pt x="44" y="53"/>
                  </a:moveTo>
                  <a:lnTo>
                    <a:pt x="43" y="51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43" y="49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8" name="Freeform 17"/>
            <p:cNvSpPr>
              <a:spLocks noEditPoints="1"/>
            </p:cNvSpPr>
            <p:nvPr/>
          </p:nvSpPr>
          <p:spPr bwMode="auto">
            <a:xfrm>
              <a:off x="2035175" y="3597275"/>
              <a:ext cx="147638" cy="66675"/>
            </a:xfrm>
            <a:custGeom>
              <a:avLst/>
              <a:gdLst>
                <a:gd name="T0" fmla="*/ 21 w 93"/>
                <a:gd name="T1" fmla="*/ 40 h 42"/>
                <a:gd name="T2" fmla="*/ 18 w 93"/>
                <a:gd name="T3" fmla="*/ 37 h 42"/>
                <a:gd name="T4" fmla="*/ 18 w 93"/>
                <a:gd name="T5" fmla="*/ 37 h 42"/>
                <a:gd name="T6" fmla="*/ 18 w 93"/>
                <a:gd name="T7" fmla="*/ 37 h 42"/>
                <a:gd name="T8" fmla="*/ 66 w 93"/>
                <a:gd name="T9" fmla="*/ 20 h 42"/>
                <a:gd name="T10" fmla="*/ 65 w 93"/>
                <a:gd name="T11" fmla="*/ 24 h 42"/>
                <a:gd name="T12" fmla="*/ 65 w 93"/>
                <a:gd name="T13" fmla="*/ 24 h 42"/>
                <a:gd name="T14" fmla="*/ 89 w 93"/>
                <a:gd name="T15" fmla="*/ 20 h 42"/>
                <a:gd name="T16" fmla="*/ 91 w 93"/>
                <a:gd name="T17" fmla="*/ 16 h 42"/>
                <a:gd name="T18" fmla="*/ 81 w 93"/>
                <a:gd name="T19" fmla="*/ 6 h 42"/>
                <a:gd name="T20" fmla="*/ 65 w 93"/>
                <a:gd name="T21" fmla="*/ 1 h 42"/>
                <a:gd name="T22" fmla="*/ 54 w 93"/>
                <a:gd name="T23" fmla="*/ 1 h 42"/>
                <a:gd name="T24" fmla="*/ 41 w 93"/>
                <a:gd name="T25" fmla="*/ 9 h 42"/>
                <a:gd name="T26" fmla="*/ 26 w 93"/>
                <a:gd name="T27" fmla="*/ 14 h 42"/>
                <a:gd name="T28" fmla="*/ 21 w 93"/>
                <a:gd name="T29" fmla="*/ 9 h 42"/>
                <a:gd name="T30" fmla="*/ 14 w 93"/>
                <a:gd name="T31" fmla="*/ 10 h 42"/>
                <a:gd name="T32" fmla="*/ 10 w 93"/>
                <a:gd name="T33" fmla="*/ 6 h 42"/>
                <a:gd name="T34" fmla="*/ 8 w 93"/>
                <a:gd name="T35" fmla="*/ 0 h 42"/>
                <a:gd name="T36" fmla="*/ 5 w 93"/>
                <a:gd name="T37" fmla="*/ 0 h 42"/>
                <a:gd name="T38" fmla="*/ 5 w 93"/>
                <a:gd name="T39" fmla="*/ 10 h 42"/>
                <a:gd name="T40" fmla="*/ 4 w 93"/>
                <a:gd name="T41" fmla="*/ 14 h 42"/>
                <a:gd name="T42" fmla="*/ 0 w 93"/>
                <a:gd name="T43" fmla="*/ 22 h 42"/>
                <a:gd name="T44" fmla="*/ 1 w 93"/>
                <a:gd name="T45" fmla="*/ 26 h 42"/>
                <a:gd name="T46" fmla="*/ 4 w 93"/>
                <a:gd name="T47" fmla="*/ 22 h 42"/>
                <a:gd name="T48" fmla="*/ 10 w 93"/>
                <a:gd name="T49" fmla="*/ 22 h 42"/>
                <a:gd name="T50" fmla="*/ 17 w 93"/>
                <a:gd name="T51" fmla="*/ 24 h 42"/>
                <a:gd name="T52" fmla="*/ 24 w 93"/>
                <a:gd name="T53" fmla="*/ 33 h 42"/>
                <a:gd name="T54" fmla="*/ 28 w 93"/>
                <a:gd name="T55" fmla="*/ 29 h 42"/>
                <a:gd name="T56" fmla="*/ 32 w 93"/>
                <a:gd name="T57" fmla="*/ 33 h 42"/>
                <a:gd name="T58" fmla="*/ 36 w 93"/>
                <a:gd name="T59" fmla="*/ 42 h 42"/>
                <a:gd name="T60" fmla="*/ 45 w 93"/>
                <a:gd name="T61" fmla="*/ 40 h 42"/>
                <a:gd name="T62" fmla="*/ 45 w 93"/>
                <a:gd name="T63" fmla="*/ 32 h 42"/>
                <a:gd name="T64" fmla="*/ 43 w 93"/>
                <a:gd name="T65" fmla="*/ 22 h 42"/>
                <a:gd name="T66" fmla="*/ 53 w 93"/>
                <a:gd name="T67" fmla="*/ 14 h 42"/>
                <a:gd name="T68" fmla="*/ 62 w 93"/>
                <a:gd name="T69" fmla="*/ 10 h 42"/>
                <a:gd name="T70" fmla="*/ 70 w 93"/>
                <a:gd name="T71" fmla="*/ 14 h 42"/>
                <a:gd name="T72" fmla="*/ 74 w 93"/>
                <a:gd name="T73" fmla="*/ 18 h 42"/>
                <a:gd name="T74" fmla="*/ 78 w 93"/>
                <a:gd name="T75" fmla="*/ 18 h 42"/>
                <a:gd name="T76" fmla="*/ 83 w 93"/>
                <a:gd name="T77" fmla="*/ 26 h 42"/>
                <a:gd name="T78" fmla="*/ 75 w 93"/>
                <a:gd name="T79" fmla="*/ 26 h 42"/>
                <a:gd name="T80" fmla="*/ 75 w 93"/>
                <a:gd name="T81" fmla="*/ 36 h 42"/>
                <a:gd name="T82" fmla="*/ 79 w 93"/>
                <a:gd name="T83" fmla="*/ 41 h 42"/>
                <a:gd name="T84" fmla="*/ 83 w 93"/>
                <a:gd name="T85" fmla="*/ 40 h 42"/>
                <a:gd name="T86" fmla="*/ 85 w 93"/>
                <a:gd name="T87" fmla="*/ 37 h 42"/>
                <a:gd name="T88" fmla="*/ 93 w 93"/>
                <a:gd name="T89" fmla="*/ 26 h 42"/>
                <a:gd name="T90" fmla="*/ 89 w 93"/>
                <a:gd name="T91" fmla="*/ 20 h 42"/>
                <a:gd name="T92" fmla="*/ 89 w 93"/>
                <a:gd name="T9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42">
                  <a:moveTo>
                    <a:pt x="18" y="37"/>
                  </a:moveTo>
                  <a:lnTo>
                    <a:pt x="18" y="40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65" y="24"/>
                  </a:moveTo>
                  <a:lnTo>
                    <a:pt x="66" y="22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close/>
                  <a:moveTo>
                    <a:pt x="89" y="20"/>
                  </a:moveTo>
                  <a:lnTo>
                    <a:pt x="89" y="18"/>
                  </a:lnTo>
                  <a:lnTo>
                    <a:pt x="90" y="17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4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5" y="40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5" y="32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81" y="24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69" name="Freeform 18"/>
            <p:cNvSpPr>
              <a:spLocks noEditPoints="1"/>
            </p:cNvSpPr>
            <p:nvPr/>
          </p:nvSpPr>
          <p:spPr bwMode="auto">
            <a:xfrm>
              <a:off x="2281238" y="3521075"/>
              <a:ext cx="341313" cy="330200"/>
            </a:xfrm>
            <a:custGeom>
              <a:avLst/>
              <a:gdLst>
                <a:gd name="T0" fmla="*/ 211 w 215"/>
                <a:gd name="T1" fmla="*/ 65 h 208"/>
                <a:gd name="T2" fmla="*/ 198 w 215"/>
                <a:gd name="T3" fmla="*/ 66 h 208"/>
                <a:gd name="T4" fmla="*/ 189 w 215"/>
                <a:gd name="T5" fmla="*/ 64 h 208"/>
                <a:gd name="T6" fmla="*/ 197 w 215"/>
                <a:gd name="T7" fmla="*/ 54 h 208"/>
                <a:gd name="T8" fmla="*/ 191 w 215"/>
                <a:gd name="T9" fmla="*/ 45 h 208"/>
                <a:gd name="T10" fmla="*/ 183 w 215"/>
                <a:gd name="T11" fmla="*/ 48 h 208"/>
                <a:gd name="T12" fmla="*/ 179 w 215"/>
                <a:gd name="T13" fmla="*/ 41 h 208"/>
                <a:gd name="T14" fmla="*/ 175 w 215"/>
                <a:gd name="T15" fmla="*/ 40 h 208"/>
                <a:gd name="T16" fmla="*/ 169 w 215"/>
                <a:gd name="T17" fmla="*/ 33 h 208"/>
                <a:gd name="T18" fmla="*/ 170 w 215"/>
                <a:gd name="T19" fmla="*/ 30 h 208"/>
                <a:gd name="T20" fmla="*/ 174 w 215"/>
                <a:gd name="T21" fmla="*/ 28 h 208"/>
                <a:gd name="T22" fmla="*/ 145 w 215"/>
                <a:gd name="T23" fmla="*/ 28 h 208"/>
                <a:gd name="T24" fmla="*/ 151 w 215"/>
                <a:gd name="T25" fmla="*/ 32 h 208"/>
                <a:gd name="T26" fmla="*/ 134 w 215"/>
                <a:gd name="T27" fmla="*/ 40 h 208"/>
                <a:gd name="T28" fmla="*/ 118 w 215"/>
                <a:gd name="T29" fmla="*/ 32 h 208"/>
                <a:gd name="T30" fmla="*/ 84 w 215"/>
                <a:gd name="T31" fmla="*/ 32 h 208"/>
                <a:gd name="T32" fmla="*/ 77 w 215"/>
                <a:gd name="T33" fmla="*/ 15 h 208"/>
                <a:gd name="T34" fmla="*/ 60 w 215"/>
                <a:gd name="T35" fmla="*/ 11 h 208"/>
                <a:gd name="T36" fmla="*/ 52 w 215"/>
                <a:gd name="T37" fmla="*/ 15 h 208"/>
                <a:gd name="T38" fmla="*/ 33 w 215"/>
                <a:gd name="T39" fmla="*/ 24 h 208"/>
                <a:gd name="T40" fmla="*/ 37 w 215"/>
                <a:gd name="T41" fmla="*/ 41 h 208"/>
                <a:gd name="T42" fmla="*/ 25 w 215"/>
                <a:gd name="T43" fmla="*/ 54 h 208"/>
                <a:gd name="T44" fmla="*/ 25 w 215"/>
                <a:gd name="T45" fmla="*/ 36 h 208"/>
                <a:gd name="T46" fmla="*/ 27 w 215"/>
                <a:gd name="T47" fmla="*/ 23 h 208"/>
                <a:gd name="T48" fmla="*/ 25 w 215"/>
                <a:gd name="T49" fmla="*/ 15 h 208"/>
                <a:gd name="T50" fmla="*/ 33 w 215"/>
                <a:gd name="T51" fmla="*/ 7 h 208"/>
                <a:gd name="T52" fmla="*/ 17 w 215"/>
                <a:gd name="T53" fmla="*/ 17 h 208"/>
                <a:gd name="T54" fmla="*/ 0 w 215"/>
                <a:gd name="T55" fmla="*/ 54 h 208"/>
                <a:gd name="T56" fmla="*/ 11 w 215"/>
                <a:gd name="T57" fmla="*/ 58 h 208"/>
                <a:gd name="T58" fmla="*/ 12 w 215"/>
                <a:gd name="T59" fmla="*/ 81 h 208"/>
                <a:gd name="T60" fmla="*/ 20 w 215"/>
                <a:gd name="T61" fmla="*/ 94 h 208"/>
                <a:gd name="T62" fmla="*/ 35 w 215"/>
                <a:gd name="T63" fmla="*/ 94 h 208"/>
                <a:gd name="T64" fmla="*/ 51 w 215"/>
                <a:gd name="T65" fmla="*/ 94 h 208"/>
                <a:gd name="T66" fmla="*/ 64 w 215"/>
                <a:gd name="T67" fmla="*/ 110 h 208"/>
                <a:gd name="T68" fmla="*/ 82 w 215"/>
                <a:gd name="T69" fmla="*/ 107 h 208"/>
                <a:gd name="T70" fmla="*/ 88 w 215"/>
                <a:gd name="T71" fmla="*/ 115 h 208"/>
                <a:gd name="T72" fmla="*/ 86 w 215"/>
                <a:gd name="T73" fmla="*/ 147 h 208"/>
                <a:gd name="T74" fmla="*/ 86 w 215"/>
                <a:gd name="T75" fmla="*/ 167 h 208"/>
                <a:gd name="T76" fmla="*/ 94 w 215"/>
                <a:gd name="T77" fmla="*/ 180 h 208"/>
                <a:gd name="T78" fmla="*/ 104 w 215"/>
                <a:gd name="T79" fmla="*/ 203 h 208"/>
                <a:gd name="T80" fmla="*/ 112 w 215"/>
                <a:gd name="T81" fmla="*/ 207 h 208"/>
                <a:gd name="T82" fmla="*/ 122 w 215"/>
                <a:gd name="T83" fmla="*/ 207 h 208"/>
                <a:gd name="T84" fmla="*/ 138 w 215"/>
                <a:gd name="T85" fmla="*/ 195 h 208"/>
                <a:gd name="T86" fmla="*/ 149 w 215"/>
                <a:gd name="T87" fmla="*/ 184 h 208"/>
                <a:gd name="T88" fmla="*/ 145 w 215"/>
                <a:gd name="T89" fmla="*/ 176 h 208"/>
                <a:gd name="T90" fmla="*/ 138 w 215"/>
                <a:gd name="T91" fmla="*/ 151 h 208"/>
                <a:gd name="T92" fmla="*/ 138 w 215"/>
                <a:gd name="T93" fmla="*/ 146 h 208"/>
                <a:gd name="T94" fmla="*/ 147 w 215"/>
                <a:gd name="T95" fmla="*/ 150 h 208"/>
                <a:gd name="T96" fmla="*/ 161 w 215"/>
                <a:gd name="T97" fmla="*/ 155 h 208"/>
                <a:gd name="T98" fmla="*/ 169 w 215"/>
                <a:gd name="T99" fmla="*/ 147 h 208"/>
                <a:gd name="T100" fmla="*/ 185 w 215"/>
                <a:gd name="T101" fmla="*/ 141 h 208"/>
                <a:gd name="T102" fmla="*/ 199 w 215"/>
                <a:gd name="T103" fmla="*/ 133 h 208"/>
                <a:gd name="T104" fmla="*/ 189 w 215"/>
                <a:gd name="T105" fmla="*/ 114 h 208"/>
                <a:gd name="T106" fmla="*/ 197 w 215"/>
                <a:gd name="T107" fmla="*/ 98 h 208"/>
                <a:gd name="T108" fmla="*/ 206 w 215"/>
                <a:gd name="T109" fmla="*/ 93 h 208"/>
                <a:gd name="T110" fmla="*/ 202 w 215"/>
                <a:gd name="T111" fmla="*/ 81 h 208"/>
                <a:gd name="T112" fmla="*/ 215 w 215"/>
                <a:gd name="T113" fmla="*/ 70 h 208"/>
                <a:gd name="T114" fmla="*/ 214 w 215"/>
                <a:gd name="T115" fmla="*/ 69 h 208"/>
                <a:gd name="T116" fmla="*/ 170 w 215"/>
                <a:gd name="T117" fmla="*/ 40 h 208"/>
                <a:gd name="T118" fmla="*/ 169 w 215"/>
                <a:gd name="T119" fmla="*/ 40 h 208"/>
                <a:gd name="T120" fmla="*/ 56 w 215"/>
                <a:gd name="T121" fmla="*/ 0 h 208"/>
                <a:gd name="T122" fmla="*/ 60 w 215"/>
                <a:gd name="T123" fmla="*/ 9 h 208"/>
                <a:gd name="T124" fmla="*/ 60 w 215"/>
                <a:gd name="T12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08">
                  <a:moveTo>
                    <a:pt x="214" y="69"/>
                  </a:moveTo>
                  <a:lnTo>
                    <a:pt x="213" y="66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0" y="64"/>
                  </a:lnTo>
                  <a:lnTo>
                    <a:pt x="206" y="66"/>
                  </a:lnTo>
                  <a:lnTo>
                    <a:pt x="205" y="66"/>
                  </a:lnTo>
                  <a:lnTo>
                    <a:pt x="201" y="66"/>
                  </a:lnTo>
                  <a:lnTo>
                    <a:pt x="198" y="66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89" y="66"/>
                  </a:lnTo>
                  <a:lnTo>
                    <a:pt x="185" y="66"/>
                  </a:lnTo>
                  <a:lnTo>
                    <a:pt x="189" y="64"/>
                  </a:lnTo>
                  <a:lnTo>
                    <a:pt x="193" y="66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7" y="61"/>
                  </a:lnTo>
                  <a:lnTo>
                    <a:pt x="197" y="54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8" y="49"/>
                  </a:lnTo>
                  <a:lnTo>
                    <a:pt x="195" y="48"/>
                  </a:lnTo>
                  <a:lnTo>
                    <a:pt x="191" y="45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5" y="44"/>
                  </a:lnTo>
                  <a:lnTo>
                    <a:pt x="185" y="45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3" y="41"/>
                  </a:lnTo>
                  <a:lnTo>
                    <a:pt x="179" y="40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78" y="41"/>
                  </a:lnTo>
                  <a:lnTo>
                    <a:pt x="178" y="4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4" y="37"/>
                  </a:lnTo>
                  <a:lnTo>
                    <a:pt x="171" y="36"/>
                  </a:lnTo>
                  <a:lnTo>
                    <a:pt x="171" y="37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8" y="30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1" y="28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7" y="32"/>
                  </a:lnTo>
                  <a:lnTo>
                    <a:pt x="145" y="33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2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05" y="28"/>
                  </a:lnTo>
                  <a:lnTo>
                    <a:pt x="96" y="30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3" y="36"/>
                  </a:lnTo>
                  <a:lnTo>
                    <a:pt x="37" y="41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1" y="30"/>
                  </a:lnTo>
                  <a:lnTo>
                    <a:pt x="8" y="40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8" y="110"/>
                  </a:lnTo>
                  <a:lnTo>
                    <a:pt x="69" y="110"/>
                  </a:lnTo>
                  <a:lnTo>
                    <a:pt x="74" y="110"/>
                  </a:lnTo>
                  <a:lnTo>
                    <a:pt x="77" y="107"/>
                  </a:lnTo>
                  <a:lnTo>
                    <a:pt x="82" y="107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88" y="115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41"/>
                  </a:lnTo>
                  <a:lnTo>
                    <a:pt x="86" y="147"/>
                  </a:lnTo>
                  <a:lnTo>
                    <a:pt x="88" y="154"/>
                  </a:lnTo>
                  <a:lnTo>
                    <a:pt x="92" y="158"/>
                  </a:lnTo>
                  <a:lnTo>
                    <a:pt x="92" y="162"/>
                  </a:lnTo>
                  <a:lnTo>
                    <a:pt x="90" y="163"/>
                  </a:lnTo>
                  <a:lnTo>
                    <a:pt x="86" y="167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6" y="171"/>
                  </a:lnTo>
                  <a:lnTo>
                    <a:pt x="90" y="173"/>
                  </a:lnTo>
                  <a:lnTo>
                    <a:pt x="94" y="180"/>
                  </a:lnTo>
                  <a:lnTo>
                    <a:pt x="96" y="186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100" y="199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8" y="207"/>
                  </a:lnTo>
                  <a:lnTo>
                    <a:pt x="109" y="207"/>
                  </a:lnTo>
                  <a:lnTo>
                    <a:pt x="112" y="207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5" y="203"/>
                  </a:lnTo>
                  <a:lnTo>
                    <a:pt x="126" y="202"/>
                  </a:lnTo>
                  <a:lnTo>
                    <a:pt x="130" y="199"/>
                  </a:lnTo>
                  <a:lnTo>
                    <a:pt x="136" y="195"/>
                  </a:lnTo>
                  <a:lnTo>
                    <a:pt x="138" y="195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3" y="188"/>
                  </a:lnTo>
                  <a:lnTo>
                    <a:pt x="145" y="186"/>
                  </a:lnTo>
                  <a:lnTo>
                    <a:pt x="149" y="184"/>
                  </a:lnTo>
                  <a:lnTo>
                    <a:pt x="153" y="182"/>
                  </a:lnTo>
                  <a:lnTo>
                    <a:pt x="155" y="178"/>
                  </a:lnTo>
                  <a:lnTo>
                    <a:pt x="151" y="176"/>
                  </a:lnTo>
                  <a:lnTo>
                    <a:pt x="147" y="176"/>
                  </a:lnTo>
                  <a:lnTo>
                    <a:pt x="145" y="176"/>
                  </a:lnTo>
                  <a:lnTo>
                    <a:pt x="145" y="171"/>
                  </a:lnTo>
                  <a:lnTo>
                    <a:pt x="143" y="167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38" y="151"/>
                  </a:lnTo>
                  <a:lnTo>
                    <a:pt x="134" y="147"/>
                  </a:lnTo>
                  <a:lnTo>
                    <a:pt x="134" y="146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3" y="146"/>
                  </a:lnTo>
                  <a:lnTo>
                    <a:pt x="145" y="147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7" y="150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4"/>
                  </a:lnTo>
                  <a:lnTo>
                    <a:pt x="166" y="147"/>
                  </a:lnTo>
                  <a:lnTo>
                    <a:pt x="169" y="14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5" y="146"/>
                  </a:lnTo>
                  <a:lnTo>
                    <a:pt x="182" y="145"/>
                  </a:lnTo>
                  <a:lnTo>
                    <a:pt x="185" y="141"/>
                  </a:lnTo>
                  <a:lnTo>
                    <a:pt x="191" y="138"/>
                  </a:lnTo>
                  <a:lnTo>
                    <a:pt x="193" y="141"/>
                  </a:lnTo>
                  <a:lnTo>
                    <a:pt x="195" y="138"/>
                  </a:lnTo>
                  <a:lnTo>
                    <a:pt x="198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29"/>
                  </a:lnTo>
                  <a:lnTo>
                    <a:pt x="198" y="126"/>
                  </a:lnTo>
                  <a:lnTo>
                    <a:pt x="193" y="121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05"/>
                  </a:lnTo>
                  <a:lnTo>
                    <a:pt x="193" y="101"/>
                  </a:lnTo>
                  <a:lnTo>
                    <a:pt x="195" y="98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2" y="97"/>
                  </a:lnTo>
                  <a:lnTo>
                    <a:pt x="205" y="94"/>
                  </a:lnTo>
                  <a:lnTo>
                    <a:pt x="206" y="93"/>
                  </a:lnTo>
                  <a:lnTo>
                    <a:pt x="205" y="90"/>
                  </a:lnTo>
                  <a:lnTo>
                    <a:pt x="202" y="90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2" y="81"/>
                  </a:lnTo>
                  <a:lnTo>
                    <a:pt x="206" y="77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5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close/>
                  <a:moveTo>
                    <a:pt x="169" y="40"/>
                  </a:moveTo>
                  <a:lnTo>
                    <a:pt x="166" y="37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close/>
                  <a:moveTo>
                    <a:pt x="60" y="1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5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0" name="Freeform 19"/>
            <p:cNvSpPr>
              <a:spLocks/>
            </p:cNvSpPr>
            <p:nvPr/>
          </p:nvSpPr>
          <p:spPr bwMode="auto">
            <a:xfrm>
              <a:off x="2665413" y="3697288"/>
              <a:ext cx="103188" cy="122238"/>
            </a:xfrm>
            <a:custGeom>
              <a:avLst/>
              <a:gdLst>
                <a:gd name="T0" fmla="*/ 33 w 65"/>
                <a:gd name="T1" fmla="*/ 75 h 77"/>
                <a:gd name="T2" fmla="*/ 30 w 65"/>
                <a:gd name="T3" fmla="*/ 71 h 77"/>
                <a:gd name="T4" fmla="*/ 30 w 65"/>
                <a:gd name="T5" fmla="*/ 67 h 77"/>
                <a:gd name="T6" fmla="*/ 34 w 65"/>
                <a:gd name="T7" fmla="*/ 65 h 77"/>
                <a:gd name="T8" fmla="*/ 42 w 65"/>
                <a:gd name="T9" fmla="*/ 64 h 77"/>
                <a:gd name="T10" fmla="*/ 48 w 65"/>
                <a:gd name="T11" fmla="*/ 64 h 77"/>
                <a:gd name="T12" fmla="*/ 52 w 65"/>
                <a:gd name="T13" fmla="*/ 65 h 77"/>
                <a:gd name="T14" fmla="*/ 58 w 65"/>
                <a:gd name="T15" fmla="*/ 63 h 77"/>
                <a:gd name="T16" fmla="*/ 61 w 65"/>
                <a:gd name="T17" fmla="*/ 56 h 77"/>
                <a:gd name="T18" fmla="*/ 63 w 65"/>
                <a:gd name="T19" fmla="*/ 47 h 77"/>
                <a:gd name="T20" fmla="*/ 60 w 65"/>
                <a:gd name="T21" fmla="*/ 39 h 77"/>
                <a:gd name="T22" fmla="*/ 57 w 65"/>
                <a:gd name="T23" fmla="*/ 26 h 77"/>
                <a:gd name="T24" fmla="*/ 61 w 65"/>
                <a:gd name="T25" fmla="*/ 14 h 77"/>
                <a:gd name="T26" fmla="*/ 63 w 65"/>
                <a:gd name="T27" fmla="*/ 10 h 77"/>
                <a:gd name="T28" fmla="*/ 63 w 65"/>
                <a:gd name="T29" fmla="*/ 4 h 77"/>
                <a:gd name="T30" fmla="*/ 54 w 65"/>
                <a:gd name="T31" fmla="*/ 0 h 77"/>
                <a:gd name="T32" fmla="*/ 48 w 65"/>
                <a:gd name="T33" fmla="*/ 3 h 77"/>
                <a:gd name="T34" fmla="*/ 48 w 65"/>
                <a:gd name="T35" fmla="*/ 4 h 77"/>
                <a:gd name="T36" fmla="*/ 46 w 65"/>
                <a:gd name="T37" fmla="*/ 3 h 77"/>
                <a:gd name="T38" fmla="*/ 38 w 65"/>
                <a:gd name="T39" fmla="*/ 3 h 77"/>
                <a:gd name="T40" fmla="*/ 34 w 65"/>
                <a:gd name="T41" fmla="*/ 3 h 77"/>
                <a:gd name="T42" fmla="*/ 33 w 65"/>
                <a:gd name="T43" fmla="*/ 4 h 77"/>
                <a:gd name="T44" fmla="*/ 21 w 65"/>
                <a:gd name="T45" fmla="*/ 3 h 77"/>
                <a:gd name="T46" fmla="*/ 13 w 65"/>
                <a:gd name="T47" fmla="*/ 7 h 77"/>
                <a:gd name="T48" fmla="*/ 13 w 65"/>
                <a:gd name="T49" fmla="*/ 10 h 77"/>
                <a:gd name="T50" fmla="*/ 12 w 65"/>
                <a:gd name="T51" fmla="*/ 16 h 77"/>
                <a:gd name="T52" fmla="*/ 4 w 65"/>
                <a:gd name="T53" fmla="*/ 20 h 77"/>
                <a:gd name="T54" fmla="*/ 0 w 65"/>
                <a:gd name="T55" fmla="*/ 23 h 77"/>
                <a:gd name="T56" fmla="*/ 0 w 65"/>
                <a:gd name="T57" fmla="*/ 40 h 77"/>
                <a:gd name="T58" fmla="*/ 6 w 65"/>
                <a:gd name="T59" fmla="*/ 48 h 77"/>
                <a:gd name="T60" fmla="*/ 10 w 65"/>
                <a:gd name="T61" fmla="*/ 48 h 77"/>
                <a:gd name="T62" fmla="*/ 12 w 65"/>
                <a:gd name="T63" fmla="*/ 58 h 77"/>
                <a:gd name="T64" fmla="*/ 17 w 65"/>
                <a:gd name="T65" fmla="*/ 67 h 77"/>
                <a:gd name="T66" fmla="*/ 20 w 65"/>
                <a:gd name="T67" fmla="*/ 71 h 77"/>
                <a:gd name="T68" fmla="*/ 29 w 65"/>
                <a:gd name="T69" fmla="*/ 77 h 77"/>
                <a:gd name="T70" fmla="*/ 30 w 65"/>
                <a:gd name="T71" fmla="*/ 77 h 77"/>
                <a:gd name="T72" fmla="*/ 30 w 65"/>
                <a:gd name="T73" fmla="*/ 77 h 77"/>
                <a:gd name="T74" fmla="*/ 30 w 65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7">
                  <a:moveTo>
                    <a:pt x="30" y="77"/>
                  </a:moveTo>
                  <a:lnTo>
                    <a:pt x="33" y="75"/>
                  </a:lnTo>
                  <a:lnTo>
                    <a:pt x="33" y="73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0" y="62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3" y="47"/>
                  </a:lnTo>
                  <a:lnTo>
                    <a:pt x="63" y="44"/>
                  </a:lnTo>
                  <a:lnTo>
                    <a:pt x="60" y="39"/>
                  </a:lnTo>
                  <a:lnTo>
                    <a:pt x="57" y="34"/>
                  </a:lnTo>
                  <a:lnTo>
                    <a:pt x="57" y="26"/>
                  </a:lnTo>
                  <a:lnTo>
                    <a:pt x="57" y="20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5" y="7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4" y="75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1" name="Freeform 20"/>
            <p:cNvSpPr>
              <a:spLocks/>
            </p:cNvSpPr>
            <p:nvPr/>
          </p:nvSpPr>
          <p:spPr bwMode="auto">
            <a:xfrm>
              <a:off x="2751138" y="3708400"/>
              <a:ext cx="74613" cy="101600"/>
            </a:xfrm>
            <a:custGeom>
              <a:avLst/>
              <a:gdLst>
                <a:gd name="T0" fmla="*/ 9 w 47"/>
                <a:gd name="T1" fmla="*/ 5 h 64"/>
                <a:gd name="T2" fmla="*/ 7 w 47"/>
                <a:gd name="T3" fmla="*/ 7 h 64"/>
                <a:gd name="T4" fmla="*/ 3 w 47"/>
                <a:gd name="T5" fmla="*/ 13 h 64"/>
                <a:gd name="T6" fmla="*/ 3 w 47"/>
                <a:gd name="T7" fmla="*/ 19 h 64"/>
                <a:gd name="T8" fmla="*/ 3 w 47"/>
                <a:gd name="T9" fmla="*/ 27 h 64"/>
                <a:gd name="T10" fmla="*/ 6 w 47"/>
                <a:gd name="T11" fmla="*/ 32 h 64"/>
                <a:gd name="T12" fmla="*/ 9 w 47"/>
                <a:gd name="T13" fmla="*/ 37 h 64"/>
                <a:gd name="T14" fmla="*/ 9 w 47"/>
                <a:gd name="T15" fmla="*/ 40 h 64"/>
                <a:gd name="T16" fmla="*/ 7 w 47"/>
                <a:gd name="T17" fmla="*/ 44 h 64"/>
                <a:gd name="T18" fmla="*/ 7 w 47"/>
                <a:gd name="T19" fmla="*/ 49 h 64"/>
                <a:gd name="T20" fmla="*/ 6 w 47"/>
                <a:gd name="T21" fmla="*/ 55 h 64"/>
                <a:gd name="T22" fmla="*/ 4 w 47"/>
                <a:gd name="T23" fmla="*/ 56 h 64"/>
                <a:gd name="T24" fmla="*/ 0 w 47"/>
                <a:gd name="T25" fmla="*/ 60 h 64"/>
                <a:gd name="T26" fmla="*/ 2 w 47"/>
                <a:gd name="T27" fmla="*/ 62 h 64"/>
                <a:gd name="T28" fmla="*/ 6 w 47"/>
                <a:gd name="T29" fmla="*/ 64 h 64"/>
                <a:gd name="T30" fmla="*/ 7 w 47"/>
                <a:gd name="T31" fmla="*/ 64 h 64"/>
                <a:gd name="T32" fmla="*/ 13 w 47"/>
                <a:gd name="T33" fmla="*/ 60 h 64"/>
                <a:gd name="T34" fmla="*/ 15 w 47"/>
                <a:gd name="T35" fmla="*/ 62 h 64"/>
                <a:gd name="T36" fmla="*/ 19 w 47"/>
                <a:gd name="T37" fmla="*/ 62 h 64"/>
                <a:gd name="T38" fmla="*/ 20 w 47"/>
                <a:gd name="T39" fmla="*/ 62 h 64"/>
                <a:gd name="T40" fmla="*/ 24 w 47"/>
                <a:gd name="T41" fmla="*/ 62 h 64"/>
                <a:gd name="T42" fmla="*/ 27 w 47"/>
                <a:gd name="T43" fmla="*/ 62 h 64"/>
                <a:gd name="T44" fmla="*/ 31 w 47"/>
                <a:gd name="T45" fmla="*/ 58 h 64"/>
                <a:gd name="T46" fmla="*/ 37 w 47"/>
                <a:gd name="T47" fmla="*/ 44 h 64"/>
                <a:gd name="T48" fmla="*/ 45 w 47"/>
                <a:gd name="T49" fmla="*/ 32 h 64"/>
                <a:gd name="T50" fmla="*/ 47 w 47"/>
                <a:gd name="T51" fmla="*/ 27 h 64"/>
                <a:gd name="T52" fmla="*/ 47 w 47"/>
                <a:gd name="T53" fmla="*/ 24 h 64"/>
                <a:gd name="T54" fmla="*/ 45 w 47"/>
                <a:gd name="T55" fmla="*/ 20 h 64"/>
                <a:gd name="T56" fmla="*/ 45 w 47"/>
                <a:gd name="T57" fmla="*/ 19 h 64"/>
                <a:gd name="T58" fmla="*/ 44 w 47"/>
                <a:gd name="T59" fmla="*/ 20 h 64"/>
                <a:gd name="T60" fmla="*/ 41 w 47"/>
                <a:gd name="T61" fmla="*/ 19 h 64"/>
                <a:gd name="T62" fmla="*/ 37 w 47"/>
                <a:gd name="T63" fmla="*/ 16 h 64"/>
                <a:gd name="T64" fmla="*/ 36 w 47"/>
                <a:gd name="T65" fmla="*/ 16 h 64"/>
                <a:gd name="T66" fmla="*/ 37 w 47"/>
                <a:gd name="T67" fmla="*/ 15 h 64"/>
                <a:gd name="T68" fmla="*/ 36 w 47"/>
                <a:gd name="T69" fmla="*/ 13 h 64"/>
                <a:gd name="T70" fmla="*/ 32 w 47"/>
                <a:gd name="T71" fmla="*/ 11 h 64"/>
                <a:gd name="T72" fmla="*/ 28 w 47"/>
                <a:gd name="T73" fmla="*/ 5 h 64"/>
                <a:gd name="T74" fmla="*/ 24 w 47"/>
                <a:gd name="T75" fmla="*/ 3 h 64"/>
                <a:gd name="T76" fmla="*/ 20 w 47"/>
                <a:gd name="T77" fmla="*/ 3 h 64"/>
                <a:gd name="T78" fmla="*/ 15 w 47"/>
                <a:gd name="T79" fmla="*/ 0 h 64"/>
                <a:gd name="T80" fmla="*/ 13 w 47"/>
                <a:gd name="T81" fmla="*/ 0 h 64"/>
                <a:gd name="T82" fmla="*/ 11 w 47"/>
                <a:gd name="T83" fmla="*/ 0 h 64"/>
                <a:gd name="T84" fmla="*/ 9 w 47"/>
                <a:gd name="T85" fmla="*/ 3 h 64"/>
                <a:gd name="T86" fmla="*/ 9 w 47"/>
                <a:gd name="T87" fmla="*/ 5 h 64"/>
                <a:gd name="T88" fmla="*/ 9 w 47"/>
                <a:gd name="T89" fmla="*/ 5 h 64"/>
                <a:gd name="T90" fmla="*/ 9 w 47"/>
                <a:gd name="T91" fmla="*/ 5 h 64"/>
                <a:gd name="T92" fmla="*/ 9 w 47"/>
                <a:gd name="T93" fmla="*/ 5 h 64"/>
                <a:gd name="T94" fmla="*/ 9 w 47"/>
                <a:gd name="T95" fmla="*/ 5 h 64"/>
                <a:gd name="T96" fmla="*/ 9 w 47"/>
                <a:gd name="T97" fmla="*/ 5 h 64"/>
                <a:gd name="T98" fmla="*/ 9 w 47"/>
                <a:gd name="T9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4">
                  <a:moveTo>
                    <a:pt x="9" y="5"/>
                  </a:moveTo>
                  <a:lnTo>
                    <a:pt x="7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2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2" name="Freeform 21"/>
            <p:cNvSpPr>
              <a:spLocks/>
            </p:cNvSpPr>
            <p:nvPr/>
          </p:nvSpPr>
          <p:spPr bwMode="auto">
            <a:xfrm>
              <a:off x="2581275" y="3625850"/>
              <a:ext cx="122238" cy="211138"/>
            </a:xfrm>
            <a:custGeom>
              <a:avLst/>
              <a:gdLst>
                <a:gd name="T0" fmla="*/ 20 w 77"/>
                <a:gd name="T1" fmla="*/ 59 h 133"/>
                <a:gd name="T2" fmla="*/ 21 w 77"/>
                <a:gd name="T3" fmla="*/ 65 h 133"/>
                <a:gd name="T4" fmla="*/ 20 w 77"/>
                <a:gd name="T5" fmla="*/ 72 h 133"/>
                <a:gd name="T6" fmla="*/ 26 w 77"/>
                <a:gd name="T7" fmla="*/ 76 h 133"/>
                <a:gd name="T8" fmla="*/ 29 w 77"/>
                <a:gd name="T9" fmla="*/ 84 h 133"/>
                <a:gd name="T10" fmla="*/ 26 w 77"/>
                <a:gd name="T11" fmla="*/ 88 h 133"/>
                <a:gd name="T12" fmla="*/ 24 w 77"/>
                <a:gd name="T13" fmla="*/ 96 h 133"/>
                <a:gd name="T14" fmla="*/ 21 w 77"/>
                <a:gd name="T15" fmla="*/ 109 h 133"/>
                <a:gd name="T16" fmla="*/ 25 w 77"/>
                <a:gd name="T17" fmla="*/ 116 h 133"/>
                <a:gd name="T18" fmla="*/ 25 w 77"/>
                <a:gd name="T19" fmla="*/ 120 h 133"/>
                <a:gd name="T20" fmla="*/ 25 w 77"/>
                <a:gd name="T21" fmla="*/ 124 h 133"/>
                <a:gd name="T22" fmla="*/ 33 w 77"/>
                <a:gd name="T23" fmla="*/ 129 h 133"/>
                <a:gd name="T24" fmla="*/ 37 w 77"/>
                <a:gd name="T25" fmla="*/ 132 h 133"/>
                <a:gd name="T26" fmla="*/ 39 w 77"/>
                <a:gd name="T27" fmla="*/ 133 h 133"/>
                <a:gd name="T28" fmla="*/ 43 w 77"/>
                <a:gd name="T29" fmla="*/ 129 h 133"/>
                <a:gd name="T30" fmla="*/ 55 w 77"/>
                <a:gd name="T31" fmla="*/ 124 h 133"/>
                <a:gd name="T32" fmla="*/ 59 w 77"/>
                <a:gd name="T33" fmla="*/ 122 h 133"/>
                <a:gd name="T34" fmla="*/ 69 w 77"/>
                <a:gd name="T35" fmla="*/ 120 h 133"/>
                <a:gd name="T36" fmla="*/ 77 w 77"/>
                <a:gd name="T37" fmla="*/ 120 h 133"/>
                <a:gd name="T38" fmla="*/ 70 w 77"/>
                <a:gd name="T39" fmla="*/ 114 h 133"/>
                <a:gd name="T40" fmla="*/ 66 w 77"/>
                <a:gd name="T41" fmla="*/ 107 h 133"/>
                <a:gd name="T42" fmla="*/ 65 w 77"/>
                <a:gd name="T43" fmla="*/ 97 h 133"/>
                <a:gd name="T44" fmla="*/ 61 w 77"/>
                <a:gd name="T45" fmla="*/ 96 h 133"/>
                <a:gd name="T46" fmla="*/ 57 w 77"/>
                <a:gd name="T47" fmla="*/ 89 h 133"/>
                <a:gd name="T48" fmla="*/ 53 w 77"/>
                <a:gd name="T49" fmla="*/ 81 h 133"/>
                <a:gd name="T50" fmla="*/ 53 w 77"/>
                <a:gd name="T51" fmla="*/ 65 h 133"/>
                <a:gd name="T52" fmla="*/ 63 w 77"/>
                <a:gd name="T53" fmla="*/ 65 h 133"/>
                <a:gd name="T54" fmla="*/ 65 w 77"/>
                <a:gd name="T55" fmla="*/ 59 h 133"/>
                <a:gd name="T56" fmla="*/ 66 w 77"/>
                <a:gd name="T57" fmla="*/ 53 h 133"/>
                <a:gd name="T58" fmla="*/ 66 w 77"/>
                <a:gd name="T59" fmla="*/ 45 h 133"/>
                <a:gd name="T60" fmla="*/ 65 w 77"/>
                <a:gd name="T61" fmla="*/ 40 h 133"/>
                <a:gd name="T62" fmla="*/ 61 w 77"/>
                <a:gd name="T63" fmla="*/ 39 h 133"/>
                <a:gd name="T64" fmla="*/ 50 w 77"/>
                <a:gd name="T65" fmla="*/ 31 h 133"/>
                <a:gd name="T66" fmla="*/ 46 w 77"/>
                <a:gd name="T67" fmla="*/ 35 h 133"/>
                <a:gd name="T68" fmla="*/ 43 w 77"/>
                <a:gd name="T69" fmla="*/ 40 h 133"/>
                <a:gd name="T70" fmla="*/ 47 w 77"/>
                <a:gd name="T71" fmla="*/ 27 h 133"/>
                <a:gd name="T72" fmla="*/ 46 w 77"/>
                <a:gd name="T73" fmla="*/ 19 h 133"/>
                <a:gd name="T74" fmla="*/ 39 w 77"/>
                <a:gd name="T75" fmla="*/ 14 h 133"/>
                <a:gd name="T76" fmla="*/ 33 w 77"/>
                <a:gd name="T77" fmla="*/ 6 h 133"/>
                <a:gd name="T78" fmla="*/ 30 w 77"/>
                <a:gd name="T79" fmla="*/ 6 h 133"/>
                <a:gd name="T80" fmla="*/ 24 w 77"/>
                <a:gd name="T81" fmla="*/ 0 h 133"/>
                <a:gd name="T82" fmla="*/ 26 w 77"/>
                <a:gd name="T83" fmla="*/ 4 h 133"/>
                <a:gd name="T84" fmla="*/ 26 w 77"/>
                <a:gd name="T85" fmla="*/ 6 h 133"/>
                <a:gd name="T86" fmla="*/ 17 w 77"/>
                <a:gd name="T87" fmla="*/ 11 h 133"/>
                <a:gd name="T88" fmla="*/ 12 w 77"/>
                <a:gd name="T89" fmla="*/ 18 h 133"/>
                <a:gd name="T90" fmla="*/ 13 w 77"/>
                <a:gd name="T91" fmla="*/ 24 h 133"/>
                <a:gd name="T92" fmla="*/ 17 w 77"/>
                <a:gd name="T93" fmla="*/ 27 h 133"/>
                <a:gd name="T94" fmla="*/ 13 w 77"/>
                <a:gd name="T95" fmla="*/ 31 h 133"/>
                <a:gd name="T96" fmla="*/ 9 w 77"/>
                <a:gd name="T97" fmla="*/ 32 h 133"/>
                <a:gd name="T98" fmla="*/ 6 w 77"/>
                <a:gd name="T99" fmla="*/ 32 h 133"/>
                <a:gd name="T100" fmla="*/ 4 w 77"/>
                <a:gd name="T101" fmla="*/ 39 h 133"/>
                <a:gd name="T102" fmla="*/ 0 w 77"/>
                <a:gd name="T103" fmla="*/ 48 h 133"/>
                <a:gd name="T104" fmla="*/ 9 w 77"/>
                <a:gd name="T105" fmla="*/ 60 h 133"/>
                <a:gd name="T106" fmla="*/ 17 w 77"/>
                <a:gd name="T107" fmla="*/ 59 h 133"/>
                <a:gd name="T108" fmla="*/ 17 w 77"/>
                <a:gd name="T109" fmla="*/ 59 h 133"/>
                <a:gd name="T110" fmla="*/ 17 w 77"/>
                <a:gd name="T111" fmla="*/ 59 h 133"/>
                <a:gd name="T112" fmla="*/ 17 w 77"/>
                <a:gd name="T1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3">
                  <a:moveTo>
                    <a:pt x="17" y="59"/>
                  </a:moveTo>
                  <a:lnTo>
                    <a:pt x="20" y="59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2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6" y="88"/>
                  </a:lnTo>
                  <a:lnTo>
                    <a:pt x="25" y="92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0"/>
                  </a:lnTo>
                  <a:lnTo>
                    <a:pt x="26" y="122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9"/>
                  </a:lnTo>
                  <a:lnTo>
                    <a:pt x="34" y="132"/>
                  </a:lnTo>
                  <a:lnTo>
                    <a:pt x="37" y="132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2" y="132"/>
                  </a:lnTo>
                  <a:lnTo>
                    <a:pt x="43" y="129"/>
                  </a:lnTo>
                  <a:lnTo>
                    <a:pt x="50" y="125"/>
                  </a:lnTo>
                  <a:lnTo>
                    <a:pt x="55" y="124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97"/>
                  </a:lnTo>
                  <a:lnTo>
                    <a:pt x="63" y="93"/>
                  </a:lnTo>
                  <a:lnTo>
                    <a:pt x="61" y="96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3" y="68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7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6" y="19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3" name="Freeform 22"/>
            <p:cNvSpPr>
              <a:spLocks/>
            </p:cNvSpPr>
            <p:nvPr/>
          </p:nvSpPr>
          <p:spPr bwMode="auto">
            <a:xfrm>
              <a:off x="2127250" y="3514725"/>
              <a:ext cx="312738" cy="481013"/>
            </a:xfrm>
            <a:custGeom>
              <a:avLst/>
              <a:gdLst>
                <a:gd name="T0" fmla="*/ 187 w 197"/>
                <a:gd name="T1" fmla="*/ 177 h 303"/>
                <a:gd name="T2" fmla="*/ 187 w 197"/>
                <a:gd name="T3" fmla="*/ 167 h 303"/>
                <a:gd name="T4" fmla="*/ 181 w 197"/>
                <a:gd name="T5" fmla="*/ 145 h 303"/>
                <a:gd name="T6" fmla="*/ 189 w 197"/>
                <a:gd name="T7" fmla="*/ 115 h 303"/>
                <a:gd name="T8" fmla="*/ 174 w 197"/>
                <a:gd name="T9" fmla="*/ 111 h 303"/>
                <a:gd name="T10" fmla="*/ 157 w 197"/>
                <a:gd name="T11" fmla="*/ 114 h 303"/>
                <a:gd name="T12" fmla="*/ 145 w 197"/>
                <a:gd name="T13" fmla="*/ 98 h 303"/>
                <a:gd name="T14" fmla="*/ 128 w 197"/>
                <a:gd name="T15" fmla="*/ 98 h 303"/>
                <a:gd name="T16" fmla="*/ 114 w 197"/>
                <a:gd name="T17" fmla="*/ 97 h 303"/>
                <a:gd name="T18" fmla="*/ 110 w 197"/>
                <a:gd name="T19" fmla="*/ 80 h 303"/>
                <a:gd name="T20" fmla="*/ 105 w 197"/>
                <a:gd name="T21" fmla="*/ 61 h 303"/>
                <a:gd name="T22" fmla="*/ 101 w 197"/>
                <a:gd name="T23" fmla="*/ 52 h 303"/>
                <a:gd name="T24" fmla="*/ 121 w 197"/>
                <a:gd name="T25" fmla="*/ 17 h 303"/>
                <a:gd name="T26" fmla="*/ 136 w 197"/>
                <a:gd name="T27" fmla="*/ 4 h 303"/>
                <a:gd name="T28" fmla="*/ 122 w 197"/>
                <a:gd name="T29" fmla="*/ 5 h 303"/>
                <a:gd name="T30" fmla="*/ 109 w 197"/>
                <a:gd name="T31" fmla="*/ 13 h 303"/>
                <a:gd name="T32" fmla="*/ 86 w 197"/>
                <a:gd name="T33" fmla="*/ 21 h 303"/>
                <a:gd name="T34" fmla="*/ 80 w 197"/>
                <a:gd name="T35" fmla="*/ 27 h 303"/>
                <a:gd name="T36" fmla="*/ 69 w 197"/>
                <a:gd name="T37" fmla="*/ 31 h 303"/>
                <a:gd name="T38" fmla="*/ 64 w 197"/>
                <a:gd name="T39" fmla="*/ 40 h 303"/>
                <a:gd name="T40" fmla="*/ 61 w 197"/>
                <a:gd name="T41" fmla="*/ 53 h 303"/>
                <a:gd name="T42" fmla="*/ 44 w 197"/>
                <a:gd name="T43" fmla="*/ 66 h 303"/>
                <a:gd name="T44" fmla="*/ 37 w 197"/>
                <a:gd name="T45" fmla="*/ 74 h 303"/>
                <a:gd name="T46" fmla="*/ 31 w 197"/>
                <a:gd name="T47" fmla="*/ 72 h 303"/>
                <a:gd name="T48" fmla="*/ 25 w 197"/>
                <a:gd name="T49" fmla="*/ 85 h 303"/>
                <a:gd name="T50" fmla="*/ 27 w 197"/>
                <a:gd name="T51" fmla="*/ 98 h 303"/>
                <a:gd name="T52" fmla="*/ 29 w 197"/>
                <a:gd name="T53" fmla="*/ 114 h 303"/>
                <a:gd name="T54" fmla="*/ 29 w 197"/>
                <a:gd name="T55" fmla="*/ 131 h 303"/>
                <a:gd name="T56" fmla="*/ 31 w 197"/>
                <a:gd name="T57" fmla="*/ 149 h 303"/>
                <a:gd name="T58" fmla="*/ 31 w 197"/>
                <a:gd name="T59" fmla="*/ 154 h 303"/>
                <a:gd name="T60" fmla="*/ 31 w 197"/>
                <a:gd name="T61" fmla="*/ 158 h 303"/>
                <a:gd name="T62" fmla="*/ 23 w 197"/>
                <a:gd name="T63" fmla="*/ 171 h 303"/>
                <a:gd name="T64" fmla="*/ 17 w 197"/>
                <a:gd name="T65" fmla="*/ 179 h 303"/>
                <a:gd name="T66" fmla="*/ 8 w 197"/>
                <a:gd name="T67" fmla="*/ 188 h 303"/>
                <a:gd name="T68" fmla="*/ 0 w 197"/>
                <a:gd name="T69" fmla="*/ 195 h 303"/>
                <a:gd name="T70" fmla="*/ 21 w 197"/>
                <a:gd name="T71" fmla="*/ 211 h 303"/>
                <a:gd name="T72" fmla="*/ 27 w 197"/>
                <a:gd name="T73" fmla="*/ 219 h 303"/>
                <a:gd name="T74" fmla="*/ 43 w 197"/>
                <a:gd name="T75" fmla="*/ 219 h 303"/>
                <a:gd name="T76" fmla="*/ 56 w 197"/>
                <a:gd name="T77" fmla="*/ 224 h 303"/>
                <a:gd name="T78" fmla="*/ 70 w 197"/>
                <a:gd name="T79" fmla="*/ 232 h 303"/>
                <a:gd name="T80" fmla="*/ 80 w 197"/>
                <a:gd name="T81" fmla="*/ 246 h 303"/>
                <a:gd name="T82" fmla="*/ 90 w 197"/>
                <a:gd name="T83" fmla="*/ 256 h 303"/>
                <a:gd name="T84" fmla="*/ 97 w 197"/>
                <a:gd name="T85" fmla="*/ 268 h 303"/>
                <a:gd name="T86" fmla="*/ 114 w 197"/>
                <a:gd name="T87" fmla="*/ 268 h 303"/>
                <a:gd name="T88" fmla="*/ 128 w 197"/>
                <a:gd name="T89" fmla="*/ 267 h 303"/>
                <a:gd name="T90" fmla="*/ 144 w 197"/>
                <a:gd name="T91" fmla="*/ 280 h 303"/>
                <a:gd name="T92" fmla="*/ 141 w 197"/>
                <a:gd name="T93" fmla="*/ 295 h 303"/>
                <a:gd name="T94" fmla="*/ 151 w 197"/>
                <a:gd name="T95" fmla="*/ 280 h 303"/>
                <a:gd name="T96" fmla="*/ 153 w 197"/>
                <a:gd name="T97" fmla="*/ 238 h 303"/>
                <a:gd name="T98" fmla="*/ 145 w 197"/>
                <a:gd name="T99" fmla="*/ 219 h 303"/>
                <a:gd name="T100" fmla="*/ 158 w 197"/>
                <a:gd name="T101" fmla="*/ 212 h 303"/>
                <a:gd name="T102" fmla="*/ 149 w 197"/>
                <a:gd name="T103" fmla="*/ 206 h 303"/>
                <a:gd name="T104" fmla="*/ 157 w 197"/>
                <a:gd name="T105" fmla="*/ 194 h 303"/>
                <a:gd name="T106" fmla="*/ 175 w 197"/>
                <a:gd name="T107" fmla="*/ 190 h 303"/>
                <a:gd name="T108" fmla="*/ 187 w 197"/>
                <a:gd name="T109" fmla="*/ 186 h 303"/>
                <a:gd name="T110" fmla="*/ 193 w 197"/>
                <a:gd name="T111" fmla="*/ 203 h 303"/>
                <a:gd name="T112" fmla="*/ 194 w 197"/>
                <a:gd name="T113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303">
                  <a:moveTo>
                    <a:pt x="194" y="199"/>
                  </a:moveTo>
                  <a:lnTo>
                    <a:pt x="194" y="195"/>
                  </a:lnTo>
                  <a:lnTo>
                    <a:pt x="193" y="190"/>
                  </a:lnTo>
                  <a:lnTo>
                    <a:pt x="191" y="184"/>
                  </a:lnTo>
                  <a:lnTo>
                    <a:pt x="187" y="177"/>
                  </a:lnTo>
                  <a:lnTo>
                    <a:pt x="183" y="175"/>
                  </a:lnTo>
                  <a:lnTo>
                    <a:pt x="179" y="175"/>
                  </a:lnTo>
                  <a:lnTo>
                    <a:pt x="181" y="173"/>
                  </a:lnTo>
                  <a:lnTo>
                    <a:pt x="183" y="171"/>
                  </a:lnTo>
                  <a:lnTo>
                    <a:pt x="187" y="167"/>
                  </a:lnTo>
                  <a:lnTo>
                    <a:pt x="189" y="166"/>
                  </a:lnTo>
                  <a:lnTo>
                    <a:pt x="189" y="162"/>
                  </a:lnTo>
                  <a:lnTo>
                    <a:pt x="185" y="158"/>
                  </a:lnTo>
                  <a:lnTo>
                    <a:pt x="183" y="151"/>
                  </a:lnTo>
                  <a:lnTo>
                    <a:pt x="181" y="145"/>
                  </a:lnTo>
                  <a:lnTo>
                    <a:pt x="181" y="131"/>
                  </a:lnTo>
                  <a:lnTo>
                    <a:pt x="183" y="129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79" y="111"/>
                  </a:lnTo>
                  <a:lnTo>
                    <a:pt x="174" y="111"/>
                  </a:lnTo>
                  <a:lnTo>
                    <a:pt x="171" y="114"/>
                  </a:lnTo>
                  <a:lnTo>
                    <a:pt x="166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7" y="114"/>
                  </a:lnTo>
                  <a:lnTo>
                    <a:pt x="154" y="110"/>
                  </a:lnTo>
                  <a:lnTo>
                    <a:pt x="153" y="109"/>
                  </a:lnTo>
                  <a:lnTo>
                    <a:pt x="149" y="101"/>
                  </a:lnTo>
                  <a:lnTo>
                    <a:pt x="148" y="98"/>
                  </a:lnTo>
                  <a:lnTo>
                    <a:pt x="145" y="98"/>
                  </a:lnTo>
                  <a:lnTo>
                    <a:pt x="141" y="98"/>
                  </a:lnTo>
                  <a:lnTo>
                    <a:pt x="137" y="97"/>
                  </a:lnTo>
                  <a:lnTo>
                    <a:pt x="136" y="97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8"/>
                  </a:lnTo>
                  <a:lnTo>
                    <a:pt x="117" y="98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3" y="92"/>
                  </a:lnTo>
                  <a:lnTo>
                    <a:pt x="109" y="89"/>
                  </a:lnTo>
                  <a:lnTo>
                    <a:pt x="109" y="85"/>
                  </a:lnTo>
                  <a:lnTo>
                    <a:pt x="110" y="80"/>
                  </a:lnTo>
                  <a:lnTo>
                    <a:pt x="113" y="76"/>
                  </a:lnTo>
                  <a:lnTo>
                    <a:pt x="110" y="74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5" y="61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0" y="58"/>
                  </a:lnTo>
                  <a:lnTo>
                    <a:pt x="97" y="58"/>
                  </a:lnTo>
                  <a:lnTo>
                    <a:pt x="101" y="52"/>
                  </a:lnTo>
                  <a:lnTo>
                    <a:pt x="105" y="44"/>
                  </a:lnTo>
                  <a:lnTo>
                    <a:pt x="108" y="34"/>
                  </a:lnTo>
                  <a:lnTo>
                    <a:pt x="109" y="27"/>
                  </a:lnTo>
                  <a:lnTo>
                    <a:pt x="114" y="21"/>
                  </a:lnTo>
                  <a:lnTo>
                    <a:pt x="121" y="17"/>
                  </a:lnTo>
                  <a:lnTo>
                    <a:pt x="122" y="13"/>
                  </a:lnTo>
                  <a:lnTo>
                    <a:pt x="126" y="11"/>
                  </a:lnTo>
                  <a:lnTo>
                    <a:pt x="132" y="9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1"/>
                  </a:lnTo>
                  <a:lnTo>
                    <a:pt x="124" y="4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17" y="9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0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1" y="6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7" y="74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27" y="89"/>
                  </a:lnTo>
                  <a:lnTo>
                    <a:pt x="25" y="85"/>
                  </a:lnTo>
                  <a:lnTo>
                    <a:pt x="25" y="88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29" y="105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3"/>
                  </a:lnTo>
                  <a:lnTo>
                    <a:pt x="29" y="131"/>
                  </a:lnTo>
                  <a:lnTo>
                    <a:pt x="31" y="137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7" y="151"/>
                  </a:lnTo>
                  <a:lnTo>
                    <a:pt x="29" y="151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3" y="159"/>
                  </a:lnTo>
                  <a:lnTo>
                    <a:pt x="29" y="163"/>
                  </a:lnTo>
                  <a:lnTo>
                    <a:pt x="27" y="167"/>
                  </a:lnTo>
                  <a:lnTo>
                    <a:pt x="25" y="169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1" y="177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17" y="179"/>
                  </a:lnTo>
                  <a:lnTo>
                    <a:pt x="12" y="180"/>
                  </a:lnTo>
                  <a:lnTo>
                    <a:pt x="9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2"/>
                  </a:lnTo>
                  <a:lnTo>
                    <a:pt x="3" y="194"/>
                  </a:lnTo>
                  <a:lnTo>
                    <a:pt x="0" y="195"/>
                  </a:lnTo>
                  <a:lnTo>
                    <a:pt x="3" y="195"/>
                  </a:lnTo>
                  <a:lnTo>
                    <a:pt x="7" y="202"/>
                  </a:lnTo>
                  <a:lnTo>
                    <a:pt x="12" y="206"/>
                  </a:lnTo>
                  <a:lnTo>
                    <a:pt x="17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5" y="212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7" y="219"/>
                  </a:lnTo>
                  <a:lnTo>
                    <a:pt x="31" y="219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4" y="220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51" y="223"/>
                  </a:lnTo>
                  <a:lnTo>
                    <a:pt x="56" y="224"/>
                  </a:lnTo>
                  <a:lnTo>
                    <a:pt x="60" y="227"/>
                  </a:lnTo>
                  <a:lnTo>
                    <a:pt x="61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70" y="232"/>
                  </a:lnTo>
                  <a:lnTo>
                    <a:pt x="74" y="236"/>
                  </a:lnTo>
                  <a:lnTo>
                    <a:pt x="77" y="242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6" y="250"/>
                  </a:lnTo>
                  <a:lnTo>
                    <a:pt x="88" y="251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4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7"/>
                  </a:lnTo>
                  <a:lnTo>
                    <a:pt x="97" y="268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5" y="269"/>
                  </a:lnTo>
                  <a:lnTo>
                    <a:pt x="109" y="269"/>
                  </a:lnTo>
                  <a:lnTo>
                    <a:pt x="114" y="268"/>
                  </a:lnTo>
                  <a:lnTo>
                    <a:pt x="117" y="267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4" y="268"/>
                  </a:lnTo>
                  <a:lnTo>
                    <a:pt x="128" y="267"/>
                  </a:lnTo>
                  <a:lnTo>
                    <a:pt x="132" y="267"/>
                  </a:lnTo>
                  <a:lnTo>
                    <a:pt x="136" y="269"/>
                  </a:lnTo>
                  <a:lnTo>
                    <a:pt x="141" y="269"/>
                  </a:lnTo>
                  <a:lnTo>
                    <a:pt x="145" y="276"/>
                  </a:lnTo>
                  <a:lnTo>
                    <a:pt x="144" y="280"/>
                  </a:lnTo>
                  <a:lnTo>
                    <a:pt x="140" y="285"/>
                  </a:lnTo>
                  <a:lnTo>
                    <a:pt x="136" y="293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41" y="295"/>
                  </a:lnTo>
                  <a:lnTo>
                    <a:pt x="144" y="295"/>
                  </a:lnTo>
                  <a:lnTo>
                    <a:pt x="148" y="300"/>
                  </a:lnTo>
                  <a:lnTo>
                    <a:pt x="148" y="303"/>
                  </a:lnTo>
                  <a:lnTo>
                    <a:pt x="149" y="296"/>
                  </a:lnTo>
                  <a:lnTo>
                    <a:pt x="151" y="280"/>
                  </a:lnTo>
                  <a:lnTo>
                    <a:pt x="154" y="256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3" y="243"/>
                  </a:lnTo>
                  <a:lnTo>
                    <a:pt x="153" y="238"/>
                  </a:lnTo>
                  <a:lnTo>
                    <a:pt x="151" y="234"/>
                  </a:lnTo>
                  <a:lnTo>
                    <a:pt x="148" y="232"/>
                  </a:lnTo>
                  <a:lnTo>
                    <a:pt x="145" y="226"/>
                  </a:lnTo>
                  <a:lnTo>
                    <a:pt x="145" y="223"/>
                  </a:lnTo>
                  <a:lnTo>
                    <a:pt x="145" y="219"/>
                  </a:lnTo>
                  <a:lnTo>
                    <a:pt x="145" y="215"/>
                  </a:lnTo>
                  <a:lnTo>
                    <a:pt x="151" y="212"/>
                  </a:lnTo>
                  <a:lnTo>
                    <a:pt x="153" y="211"/>
                  </a:lnTo>
                  <a:lnTo>
                    <a:pt x="157" y="212"/>
                  </a:lnTo>
                  <a:lnTo>
                    <a:pt x="158" y="212"/>
                  </a:lnTo>
                  <a:lnTo>
                    <a:pt x="158" y="211"/>
                  </a:lnTo>
                  <a:lnTo>
                    <a:pt x="158" y="207"/>
                  </a:lnTo>
                  <a:lnTo>
                    <a:pt x="154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53" y="194"/>
                  </a:lnTo>
                  <a:lnTo>
                    <a:pt x="157" y="194"/>
                  </a:lnTo>
                  <a:lnTo>
                    <a:pt x="170" y="194"/>
                  </a:lnTo>
                  <a:lnTo>
                    <a:pt x="171" y="19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5" y="190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1" y="190"/>
                  </a:lnTo>
                  <a:lnTo>
                    <a:pt x="185" y="188"/>
                  </a:lnTo>
                  <a:lnTo>
                    <a:pt x="187" y="186"/>
                  </a:lnTo>
                  <a:lnTo>
                    <a:pt x="189" y="188"/>
                  </a:lnTo>
                  <a:lnTo>
                    <a:pt x="191" y="192"/>
                  </a:lnTo>
                  <a:lnTo>
                    <a:pt x="193" y="195"/>
                  </a:lnTo>
                  <a:lnTo>
                    <a:pt x="193" y="202"/>
                  </a:lnTo>
                  <a:lnTo>
                    <a:pt x="193" y="203"/>
                  </a:lnTo>
                  <a:lnTo>
                    <a:pt x="194" y="203"/>
                  </a:lnTo>
                  <a:lnTo>
                    <a:pt x="197" y="203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4" name="Freeform 23"/>
            <p:cNvSpPr>
              <a:spLocks/>
            </p:cNvSpPr>
            <p:nvPr/>
          </p:nvSpPr>
          <p:spPr bwMode="auto">
            <a:xfrm>
              <a:off x="2079625" y="3830638"/>
              <a:ext cx="144463" cy="185738"/>
            </a:xfrm>
            <a:custGeom>
              <a:avLst/>
              <a:gdLst>
                <a:gd name="T0" fmla="*/ 13 w 91"/>
                <a:gd name="T1" fmla="*/ 96 h 117"/>
                <a:gd name="T2" fmla="*/ 10 w 91"/>
                <a:gd name="T3" fmla="*/ 100 h 117"/>
                <a:gd name="T4" fmla="*/ 11 w 91"/>
                <a:gd name="T5" fmla="*/ 104 h 117"/>
                <a:gd name="T6" fmla="*/ 11 w 91"/>
                <a:gd name="T7" fmla="*/ 106 h 117"/>
                <a:gd name="T8" fmla="*/ 13 w 91"/>
                <a:gd name="T9" fmla="*/ 104 h 117"/>
                <a:gd name="T10" fmla="*/ 19 w 91"/>
                <a:gd name="T11" fmla="*/ 108 h 117"/>
                <a:gd name="T12" fmla="*/ 23 w 91"/>
                <a:gd name="T13" fmla="*/ 108 h 117"/>
                <a:gd name="T14" fmla="*/ 26 w 91"/>
                <a:gd name="T15" fmla="*/ 113 h 117"/>
                <a:gd name="T16" fmla="*/ 30 w 91"/>
                <a:gd name="T17" fmla="*/ 117 h 117"/>
                <a:gd name="T18" fmla="*/ 34 w 91"/>
                <a:gd name="T19" fmla="*/ 113 h 117"/>
                <a:gd name="T20" fmla="*/ 41 w 91"/>
                <a:gd name="T21" fmla="*/ 93 h 117"/>
                <a:gd name="T22" fmla="*/ 42 w 91"/>
                <a:gd name="T23" fmla="*/ 90 h 117"/>
                <a:gd name="T24" fmla="*/ 46 w 91"/>
                <a:gd name="T25" fmla="*/ 90 h 117"/>
                <a:gd name="T26" fmla="*/ 46 w 91"/>
                <a:gd name="T27" fmla="*/ 86 h 117"/>
                <a:gd name="T28" fmla="*/ 50 w 91"/>
                <a:gd name="T29" fmla="*/ 81 h 117"/>
                <a:gd name="T30" fmla="*/ 61 w 91"/>
                <a:gd name="T31" fmla="*/ 77 h 117"/>
                <a:gd name="T32" fmla="*/ 77 w 91"/>
                <a:gd name="T33" fmla="*/ 68 h 117"/>
                <a:gd name="T34" fmla="*/ 86 w 91"/>
                <a:gd name="T35" fmla="*/ 52 h 117"/>
                <a:gd name="T36" fmla="*/ 90 w 91"/>
                <a:gd name="T37" fmla="*/ 43 h 117"/>
                <a:gd name="T38" fmla="*/ 91 w 91"/>
                <a:gd name="T39" fmla="*/ 39 h 117"/>
                <a:gd name="T40" fmla="*/ 89 w 91"/>
                <a:gd name="T41" fmla="*/ 33 h 117"/>
                <a:gd name="T42" fmla="*/ 86 w 91"/>
                <a:gd name="T43" fmla="*/ 29 h 117"/>
                <a:gd name="T44" fmla="*/ 90 w 91"/>
                <a:gd name="T45" fmla="*/ 28 h 117"/>
                <a:gd name="T46" fmla="*/ 81 w 91"/>
                <a:gd name="T47" fmla="*/ 24 h 117"/>
                <a:gd name="T48" fmla="*/ 77 w 91"/>
                <a:gd name="T49" fmla="*/ 20 h 117"/>
                <a:gd name="T50" fmla="*/ 73 w 91"/>
                <a:gd name="T51" fmla="*/ 20 h 117"/>
                <a:gd name="T52" fmla="*/ 73 w 91"/>
                <a:gd name="T53" fmla="*/ 21 h 117"/>
                <a:gd name="T54" fmla="*/ 61 w 91"/>
                <a:gd name="T55" fmla="*/ 20 h 117"/>
                <a:gd name="T56" fmla="*/ 57 w 91"/>
                <a:gd name="T57" fmla="*/ 17 h 117"/>
                <a:gd name="T58" fmla="*/ 55 w 91"/>
                <a:gd name="T59" fmla="*/ 13 h 117"/>
                <a:gd name="T60" fmla="*/ 51 w 91"/>
                <a:gd name="T61" fmla="*/ 12 h 117"/>
                <a:gd name="T62" fmla="*/ 42 w 91"/>
                <a:gd name="T63" fmla="*/ 7 h 117"/>
                <a:gd name="T64" fmla="*/ 34 w 91"/>
                <a:gd name="T65" fmla="*/ 0 h 117"/>
                <a:gd name="T66" fmla="*/ 30 w 91"/>
                <a:gd name="T67" fmla="*/ 4 h 117"/>
                <a:gd name="T68" fmla="*/ 25 w 91"/>
                <a:gd name="T69" fmla="*/ 7 h 117"/>
                <a:gd name="T70" fmla="*/ 21 w 91"/>
                <a:gd name="T71" fmla="*/ 9 h 117"/>
                <a:gd name="T72" fmla="*/ 13 w 91"/>
                <a:gd name="T73" fmla="*/ 12 h 117"/>
                <a:gd name="T74" fmla="*/ 15 w 91"/>
                <a:gd name="T75" fmla="*/ 20 h 117"/>
                <a:gd name="T76" fmla="*/ 10 w 91"/>
                <a:gd name="T77" fmla="*/ 31 h 117"/>
                <a:gd name="T78" fmla="*/ 10 w 91"/>
                <a:gd name="T79" fmla="*/ 37 h 117"/>
                <a:gd name="T80" fmla="*/ 8 w 91"/>
                <a:gd name="T81" fmla="*/ 39 h 117"/>
                <a:gd name="T82" fmla="*/ 6 w 91"/>
                <a:gd name="T83" fmla="*/ 43 h 117"/>
                <a:gd name="T84" fmla="*/ 2 w 91"/>
                <a:gd name="T85" fmla="*/ 44 h 117"/>
                <a:gd name="T86" fmla="*/ 2 w 91"/>
                <a:gd name="T87" fmla="*/ 52 h 117"/>
                <a:gd name="T88" fmla="*/ 4 w 91"/>
                <a:gd name="T89" fmla="*/ 60 h 117"/>
                <a:gd name="T90" fmla="*/ 2 w 91"/>
                <a:gd name="T91" fmla="*/ 65 h 117"/>
                <a:gd name="T92" fmla="*/ 2 w 91"/>
                <a:gd name="T93" fmla="*/ 69 h 117"/>
                <a:gd name="T94" fmla="*/ 11 w 91"/>
                <a:gd name="T95" fmla="*/ 77 h 117"/>
                <a:gd name="T96" fmla="*/ 15 w 91"/>
                <a:gd name="T97" fmla="*/ 69 h 117"/>
                <a:gd name="T98" fmla="*/ 15 w 91"/>
                <a:gd name="T99" fmla="*/ 73 h 117"/>
                <a:gd name="T100" fmla="*/ 17 w 91"/>
                <a:gd name="T101" fmla="*/ 70 h 117"/>
                <a:gd name="T102" fmla="*/ 17 w 91"/>
                <a:gd name="T103" fmla="*/ 64 h 117"/>
                <a:gd name="T104" fmla="*/ 17 w 91"/>
                <a:gd name="T105" fmla="*/ 68 h 117"/>
                <a:gd name="T106" fmla="*/ 19 w 91"/>
                <a:gd name="T107" fmla="*/ 73 h 117"/>
                <a:gd name="T108" fmla="*/ 17 w 91"/>
                <a:gd name="T109" fmla="*/ 84 h 117"/>
                <a:gd name="T110" fmla="*/ 11 w 91"/>
                <a:gd name="T111" fmla="*/ 88 h 117"/>
                <a:gd name="T112" fmla="*/ 13 w 91"/>
                <a:gd name="T113" fmla="*/ 92 h 117"/>
                <a:gd name="T114" fmla="*/ 13 w 91"/>
                <a:gd name="T115" fmla="*/ 92 h 117"/>
                <a:gd name="T116" fmla="*/ 13 w 91"/>
                <a:gd name="T117" fmla="*/ 92 h 117"/>
                <a:gd name="T118" fmla="*/ 13 w 91"/>
                <a:gd name="T11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7">
                  <a:moveTo>
                    <a:pt x="13" y="92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4"/>
                  </a:lnTo>
                  <a:lnTo>
                    <a:pt x="10" y="108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6" y="113"/>
                  </a:lnTo>
                  <a:lnTo>
                    <a:pt x="29" y="114"/>
                  </a:lnTo>
                  <a:lnTo>
                    <a:pt x="30" y="117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9" y="92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7" y="84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61" y="77"/>
                  </a:lnTo>
                  <a:lnTo>
                    <a:pt x="70" y="73"/>
                  </a:lnTo>
                  <a:lnTo>
                    <a:pt x="77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1" y="44"/>
                  </a:lnTo>
                  <a:lnTo>
                    <a:pt x="91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7" y="29"/>
                  </a:lnTo>
                  <a:lnTo>
                    <a:pt x="90" y="28"/>
                  </a:lnTo>
                  <a:lnTo>
                    <a:pt x="86" y="25"/>
                  </a:lnTo>
                  <a:lnTo>
                    <a:pt x="81" y="24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11" y="77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7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5" name="Freeform 24"/>
            <p:cNvSpPr>
              <a:spLocks/>
            </p:cNvSpPr>
            <p:nvPr/>
          </p:nvSpPr>
          <p:spPr bwMode="auto">
            <a:xfrm>
              <a:off x="2584450" y="4427538"/>
              <a:ext cx="215900" cy="238125"/>
            </a:xfrm>
            <a:custGeom>
              <a:avLst/>
              <a:gdLst>
                <a:gd name="T0" fmla="*/ 10 w 136"/>
                <a:gd name="T1" fmla="*/ 61 h 150"/>
                <a:gd name="T2" fmla="*/ 15 w 136"/>
                <a:gd name="T3" fmla="*/ 70 h 150"/>
                <a:gd name="T4" fmla="*/ 24 w 136"/>
                <a:gd name="T5" fmla="*/ 75 h 150"/>
                <a:gd name="T6" fmla="*/ 32 w 136"/>
                <a:gd name="T7" fmla="*/ 83 h 150"/>
                <a:gd name="T8" fmla="*/ 40 w 136"/>
                <a:gd name="T9" fmla="*/ 85 h 150"/>
                <a:gd name="T10" fmla="*/ 48 w 136"/>
                <a:gd name="T11" fmla="*/ 87 h 150"/>
                <a:gd name="T12" fmla="*/ 59 w 136"/>
                <a:gd name="T13" fmla="*/ 94 h 150"/>
                <a:gd name="T14" fmla="*/ 72 w 136"/>
                <a:gd name="T15" fmla="*/ 101 h 150"/>
                <a:gd name="T16" fmla="*/ 76 w 136"/>
                <a:gd name="T17" fmla="*/ 105 h 150"/>
                <a:gd name="T18" fmla="*/ 84 w 136"/>
                <a:gd name="T19" fmla="*/ 106 h 150"/>
                <a:gd name="T20" fmla="*/ 88 w 136"/>
                <a:gd name="T21" fmla="*/ 111 h 150"/>
                <a:gd name="T22" fmla="*/ 84 w 136"/>
                <a:gd name="T23" fmla="*/ 119 h 150"/>
                <a:gd name="T24" fmla="*/ 80 w 136"/>
                <a:gd name="T25" fmla="*/ 127 h 150"/>
                <a:gd name="T26" fmla="*/ 80 w 136"/>
                <a:gd name="T27" fmla="*/ 135 h 150"/>
                <a:gd name="T28" fmla="*/ 76 w 136"/>
                <a:gd name="T29" fmla="*/ 142 h 150"/>
                <a:gd name="T30" fmla="*/ 76 w 136"/>
                <a:gd name="T31" fmla="*/ 146 h 150"/>
                <a:gd name="T32" fmla="*/ 85 w 136"/>
                <a:gd name="T33" fmla="*/ 144 h 150"/>
                <a:gd name="T34" fmla="*/ 97 w 136"/>
                <a:gd name="T35" fmla="*/ 148 h 150"/>
                <a:gd name="T36" fmla="*/ 105 w 136"/>
                <a:gd name="T37" fmla="*/ 148 h 150"/>
                <a:gd name="T38" fmla="*/ 108 w 136"/>
                <a:gd name="T39" fmla="*/ 148 h 150"/>
                <a:gd name="T40" fmla="*/ 112 w 136"/>
                <a:gd name="T41" fmla="*/ 148 h 150"/>
                <a:gd name="T42" fmla="*/ 118 w 136"/>
                <a:gd name="T43" fmla="*/ 146 h 150"/>
                <a:gd name="T44" fmla="*/ 121 w 136"/>
                <a:gd name="T45" fmla="*/ 146 h 150"/>
                <a:gd name="T46" fmla="*/ 124 w 136"/>
                <a:gd name="T47" fmla="*/ 140 h 150"/>
                <a:gd name="T48" fmla="*/ 129 w 136"/>
                <a:gd name="T49" fmla="*/ 138 h 150"/>
                <a:gd name="T50" fmla="*/ 133 w 136"/>
                <a:gd name="T51" fmla="*/ 132 h 150"/>
                <a:gd name="T52" fmla="*/ 133 w 136"/>
                <a:gd name="T53" fmla="*/ 127 h 150"/>
                <a:gd name="T54" fmla="*/ 133 w 136"/>
                <a:gd name="T55" fmla="*/ 115 h 150"/>
                <a:gd name="T56" fmla="*/ 133 w 136"/>
                <a:gd name="T57" fmla="*/ 111 h 150"/>
                <a:gd name="T58" fmla="*/ 136 w 136"/>
                <a:gd name="T59" fmla="*/ 97 h 150"/>
                <a:gd name="T60" fmla="*/ 136 w 136"/>
                <a:gd name="T61" fmla="*/ 89 h 150"/>
                <a:gd name="T62" fmla="*/ 133 w 136"/>
                <a:gd name="T63" fmla="*/ 83 h 150"/>
                <a:gd name="T64" fmla="*/ 128 w 136"/>
                <a:gd name="T65" fmla="*/ 83 h 150"/>
                <a:gd name="T66" fmla="*/ 120 w 136"/>
                <a:gd name="T67" fmla="*/ 85 h 150"/>
                <a:gd name="T68" fmla="*/ 114 w 136"/>
                <a:gd name="T69" fmla="*/ 75 h 150"/>
                <a:gd name="T70" fmla="*/ 108 w 136"/>
                <a:gd name="T71" fmla="*/ 61 h 150"/>
                <a:gd name="T72" fmla="*/ 101 w 136"/>
                <a:gd name="T73" fmla="*/ 54 h 150"/>
                <a:gd name="T74" fmla="*/ 95 w 136"/>
                <a:gd name="T75" fmla="*/ 53 h 150"/>
                <a:gd name="T76" fmla="*/ 92 w 136"/>
                <a:gd name="T77" fmla="*/ 58 h 150"/>
                <a:gd name="T78" fmla="*/ 84 w 136"/>
                <a:gd name="T79" fmla="*/ 54 h 150"/>
                <a:gd name="T80" fmla="*/ 76 w 136"/>
                <a:gd name="T81" fmla="*/ 53 h 150"/>
                <a:gd name="T82" fmla="*/ 72 w 136"/>
                <a:gd name="T83" fmla="*/ 47 h 150"/>
                <a:gd name="T84" fmla="*/ 75 w 136"/>
                <a:gd name="T85" fmla="*/ 41 h 150"/>
                <a:gd name="T86" fmla="*/ 72 w 136"/>
                <a:gd name="T87" fmla="*/ 40 h 150"/>
                <a:gd name="T88" fmla="*/ 75 w 136"/>
                <a:gd name="T89" fmla="*/ 32 h 150"/>
                <a:gd name="T90" fmla="*/ 72 w 136"/>
                <a:gd name="T91" fmla="*/ 26 h 150"/>
                <a:gd name="T92" fmla="*/ 68 w 136"/>
                <a:gd name="T93" fmla="*/ 18 h 150"/>
                <a:gd name="T94" fmla="*/ 67 w 136"/>
                <a:gd name="T95" fmla="*/ 14 h 150"/>
                <a:gd name="T96" fmla="*/ 67 w 136"/>
                <a:gd name="T97" fmla="*/ 10 h 150"/>
                <a:gd name="T98" fmla="*/ 59 w 136"/>
                <a:gd name="T99" fmla="*/ 4 h 150"/>
                <a:gd name="T100" fmla="*/ 45 w 136"/>
                <a:gd name="T101" fmla="*/ 0 h 150"/>
                <a:gd name="T102" fmla="*/ 32 w 136"/>
                <a:gd name="T103" fmla="*/ 1 h 150"/>
                <a:gd name="T104" fmla="*/ 10 w 136"/>
                <a:gd name="T105" fmla="*/ 6 h 150"/>
                <a:gd name="T106" fmla="*/ 6 w 136"/>
                <a:gd name="T107" fmla="*/ 17 h 150"/>
                <a:gd name="T108" fmla="*/ 4 w 136"/>
                <a:gd name="T109" fmla="*/ 26 h 150"/>
                <a:gd name="T110" fmla="*/ 0 w 136"/>
                <a:gd name="T111" fmla="*/ 53 h 150"/>
                <a:gd name="T112" fmla="*/ 6 w 136"/>
                <a:gd name="T113" fmla="*/ 58 h 150"/>
                <a:gd name="T114" fmla="*/ 6 w 136"/>
                <a:gd name="T115" fmla="*/ 58 h 150"/>
                <a:gd name="T116" fmla="*/ 6 w 136"/>
                <a:gd name="T117" fmla="*/ 58 h 150"/>
                <a:gd name="T118" fmla="*/ 6 w 136"/>
                <a:gd name="T11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0">
                  <a:moveTo>
                    <a:pt x="6" y="58"/>
                  </a:moveTo>
                  <a:lnTo>
                    <a:pt x="10" y="61"/>
                  </a:lnTo>
                  <a:lnTo>
                    <a:pt x="11" y="66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48" y="87"/>
                  </a:lnTo>
                  <a:lnTo>
                    <a:pt x="51" y="89"/>
                  </a:lnTo>
                  <a:lnTo>
                    <a:pt x="59" y="94"/>
                  </a:lnTo>
                  <a:lnTo>
                    <a:pt x="67" y="98"/>
                  </a:lnTo>
                  <a:lnTo>
                    <a:pt x="72" y="101"/>
                  </a:lnTo>
                  <a:lnTo>
                    <a:pt x="75" y="102"/>
                  </a:lnTo>
                  <a:lnTo>
                    <a:pt x="76" y="105"/>
                  </a:lnTo>
                  <a:lnTo>
                    <a:pt x="80" y="105"/>
                  </a:lnTo>
                  <a:lnTo>
                    <a:pt x="84" y="106"/>
                  </a:lnTo>
                  <a:lnTo>
                    <a:pt x="85" y="110"/>
                  </a:lnTo>
                  <a:lnTo>
                    <a:pt x="88" y="111"/>
                  </a:lnTo>
                  <a:lnTo>
                    <a:pt x="85" y="115"/>
                  </a:lnTo>
                  <a:lnTo>
                    <a:pt x="84" y="119"/>
                  </a:lnTo>
                  <a:lnTo>
                    <a:pt x="81" y="124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0" y="135"/>
                  </a:lnTo>
                  <a:lnTo>
                    <a:pt x="79" y="136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3" y="148"/>
                  </a:lnTo>
                  <a:lnTo>
                    <a:pt x="97" y="148"/>
                  </a:lnTo>
                  <a:lnTo>
                    <a:pt x="103" y="148"/>
                  </a:lnTo>
                  <a:lnTo>
                    <a:pt x="105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1" y="146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1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1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3" y="83"/>
                  </a:lnTo>
                  <a:lnTo>
                    <a:pt x="129" y="83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5"/>
                  </a:lnTo>
                  <a:lnTo>
                    <a:pt x="118" y="83"/>
                  </a:lnTo>
                  <a:lnTo>
                    <a:pt x="114" y="75"/>
                  </a:lnTo>
                  <a:lnTo>
                    <a:pt x="112" y="67"/>
                  </a:lnTo>
                  <a:lnTo>
                    <a:pt x="108" y="61"/>
                  </a:lnTo>
                  <a:lnTo>
                    <a:pt x="105" y="54"/>
                  </a:lnTo>
                  <a:lnTo>
                    <a:pt x="101" y="54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3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2" y="50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40"/>
                  </a:lnTo>
                  <a:lnTo>
                    <a:pt x="75" y="36"/>
                  </a:lnTo>
                  <a:lnTo>
                    <a:pt x="75" y="32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1" y="22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4" y="6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6" name="Freeform 25"/>
            <p:cNvSpPr>
              <a:spLocks/>
            </p:cNvSpPr>
            <p:nvPr/>
          </p:nvSpPr>
          <p:spPr bwMode="auto">
            <a:xfrm>
              <a:off x="2378075" y="4151313"/>
              <a:ext cx="320675" cy="381000"/>
            </a:xfrm>
            <a:custGeom>
              <a:avLst/>
              <a:gdLst>
                <a:gd name="T0" fmla="*/ 149 w 152"/>
                <a:gd name="T1" fmla="*/ 108 h 181"/>
                <a:gd name="T2" fmla="*/ 146 w 152"/>
                <a:gd name="T3" fmla="*/ 106 h 181"/>
                <a:gd name="T4" fmla="*/ 139 w 152"/>
                <a:gd name="T5" fmla="*/ 96 h 181"/>
                <a:gd name="T6" fmla="*/ 129 w 152"/>
                <a:gd name="T7" fmla="*/ 91 h 181"/>
                <a:gd name="T8" fmla="*/ 119 w 152"/>
                <a:gd name="T9" fmla="*/ 89 h 181"/>
                <a:gd name="T10" fmla="*/ 115 w 152"/>
                <a:gd name="T11" fmla="*/ 78 h 181"/>
                <a:gd name="T12" fmla="*/ 116 w 152"/>
                <a:gd name="T13" fmla="*/ 73 h 181"/>
                <a:gd name="T14" fmla="*/ 114 w 152"/>
                <a:gd name="T15" fmla="*/ 58 h 181"/>
                <a:gd name="T16" fmla="*/ 103 w 152"/>
                <a:gd name="T17" fmla="*/ 52 h 181"/>
                <a:gd name="T18" fmla="*/ 92 w 152"/>
                <a:gd name="T19" fmla="*/ 48 h 181"/>
                <a:gd name="T20" fmla="*/ 86 w 152"/>
                <a:gd name="T21" fmla="*/ 45 h 181"/>
                <a:gd name="T22" fmla="*/ 81 w 152"/>
                <a:gd name="T23" fmla="*/ 42 h 181"/>
                <a:gd name="T24" fmla="*/ 76 w 152"/>
                <a:gd name="T25" fmla="*/ 40 h 181"/>
                <a:gd name="T26" fmla="*/ 72 w 152"/>
                <a:gd name="T27" fmla="*/ 39 h 181"/>
                <a:gd name="T28" fmla="*/ 63 w 152"/>
                <a:gd name="T29" fmla="*/ 35 h 181"/>
                <a:gd name="T30" fmla="*/ 56 w 152"/>
                <a:gd name="T31" fmla="*/ 30 h 181"/>
                <a:gd name="T32" fmla="*/ 53 w 152"/>
                <a:gd name="T33" fmla="*/ 28 h 181"/>
                <a:gd name="T34" fmla="*/ 52 w 152"/>
                <a:gd name="T35" fmla="*/ 17 h 181"/>
                <a:gd name="T36" fmla="*/ 50 w 152"/>
                <a:gd name="T37" fmla="*/ 12 h 181"/>
                <a:gd name="T38" fmla="*/ 50 w 152"/>
                <a:gd name="T39" fmla="*/ 2 h 181"/>
                <a:gd name="T40" fmla="*/ 42 w 152"/>
                <a:gd name="T41" fmla="*/ 2 h 181"/>
                <a:gd name="T42" fmla="*/ 30 w 152"/>
                <a:gd name="T43" fmla="*/ 7 h 181"/>
                <a:gd name="T44" fmla="*/ 25 w 152"/>
                <a:gd name="T45" fmla="*/ 10 h 181"/>
                <a:gd name="T46" fmla="*/ 22 w 152"/>
                <a:gd name="T47" fmla="*/ 13 h 181"/>
                <a:gd name="T48" fmla="*/ 17 w 152"/>
                <a:gd name="T49" fmla="*/ 16 h 181"/>
                <a:gd name="T50" fmla="*/ 12 w 152"/>
                <a:gd name="T51" fmla="*/ 19 h 181"/>
                <a:gd name="T52" fmla="*/ 7 w 152"/>
                <a:gd name="T53" fmla="*/ 17 h 181"/>
                <a:gd name="T54" fmla="*/ 0 w 152"/>
                <a:gd name="T55" fmla="*/ 17 h 181"/>
                <a:gd name="T56" fmla="*/ 10 w 152"/>
                <a:gd name="T57" fmla="*/ 42 h 181"/>
                <a:gd name="T58" fmla="*/ 10 w 152"/>
                <a:gd name="T59" fmla="*/ 50 h 181"/>
                <a:gd name="T60" fmla="*/ 12 w 152"/>
                <a:gd name="T61" fmla="*/ 60 h 181"/>
                <a:gd name="T62" fmla="*/ 7 w 152"/>
                <a:gd name="T63" fmla="*/ 71 h 181"/>
                <a:gd name="T64" fmla="*/ 10 w 152"/>
                <a:gd name="T65" fmla="*/ 77 h 181"/>
                <a:gd name="T66" fmla="*/ 13 w 152"/>
                <a:gd name="T67" fmla="*/ 83 h 181"/>
                <a:gd name="T68" fmla="*/ 16 w 152"/>
                <a:gd name="T69" fmla="*/ 89 h 181"/>
                <a:gd name="T70" fmla="*/ 17 w 152"/>
                <a:gd name="T71" fmla="*/ 91 h 181"/>
                <a:gd name="T72" fmla="*/ 15 w 152"/>
                <a:gd name="T73" fmla="*/ 93 h 181"/>
                <a:gd name="T74" fmla="*/ 9 w 152"/>
                <a:gd name="T75" fmla="*/ 102 h 181"/>
                <a:gd name="T76" fmla="*/ 10 w 152"/>
                <a:gd name="T77" fmla="*/ 109 h 181"/>
                <a:gd name="T78" fmla="*/ 17 w 152"/>
                <a:gd name="T79" fmla="*/ 159 h 181"/>
                <a:gd name="T80" fmla="*/ 38 w 152"/>
                <a:gd name="T81" fmla="*/ 179 h 181"/>
                <a:gd name="T82" fmla="*/ 48 w 152"/>
                <a:gd name="T83" fmla="*/ 175 h 181"/>
                <a:gd name="T84" fmla="*/ 55 w 152"/>
                <a:gd name="T85" fmla="*/ 169 h 181"/>
                <a:gd name="T86" fmla="*/ 60 w 152"/>
                <a:gd name="T87" fmla="*/ 168 h 181"/>
                <a:gd name="T88" fmla="*/ 71 w 152"/>
                <a:gd name="T89" fmla="*/ 169 h 181"/>
                <a:gd name="T90" fmla="*/ 79 w 152"/>
                <a:gd name="T91" fmla="*/ 179 h 181"/>
                <a:gd name="T92" fmla="*/ 83 w 152"/>
                <a:gd name="T93" fmla="*/ 168 h 181"/>
                <a:gd name="T94" fmla="*/ 95 w 152"/>
                <a:gd name="T95" fmla="*/ 168 h 181"/>
                <a:gd name="T96" fmla="*/ 101 w 152"/>
                <a:gd name="T97" fmla="*/ 158 h 181"/>
                <a:gd name="T98" fmla="*/ 102 w 152"/>
                <a:gd name="T99" fmla="*/ 144 h 181"/>
                <a:gd name="T100" fmla="*/ 108 w 152"/>
                <a:gd name="T101" fmla="*/ 135 h 181"/>
                <a:gd name="T102" fmla="*/ 132 w 152"/>
                <a:gd name="T103" fmla="*/ 131 h 181"/>
                <a:gd name="T104" fmla="*/ 146 w 152"/>
                <a:gd name="T105" fmla="*/ 136 h 181"/>
                <a:gd name="T106" fmla="*/ 148 w 152"/>
                <a:gd name="T107" fmla="*/ 142 h 181"/>
                <a:gd name="T108" fmla="*/ 151 w 152"/>
                <a:gd name="T109" fmla="*/ 139 h 181"/>
                <a:gd name="T110" fmla="*/ 151 w 152"/>
                <a:gd name="T111" fmla="*/ 131 h 181"/>
                <a:gd name="T112" fmla="*/ 151 w 152"/>
                <a:gd name="T113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81">
                  <a:moveTo>
                    <a:pt x="152" y="116"/>
                  </a:moveTo>
                  <a:cubicBezTo>
                    <a:pt x="151" y="112"/>
                    <a:pt x="151" y="112"/>
                    <a:pt x="151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6" y="157"/>
                    <a:pt x="17" y="159"/>
                  </a:cubicBezTo>
                  <a:cubicBezTo>
                    <a:pt x="17" y="160"/>
                    <a:pt x="25" y="164"/>
                    <a:pt x="35" y="169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2" y="122"/>
                    <a:pt x="152" y="122"/>
                    <a:pt x="152" y="122"/>
                  </a:cubicBezTo>
                  <a:lnTo>
                    <a:pt x="15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7" name="Freeform 26"/>
            <p:cNvSpPr>
              <a:spLocks/>
            </p:cNvSpPr>
            <p:nvPr/>
          </p:nvSpPr>
          <p:spPr bwMode="auto">
            <a:xfrm>
              <a:off x="2073275" y="3873500"/>
              <a:ext cx="336550" cy="528638"/>
            </a:xfrm>
            <a:custGeom>
              <a:avLst/>
              <a:gdLst>
                <a:gd name="T0" fmla="*/ 200 w 212"/>
                <a:gd name="T1" fmla="*/ 323 h 333"/>
                <a:gd name="T2" fmla="*/ 204 w 212"/>
                <a:gd name="T3" fmla="*/ 316 h 333"/>
                <a:gd name="T4" fmla="*/ 208 w 212"/>
                <a:gd name="T5" fmla="*/ 305 h 333"/>
                <a:gd name="T6" fmla="*/ 208 w 212"/>
                <a:gd name="T7" fmla="*/ 293 h 333"/>
                <a:gd name="T8" fmla="*/ 200 w 212"/>
                <a:gd name="T9" fmla="*/ 288 h 333"/>
                <a:gd name="T10" fmla="*/ 195 w 212"/>
                <a:gd name="T11" fmla="*/ 282 h 333"/>
                <a:gd name="T12" fmla="*/ 199 w 212"/>
                <a:gd name="T13" fmla="*/ 278 h 333"/>
                <a:gd name="T14" fmla="*/ 204 w 212"/>
                <a:gd name="T15" fmla="*/ 270 h 333"/>
                <a:gd name="T16" fmla="*/ 208 w 212"/>
                <a:gd name="T17" fmla="*/ 252 h 333"/>
                <a:gd name="T18" fmla="*/ 205 w 212"/>
                <a:gd name="T19" fmla="*/ 231 h 333"/>
                <a:gd name="T20" fmla="*/ 185 w 212"/>
                <a:gd name="T21" fmla="*/ 197 h 333"/>
                <a:gd name="T22" fmla="*/ 178 w 212"/>
                <a:gd name="T23" fmla="*/ 175 h 333"/>
                <a:gd name="T24" fmla="*/ 171 w 212"/>
                <a:gd name="T25" fmla="*/ 174 h 333"/>
                <a:gd name="T26" fmla="*/ 151 w 212"/>
                <a:gd name="T27" fmla="*/ 175 h 333"/>
                <a:gd name="T28" fmla="*/ 135 w 212"/>
                <a:gd name="T29" fmla="*/ 166 h 333"/>
                <a:gd name="T30" fmla="*/ 126 w 212"/>
                <a:gd name="T31" fmla="*/ 147 h 333"/>
                <a:gd name="T32" fmla="*/ 120 w 212"/>
                <a:gd name="T33" fmla="*/ 134 h 333"/>
                <a:gd name="T34" fmla="*/ 124 w 212"/>
                <a:gd name="T35" fmla="*/ 122 h 333"/>
                <a:gd name="T36" fmla="*/ 131 w 212"/>
                <a:gd name="T37" fmla="*/ 111 h 333"/>
                <a:gd name="T38" fmla="*/ 134 w 212"/>
                <a:gd name="T39" fmla="*/ 95 h 333"/>
                <a:gd name="T40" fmla="*/ 144 w 212"/>
                <a:gd name="T41" fmla="*/ 86 h 333"/>
                <a:gd name="T42" fmla="*/ 166 w 212"/>
                <a:gd name="T43" fmla="*/ 77 h 333"/>
                <a:gd name="T44" fmla="*/ 179 w 212"/>
                <a:gd name="T45" fmla="*/ 77 h 333"/>
                <a:gd name="T46" fmla="*/ 175 w 212"/>
                <a:gd name="T47" fmla="*/ 69 h 333"/>
                <a:gd name="T48" fmla="*/ 178 w 212"/>
                <a:gd name="T49" fmla="*/ 54 h 333"/>
                <a:gd name="T50" fmla="*/ 162 w 212"/>
                <a:gd name="T51" fmla="*/ 41 h 333"/>
                <a:gd name="T52" fmla="*/ 148 w 212"/>
                <a:gd name="T53" fmla="*/ 42 h 333"/>
                <a:gd name="T54" fmla="*/ 131 w 212"/>
                <a:gd name="T55" fmla="*/ 42 h 333"/>
                <a:gd name="T56" fmla="*/ 124 w 212"/>
                <a:gd name="T57" fmla="*/ 30 h 333"/>
                <a:gd name="T58" fmla="*/ 114 w 212"/>
                <a:gd name="T59" fmla="*/ 20 h 333"/>
                <a:gd name="T60" fmla="*/ 104 w 212"/>
                <a:gd name="T61" fmla="*/ 6 h 333"/>
                <a:gd name="T62" fmla="*/ 91 w 212"/>
                <a:gd name="T63" fmla="*/ 2 h 333"/>
                <a:gd name="T64" fmla="*/ 95 w 212"/>
                <a:gd name="T65" fmla="*/ 12 h 333"/>
                <a:gd name="T66" fmla="*/ 86 w 212"/>
                <a:gd name="T67" fmla="*/ 33 h 333"/>
                <a:gd name="T68" fmla="*/ 54 w 212"/>
                <a:gd name="T69" fmla="*/ 54 h 333"/>
                <a:gd name="T70" fmla="*/ 47 w 212"/>
                <a:gd name="T71" fmla="*/ 61 h 333"/>
                <a:gd name="T72" fmla="*/ 38 w 212"/>
                <a:gd name="T73" fmla="*/ 86 h 333"/>
                <a:gd name="T74" fmla="*/ 29 w 212"/>
                <a:gd name="T75" fmla="*/ 82 h 333"/>
                <a:gd name="T76" fmla="*/ 17 w 212"/>
                <a:gd name="T77" fmla="*/ 77 h 333"/>
                <a:gd name="T78" fmla="*/ 14 w 212"/>
                <a:gd name="T79" fmla="*/ 74 h 333"/>
                <a:gd name="T80" fmla="*/ 15 w 212"/>
                <a:gd name="T81" fmla="*/ 61 h 333"/>
                <a:gd name="T82" fmla="*/ 6 w 212"/>
                <a:gd name="T83" fmla="*/ 69 h 333"/>
                <a:gd name="T84" fmla="*/ 4 w 212"/>
                <a:gd name="T85" fmla="*/ 90 h 333"/>
                <a:gd name="T86" fmla="*/ 8 w 212"/>
                <a:gd name="T87" fmla="*/ 104 h 333"/>
                <a:gd name="T88" fmla="*/ 6 w 212"/>
                <a:gd name="T89" fmla="*/ 111 h 333"/>
                <a:gd name="T90" fmla="*/ 30 w 212"/>
                <a:gd name="T91" fmla="*/ 134 h 333"/>
                <a:gd name="T92" fmla="*/ 50 w 212"/>
                <a:gd name="T93" fmla="*/ 168 h 333"/>
                <a:gd name="T94" fmla="*/ 65 w 212"/>
                <a:gd name="T95" fmla="*/ 204 h 333"/>
                <a:gd name="T96" fmla="*/ 74 w 212"/>
                <a:gd name="T97" fmla="*/ 217 h 333"/>
                <a:gd name="T98" fmla="*/ 90 w 212"/>
                <a:gd name="T99" fmla="*/ 241 h 333"/>
                <a:gd name="T100" fmla="*/ 91 w 212"/>
                <a:gd name="T101" fmla="*/ 253 h 333"/>
                <a:gd name="T102" fmla="*/ 100 w 212"/>
                <a:gd name="T103" fmla="*/ 269 h 333"/>
                <a:gd name="T104" fmla="*/ 134 w 212"/>
                <a:gd name="T105" fmla="*/ 293 h 333"/>
                <a:gd name="T106" fmla="*/ 170 w 212"/>
                <a:gd name="T107" fmla="*/ 312 h 333"/>
                <a:gd name="T108" fmla="*/ 187 w 212"/>
                <a:gd name="T109" fmla="*/ 327 h 333"/>
                <a:gd name="T110" fmla="*/ 192 w 212"/>
                <a:gd name="T111" fmla="*/ 331 h 333"/>
                <a:gd name="T112" fmla="*/ 192 w 212"/>
                <a:gd name="T113" fmla="*/ 3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333">
                  <a:moveTo>
                    <a:pt x="192" y="331"/>
                  </a:moveTo>
                  <a:lnTo>
                    <a:pt x="199" y="331"/>
                  </a:lnTo>
                  <a:lnTo>
                    <a:pt x="200" y="329"/>
                  </a:lnTo>
                  <a:lnTo>
                    <a:pt x="200" y="327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200" y="320"/>
                  </a:lnTo>
                  <a:lnTo>
                    <a:pt x="201" y="320"/>
                  </a:lnTo>
                  <a:lnTo>
                    <a:pt x="204" y="318"/>
                  </a:lnTo>
                  <a:lnTo>
                    <a:pt x="204" y="316"/>
                  </a:lnTo>
                  <a:lnTo>
                    <a:pt x="205" y="320"/>
                  </a:lnTo>
                  <a:lnTo>
                    <a:pt x="204" y="314"/>
                  </a:lnTo>
                  <a:lnTo>
                    <a:pt x="201" y="312"/>
                  </a:lnTo>
                  <a:lnTo>
                    <a:pt x="204" y="310"/>
                  </a:lnTo>
                  <a:lnTo>
                    <a:pt x="208" y="305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09" y="298"/>
                  </a:lnTo>
                  <a:lnTo>
                    <a:pt x="209" y="293"/>
                  </a:lnTo>
                  <a:lnTo>
                    <a:pt x="208" y="293"/>
                  </a:lnTo>
                  <a:lnTo>
                    <a:pt x="205" y="293"/>
                  </a:lnTo>
                  <a:lnTo>
                    <a:pt x="201" y="293"/>
                  </a:lnTo>
                  <a:lnTo>
                    <a:pt x="204" y="289"/>
                  </a:lnTo>
                  <a:lnTo>
                    <a:pt x="201" y="289"/>
                  </a:lnTo>
                  <a:lnTo>
                    <a:pt x="200" y="288"/>
                  </a:lnTo>
                  <a:lnTo>
                    <a:pt x="199" y="288"/>
                  </a:lnTo>
                  <a:lnTo>
                    <a:pt x="196" y="288"/>
                  </a:lnTo>
                  <a:lnTo>
                    <a:pt x="195" y="285"/>
                  </a:lnTo>
                  <a:lnTo>
                    <a:pt x="192" y="284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6" y="276"/>
                  </a:lnTo>
                  <a:lnTo>
                    <a:pt x="199" y="278"/>
                  </a:lnTo>
                  <a:lnTo>
                    <a:pt x="204" y="282"/>
                  </a:lnTo>
                  <a:lnTo>
                    <a:pt x="205" y="278"/>
                  </a:lnTo>
                  <a:lnTo>
                    <a:pt x="205" y="277"/>
                  </a:lnTo>
                  <a:lnTo>
                    <a:pt x="205" y="274"/>
                  </a:lnTo>
                  <a:lnTo>
                    <a:pt x="204" y="270"/>
                  </a:lnTo>
                  <a:lnTo>
                    <a:pt x="201" y="269"/>
                  </a:lnTo>
                  <a:lnTo>
                    <a:pt x="204" y="266"/>
                  </a:lnTo>
                  <a:lnTo>
                    <a:pt x="208" y="258"/>
                  </a:lnTo>
                  <a:lnTo>
                    <a:pt x="208" y="254"/>
                  </a:lnTo>
                  <a:lnTo>
                    <a:pt x="208" y="252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1"/>
                  </a:lnTo>
                  <a:lnTo>
                    <a:pt x="209" y="228"/>
                  </a:lnTo>
                  <a:lnTo>
                    <a:pt x="208" y="225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200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81"/>
                  </a:lnTo>
                  <a:lnTo>
                    <a:pt x="178" y="175"/>
                  </a:lnTo>
                  <a:lnTo>
                    <a:pt x="175" y="174"/>
                  </a:lnTo>
                  <a:lnTo>
                    <a:pt x="175" y="171"/>
                  </a:lnTo>
                  <a:lnTo>
                    <a:pt x="178" y="170"/>
                  </a:lnTo>
                  <a:lnTo>
                    <a:pt x="174" y="171"/>
                  </a:lnTo>
                  <a:lnTo>
                    <a:pt x="171" y="174"/>
                  </a:lnTo>
                  <a:lnTo>
                    <a:pt x="166" y="179"/>
                  </a:lnTo>
                  <a:lnTo>
                    <a:pt x="162" y="181"/>
                  </a:lnTo>
                  <a:lnTo>
                    <a:pt x="158" y="181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8" y="162"/>
                  </a:lnTo>
                  <a:lnTo>
                    <a:pt x="131" y="156"/>
                  </a:lnTo>
                  <a:lnTo>
                    <a:pt x="130" y="155"/>
                  </a:lnTo>
                  <a:lnTo>
                    <a:pt x="128" y="151"/>
                  </a:lnTo>
                  <a:lnTo>
                    <a:pt x="126" y="147"/>
                  </a:lnTo>
                  <a:lnTo>
                    <a:pt x="124" y="143"/>
                  </a:lnTo>
                  <a:lnTo>
                    <a:pt x="124" y="140"/>
                  </a:lnTo>
                  <a:lnTo>
                    <a:pt x="122" y="139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1" y="118"/>
                  </a:lnTo>
                  <a:lnTo>
                    <a:pt x="131" y="116"/>
                  </a:lnTo>
                  <a:lnTo>
                    <a:pt x="131" y="114"/>
                  </a:lnTo>
                  <a:lnTo>
                    <a:pt x="131" y="111"/>
                  </a:lnTo>
                  <a:lnTo>
                    <a:pt x="131" y="107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5" y="91"/>
                  </a:lnTo>
                  <a:lnTo>
                    <a:pt x="139" y="90"/>
                  </a:lnTo>
                  <a:lnTo>
                    <a:pt x="142" y="90"/>
                  </a:lnTo>
                  <a:lnTo>
                    <a:pt x="143" y="87"/>
                  </a:lnTo>
                  <a:lnTo>
                    <a:pt x="144" y="86"/>
                  </a:lnTo>
                  <a:lnTo>
                    <a:pt x="151" y="81"/>
                  </a:lnTo>
                  <a:lnTo>
                    <a:pt x="155" y="81"/>
                  </a:lnTo>
                  <a:lnTo>
                    <a:pt x="160" y="81"/>
                  </a:lnTo>
                  <a:lnTo>
                    <a:pt x="164" y="78"/>
                  </a:lnTo>
                  <a:lnTo>
                    <a:pt x="166" y="7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4" y="74"/>
                  </a:lnTo>
                  <a:lnTo>
                    <a:pt x="178" y="78"/>
                  </a:lnTo>
                  <a:lnTo>
                    <a:pt x="179" y="77"/>
                  </a:lnTo>
                  <a:lnTo>
                    <a:pt x="182" y="78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4" y="59"/>
                  </a:lnTo>
                  <a:lnTo>
                    <a:pt x="178" y="54"/>
                  </a:lnTo>
                  <a:lnTo>
                    <a:pt x="179" y="50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58" y="42"/>
                  </a:lnTo>
                  <a:lnTo>
                    <a:pt x="155" y="41"/>
                  </a:lnTo>
                  <a:lnTo>
                    <a:pt x="152" y="38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3" y="43"/>
                  </a:lnTo>
                  <a:lnTo>
                    <a:pt x="139" y="43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37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4" y="30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0" y="24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4" y="8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94" y="16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6" y="33"/>
                  </a:lnTo>
                  <a:lnTo>
                    <a:pt x="81" y="41"/>
                  </a:lnTo>
                  <a:lnTo>
                    <a:pt x="74" y="46"/>
                  </a:lnTo>
                  <a:lnTo>
                    <a:pt x="65" y="50"/>
                  </a:lnTo>
                  <a:lnTo>
                    <a:pt x="57" y="51"/>
                  </a:lnTo>
                  <a:lnTo>
                    <a:pt x="54" y="54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4" y="90"/>
                  </a:lnTo>
                  <a:lnTo>
                    <a:pt x="33" y="87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5" y="77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0" y="65"/>
                  </a:lnTo>
                  <a:lnTo>
                    <a:pt x="6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6" y="111"/>
                  </a:lnTo>
                  <a:lnTo>
                    <a:pt x="8" y="112"/>
                  </a:lnTo>
                  <a:lnTo>
                    <a:pt x="15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4" y="140"/>
                  </a:lnTo>
                  <a:lnTo>
                    <a:pt x="38" y="147"/>
                  </a:lnTo>
                  <a:lnTo>
                    <a:pt x="42" y="152"/>
                  </a:lnTo>
                  <a:lnTo>
                    <a:pt x="43" y="158"/>
                  </a:lnTo>
                  <a:lnTo>
                    <a:pt x="50" y="168"/>
                  </a:lnTo>
                  <a:lnTo>
                    <a:pt x="54" y="177"/>
                  </a:lnTo>
                  <a:lnTo>
                    <a:pt x="57" y="187"/>
                  </a:lnTo>
                  <a:lnTo>
                    <a:pt x="63" y="196"/>
                  </a:lnTo>
                  <a:lnTo>
                    <a:pt x="65" y="201"/>
                  </a:lnTo>
                  <a:lnTo>
                    <a:pt x="65" y="204"/>
                  </a:lnTo>
                  <a:lnTo>
                    <a:pt x="67" y="205"/>
                  </a:lnTo>
                  <a:lnTo>
                    <a:pt x="69" y="208"/>
                  </a:lnTo>
                  <a:lnTo>
                    <a:pt x="73" y="212"/>
                  </a:lnTo>
                  <a:lnTo>
                    <a:pt x="74" y="213"/>
                  </a:lnTo>
                  <a:lnTo>
                    <a:pt x="74" y="217"/>
                  </a:lnTo>
                  <a:lnTo>
                    <a:pt x="74" y="219"/>
                  </a:lnTo>
                  <a:lnTo>
                    <a:pt x="77" y="221"/>
                  </a:lnTo>
                  <a:lnTo>
                    <a:pt x="82" y="227"/>
                  </a:lnTo>
                  <a:lnTo>
                    <a:pt x="86" y="235"/>
                  </a:lnTo>
                  <a:lnTo>
                    <a:pt x="90" y="241"/>
                  </a:lnTo>
                  <a:lnTo>
                    <a:pt x="91" y="245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7"/>
                  </a:lnTo>
                  <a:lnTo>
                    <a:pt x="95" y="258"/>
                  </a:lnTo>
                  <a:lnTo>
                    <a:pt x="98" y="262"/>
                  </a:lnTo>
                  <a:lnTo>
                    <a:pt x="100" y="269"/>
                  </a:lnTo>
                  <a:lnTo>
                    <a:pt x="107" y="272"/>
                  </a:lnTo>
                  <a:lnTo>
                    <a:pt x="111" y="276"/>
                  </a:lnTo>
                  <a:lnTo>
                    <a:pt x="114" y="280"/>
                  </a:lnTo>
                  <a:lnTo>
                    <a:pt x="126" y="285"/>
                  </a:lnTo>
                  <a:lnTo>
                    <a:pt x="134" y="293"/>
                  </a:lnTo>
                  <a:lnTo>
                    <a:pt x="144" y="297"/>
                  </a:lnTo>
                  <a:lnTo>
                    <a:pt x="152" y="301"/>
                  </a:lnTo>
                  <a:lnTo>
                    <a:pt x="158" y="302"/>
                  </a:lnTo>
                  <a:lnTo>
                    <a:pt x="162" y="306"/>
                  </a:lnTo>
                  <a:lnTo>
                    <a:pt x="170" y="312"/>
                  </a:lnTo>
                  <a:lnTo>
                    <a:pt x="174" y="314"/>
                  </a:lnTo>
                  <a:lnTo>
                    <a:pt x="175" y="316"/>
                  </a:lnTo>
                  <a:lnTo>
                    <a:pt x="178" y="320"/>
                  </a:lnTo>
                  <a:lnTo>
                    <a:pt x="179" y="322"/>
                  </a:lnTo>
                  <a:lnTo>
                    <a:pt x="187" y="327"/>
                  </a:lnTo>
                  <a:lnTo>
                    <a:pt x="191" y="329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8" name="Freeform 27"/>
            <p:cNvSpPr>
              <a:spLocks/>
            </p:cNvSpPr>
            <p:nvPr/>
          </p:nvSpPr>
          <p:spPr bwMode="auto">
            <a:xfrm>
              <a:off x="2738438" y="4762500"/>
              <a:ext cx="127000" cy="112713"/>
            </a:xfrm>
            <a:custGeom>
              <a:avLst/>
              <a:gdLst>
                <a:gd name="T0" fmla="*/ 79 w 80"/>
                <a:gd name="T1" fmla="*/ 38 h 71"/>
                <a:gd name="T2" fmla="*/ 80 w 80"/>
                <a:gd name="T3" fmla="*/ 32 h 71"/>
                <a:gd name="T4" fmla="*/ 76 w 80"/>
                <a:gd name="T5" fmla="*/ 28 h 71"/>
                <a:gd name="T6" fmla="*/ 71 w 80"/>
                <a:gd name="T7" fmla="*/ 24 h 71"/>
                <a:gd name="T8" fmla="*/ 65 w 80"/>
                <a:gd name="T9" fmla="*/ 18 h 71"/>
                <a:gd name="T10" fmla="*/ 55 w 80"/>
                <a:gd name="T11" fmla="*/ 10 h 71"/>
                <a:gd name="T12" fmla="*/ 48 w 80"/>
                <a:gd name="T13" fmla="*/ 8 h 71"/>
                <a:gd name="T14" fmla="*/ 41 w 80"/>
                <a:gd name="T15" fmla="*/ 5 h 71"/>
                <a:gd name="T16" fmla="*/ 23 w 80"/>
                <a:gd name="T17" fmla="*/ 8 h 71"/>
                <a:gd name="T18" fmla="*/ 2 w 80"/>
                <a:gd name="T19" fmla="*/ 1 h 71"/>
                <a:gd name="T20" fmla="*/ 2 w 80"/>
                <a:gd name="T21" fmla="*/ 9 h 71"/>
                <a:gd name="T22" fmla="*/ 2 w 80"/>
                <a:gd name="T23" fmla="*/ 13 h 71"/>
                <a:gd name="T24" fmla="*/ 0 w 80"/>
                <a:gd name="T25" fmla="*/ 21 h 71"/>
                <a:gd name="T26" fmla="*/ 2 w 80"/>
                <a:gd name="T27" fmla="*/ 26 h 71"/>
                <a:gd name="T28" fmla="*/ 4 w 80"/>
                <a:gd name="T29" fmla="*/ 36 h 71"/>
                <a:gd name="T30" fmla="*/ 4 w 80"/>
                <a:gd name="T31" fmla="*/ 40 h 71"/>
                <a:gd name="T32" fmla="*/ 2 w 80"/>
                <a:gd name="T33" fmla="*/ 41 h 71"/>
                <a:gd name="T34" fmla="*/ 2 w 80"/>
                <a:gd name="T35" fmla="*/ 49 h 71"/>
                <a:gd name="T36" fmla="*/ 8 w 80"/>
                <a:gd name="T37" fmla="*/ 57 h 71"/>
                <a:gd name="T38" fmla="*/ 14 w 80"/>
                <a:gd name="T39" fmla="*/ 62 h 71"/>
                <a:gd name="T40" fmla="*/ 21 w 80"/>
                <a:gd name="T41" fmla="*/ 65 h 71"/>
                <a:gd name="T42" fmla="*/ 31 w 80"/>
                <a:gd name="T43" fmla="*/ 67 h 71"/>
                <a:gd name="T44" fmla="*/ 40 w 80"/>
                <a:gd name="T45" fmla="*/ 70 h 71"/>
                <a:gd name="T46" fmla="*/ 41 w 80"/>
                <a:gd name="T47" fmla="*/ 71 h 71"/>
                <a:gd name="T48" fmla="*/ 52 w 80"/>
                <a:gd name="T49" fmla="*/ 70 h 71"/>
                <a:gd name="T50" fmla="*/ 61 w 80"/>
                <a:gd name="T51" fmla="*/ 71 h 71"/>
                <a:gd name="T52" fmla="*/ 68 w 80"/>
                <a:gd name="T53" fmla="*/ 70 h 71"/>
                <a:gd name="T54" fmla="*/ 68 w 80"/>
                <a:gd name="T55" fmla="*/ 66 h 71"/>
                <a:gd name="T56" fmla="*/ 75 w 80"/>
                <a:gd name="T57" fmla="*/ 66 h 71"/>
                <a:gd name="T58" fmla="*/ 80 w 80"/>
                <a:gd name="T59" fmla="*/ 54 h 71"/>
                <a:gd name="T60" fmla="*/ 76 w 80"/>
                <a:gd name="T61" fmla="*/ 48 h 71"/>
                <a:gd name="T62" fmla="*/ 76 w 80"/>
                <a:gd name="T63" fmla="*/ 41 h 71"/>
                <a:gd name="T64" fmla="*/ 76 w 80"/>
                <a:gd name="T65" fmla="*/ 41 h 71"/>
                <a:gd name="T66" fmla="*/ 76 w 80"/>
                <a:gd name="T6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1">
                  <a:moveTo>
                    <a:pt x="76" y="41"/>
                  </a:moveTo>
                  <a:lnTo>
                    <a:pt x="79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9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5" y="18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23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70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7" y="71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71" y="67"/>
                  </a:lnTo>
                  <a:lnTo>
                    <a:pt x="68" y="66"/>
                  </a:lnTo>
                  <a:lnTo>
                    <a:pt x="72" y="67"/>
                  </a:lnTo>
                  <a:lnTo>
                    <a:pt x="75" y="66"/>
                  </a:lnTo>
                  <a:lnTo>
                    <a:pt x="76" y="61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79" name="Freeform 28"/>
            <p:cNvSpPr>
              <a:spLocks noEditPoints="1"/>
            </p:cNvSpPr>
            <p:nvPr/>
          </p:nvSpPr>
          <p:spPr bwMode="auto">
            <a:xfrm>
              <a:off x="2263775" y="3719513"/>
              <a:ext cx="992188" cy="1125538"/>
            </a:xfrm>
            <a:custGeom>
              <a:avLst/>
              <a:gdLst>
                <a:gd name="T0" fmla="*/ 354 w 625"/>
                <a:gd name="T1" fmla="*/ 114 h 709"/>
                <a:gd name="T2" fmla="*/ 378 w 625"/>
                <a:gd name="T3" fmla="*/ 91 h 709"/>
                <a:gd name="T4" fmla="*/ 594 w 625"/>
                <a:gd name="T5" fmla="*/ 188 h 709"/>
                <a:gd name="T6" fmla="*/ 522 w 625"/>
                <a:gd name="T7" fmla="*/ 148 h 709"/>
                <a:gd name="T8" fmla="*/ 479 w 625"/>
                <a:gd name="T9" fmla="*/ 143 h 709"/>
                <a:gd name="T10" fmla="*/ 467 w 625"/>
                <a:gd name="T11" fmla="*/ 151 h 709"/>
                <a:gd name="T12" fmla="*/ 463 w 625"/>
                <a:gd name="T13" fmla="*/ 126 h 709"/>
                <a:gd name="T14" fmla="*/ 448 w 625"/>
                <a:gd name="T15" fmla="*/ 121 h 709"/>
                <a:gd name="T16" fmla="*/ 428 w 625"/>
                <a:gd name="T17" fmla="*/ 113 h 709"/>
                <a:gd name="T18" fmla="*/ 409 w 625"/>
                <a:gd name="T19" fmla="*/ 110 h 709"/>
                <a:gd name="T20" fmla="*/ 388 w 625"/>
                <a:gd name="T21" fmla="*/ 135 h 709"/>
                <a:gd name="T22" fmla="*/ 367 w 625"/>
                <a:gd name="T23" fmla="*/ 122 h 709"/>
                <a:gd name="T24" fmla="*/ 404 w 625"/>
                <a:gd name="T25" fmla="*/ 113 h 709"/>
                <a:gd name="T26" fmla="*/ 371 w 625"/>
                <a:gd name="T27" fmla="*/ 109 h 709"/>
                <a:gd name="T28" fmla="*/ 344 w 625"/>
                <a:gd name="T29" fmla="*/ 122 h 709"/>
                <a:gd name="T30" fmla="*/ 380 w 625"/>
                <a:gd name="T31" fmla="*/ 73 h 709"/>
                <a:gd name="T32" fmla="*/ 362 w 625"/>
                <a:gd name="T33" fmla="*/ 22 h 709"/>
                <a:gd name="T34" fmla="*/ 320 w 625"/>
                <a:gd name="T35" fmla="*/ 53 h 709"/>
                <a:gd name="T36" fmla="*/ 283 w 625"/>
                <a:gd name="T37" fmla="*/ 57 h 709"/>
                <a:gd name="T38" fmla="*/ 239 w 625"/>
                <a:gd name="T39" fmla="*/ 74 h 709"/>
                <a:gd name="T40" fmla="*/ 225 w 625"/>
                <a:gd name="T41" fmla="*/ 33 h 709"/>
                <a:gd name="T42" fmla="*/ 209 w 625"/>
                <a:gd name="T43" fmla="*/ 1 h 709"/>
                <a:gd name="T44" fmla="*/ 181 w 625"/>
                <a:gd name="T45" fmla="*/ 21 h 709"/>
                <a:gd name="T46" fmla="*/ 152 w 625"/>
                <a:gd name="T47" fmla="*/ 21 h 709"/>
                <a:gd name="T48" fmla="*/ 164 w 625"/>
                <a:gd name="T49" fmla="*/ 57 h 709"/>
                <a:gd name="T50" fmla="*/ 128 w 625"/>
                <a:gd name="T51" fmla="*/ 78 h 709"/>
                <a:gd name="T52" fmla="*/ 99 w 625"/>
                <a:gd name="T53" fmla="*/ 59 h 709"/>
                <a:gd name="T54" fmla="*/ 65 w 625"/>
                <a:gd name="T55" fmla="*/ 77 h 709"/>
                <a:gd name="T56" fmla="*/ 67 w 625"/>
                <a:gd name="T57" fmla="*/ 114 h 709"/>
                <a:gd name="T58" fmla="*/ 40 w 625"/>
                <a:gd name="T59" fmla="*/ 178 h 709"/>
                <a:gd name="T60" fmla="*/ 11 w 625"/>
                <a:gd name="T61" fmla="*/ 213 h 709"/>
                <a:gd name="T62" fmla="*/ 10 w 625"/>
                <a:gd name="T63" fmla="*/ 252 h 709"/>
                <a:gd name="T64" fmla="*/ 58 w 625"/>
                <a:gd name="T65" fmla="*/ 267 h 709"/>
                <a:gd name="T66" fmla="*/ 85 w 625"/>
                <a:gd name="T67" fmla="*/ 297 h 709"/>
                <a:gd name="T68" fmla="*/ 123 w 625"/>
                <a:gd name="T69" fmla="*/ 276 h 709"/>
                <a:gd name="T70" fmla="*/ 147 w 625"/>
                <a:gd name="T71" fmla="*/ 310 h 709"/>
                <a:gd name="T72" fmla="*/ 182 w 625"/>
                <a:gd name="T73" fmla="*/ 332 h 709"/>
                <a:gd name="T74" fmla="*/ 225 w 625"/>
                <a:gd name="T75" fmla="*/ 373 h 709"/>
                <a:gd name="T76" fmla="*/ 270 w 625"/>
                <a:gd name="T77" fmla="*/ 413 h 709"/>
                <a:gd name="T78" fmla="*/ 269 w 625"/>
                <a:gd name="T79" fmla="*/ 460 h 709"/>
                <a:gd name="T80" fmla="*/ 286 w 625"/>
                <a:gd name="T81" fmla="*/ 500 h 709"/>
                <a:gd name="T82" fmla="*/ 331 w 625"/>
                <a:gd name="T83" fmla="*/ 529 h 709"/>
                <a:gd name="T84" fmla="*/ 352 w 625"/>
                <a:gd name="T85" fmla="*/ 578 h 709"/>
                <a:gd name="T86" fmla="*/ 320 w 625"/>
                <a:gd name="T87" fmla="*/ 614 h 709"/>
                <a:gd name="T88" fmla="*/ 340 w 625"/>
                <a:gd name="T89" fmla="*/ 662 h 709"/>
                <a:gd name="T90" fmla="*/ 375 w 625"/>
                <a:gd name="T91" fmla="*/ 698 h 709"/>
                <a:gd name="T92" fmla="*/ 392 w 625"/>
                <a:gd name="T93" fmla="*/ 670 h 709"/>
                <a:gd name="T94" fmla="*/ 409 w 625"/>
                <a:gd name="T95" fmla="*/ 643 h 709"/>
                <a:gd name="T96" fmla="*/ 396 w 625"/>
                <a:gd name="T97" fmla="*/ 674 h 709"/>
                <a:gd name="T98" fmla="*/ 435 w 625"/>
                <a:gd name="T99" fmla="*/ 592 h 709"/>
                <a:gd name="T100" fmla="*/ 432 w 625"/>
                <a:gd name="T101" fmla="*/ 560 h 709"/>
                <a:gd name="T102" fmla="*/ 461 w 625"/>
                <a:gd name="T103" fmla="*/ 531 h 709"/>
                <a:gd name="T104" fmla="*/ 485 w 625"/>
                <a:gd name="T105" fmla="*/ 516 h 709"/>
                <a:gd name="T106" fmla="*/ 516 w 625"/>
                <a:gd name="T107" fmla="*/ 512 h 709"/>
                <a:gd name="T108" fmla="*/ 545 w 625"/>
                <a:gd name="T109" fmla="*/ 474 h 709"/>
                <a:gd name="T110" fmla="*/ 564 w 625"/>
                <a:gd name="T111" fmla="*/ 413 h 709"/>
                <a:gd name="T112" fmla="*/ 564 w 625"/>
                <a:gd name="T113" fmla="*/ 337 h 709"/>
                <a:gd name="T114" fmla="*/ 586 w 625"/>
                <a:gd name="T115" fmla="*/ 301 h 709"/>
                <a:gd name="T116" fmla="*/ 623 w 625"/>
                <a:gd name="T117" fmla="*/ 252 h 709"/>
                <a:gd name="T118" fmla="*/ 621 w 625"/>
                <a:gd name="T11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709">
                  <a:moveTo>
                    <a:pt x="354" y="114"/>
                  </a:moveTo>
                  <a:lnTo>
                    <a:pt x="352" y="117"/>
                  </a:lnTo>
                  <a:lnTo>
                    <a:pt x="351" y="121"/>
                  </a:lnTo>
                  <a:lnTo>
                    <a:pt x="351" y="123"/>
                  </a:lnTo>
                  <a:lnTo>
                    <a:pt x="354" y="121"/>
                  </a:lnTo>
                  <a:lnTo>
                    <a:pt x="358" y="117"/>
                  </a:lnTo>
                  <a:lnTo>
                    <a:pt x="362" y="113"/>
                  </a:lnTo>
                  <a:lnTo>
                    <a:pt x="362" y="107"/>
                  </a:lnTo>
                  <a:lnTo>
                    <a:pt x="360" y="105"/>
                  </a:lnTo>
                  <a:lnTo>
                    <a:pt x="356" y="107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close/>
                  <a:moveTo>
                    <a:pt x="378" y="91"/>
                  </a:moveTo>
                  <a:lnTo>
                    <a:pt x="374" y="94"/>
                  </a:lnTo>
                  <a:lnTo>
                    <a:pt x="374" y="95"/>
                  </a:lnTo>
                  <a:lnTo>
                    <a:pt x="375" y="95"/>
                  </a:lnTo>
                  <a:lnTo>
                    <a:pt x="379" y="95"/>
                  </a:lnTo>
                  <a:lnTo>
                    <a:pt x="380" y="97"/>
                  </a:lnTo>
                  <a:lnTo>
                    <a:pt x="380" y="95"/>
                  </a:lnTo>
                  <a:lnTo>
                    <a:pt x="384" y="94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close/>
                  <a:moveTo>
                    <a:pt x="621" y="211"/>
                  </a:moveTo>
                  <a:lnTo>
                    <a:pt x="621" y="209"/>
                  </a:lnTo>
                  <a:lnTo>
                    <a:pt x="621" y="205"/>
                  </a:lnTo>
                  <a:lnTo>
                    <a:pt x="619" y="197"/>
                  </a:lnTo>
                  <a:lnTo>
                    <a:pt x="615" y="192"/>
                  </a:lnTo>
                  <a:lnTo>
                    <a:pt x="613" y="191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598" y="188"/>
                  </a:lnTo>
                  <a:lnTo>
                    <a:pt x="594" y="188"/>
                  </a:lnTo>
                  <a:lnTo>
                    <a:pt x="593" y="187"/>
                  </a:lnTo>
                  <a:lnTo>
                    <a:pt x="589" y="184"/>
                  </a:lnTo>
                  <a:lnTo>
                    <a:pt x="585" y="183"/>
                  </a:lnTo>
                  <a:lnTo>
                    <a:pt x="581" y="180"/>
                  </a:lnTo>
                  <a:lnTo>
                    <a:pt x="577" y="178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4" y="164"/>
                  </a:lnTo>
                  <a:lnTo>
                    <a:pt x="560" y="162"/>
                  </a:lnTo>
                  <a:lnTo>
                    <a:pt x="550" y="152"/>
                  </a:lnTo>
                  <a:lnTo>
                    <a:pt x="545" y="151"/>
                  </a:lnTo>
                  <a:lnTo>
                    <a:pt x="537" y="147"/>
                  </a:lnTo>
                  <a:lnTo>
                    <a:pt x="532" y="147"/>
                  </a:lnTo>
                  <a:lnTo>
                    <a:pt x="525" y="148"/>
                  </a:lnTo>
                  <a:lnTo>
                    <a:pt x="522" y="148"/>
                  </a:lnTo>
                  <a:lnTo>
                    <a:pt x="520" y="151"/>
                  </a:lnTo>
                  <a:lnTo>
                    <a:pt x="518" y="151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09" y="147"/>
                  </a:lnTo>
                  <a:lnTo>
                    <a:pt x="505" y="147"/>
                  </a:lnTo>
                  <a:lnTo>
                    <a:pt x="501" y="144"/>
                  </a:lnTo>
                  <a:lnTo>
                    <a:pt x="497" y="143"/>
                  </a:lnTo>
                  <a:lnTo>
                    <a:pt x="489" y="139"/>
                  </a:lnTo>
                  <a:lnTo>
                    <a:pt x="488" y="139"/>
                  </a:lnTo>
                  <a:lnTo>
                    <a:pt x="485" y="140"/>
                  </a:lnTo>
                  <a:lnTo>
                    <a:pt x="481" y="140"/>
                  </a:lnTo>
                  <a:lnTo>
                    <a:pt x="480" y="143"/>
                  </a:lnTo>
                  <a:lnTo>
                    <a:pt x="479" y="144"/>
                  </a:lnTo>
                  <a:lnTo>
                    <a:pt x="479" y="143"/>
                  </a:lnTo>
                  <a:lnTo>
                    <a:pt x="476" y="144"/>
                  </a:lnTo>
                  <a:lnTo>
                    <a:pt x="475" y="148"/>
                  </a:lnTo>
                  <a:lnTo>
                    <a:pt x="475" y="147"/>
                  </a:lnTo>
                  <a:lnTo>
                    <a:pt x="472" y="147"/>
                  </a:lnTo>
                  <a:lnTo>
                    <a:pt x="475" y="144"/>
                  </a:lnTo>
                  <a:lnTo>
                    <a:pt x="476" y="143"/>
                  </a:lnTo>
                  <a:lnTo>
                    <a:pt x="476" y="140"/>
                  </a:lnTo>
                  <a:lnTo>
                    <a:pt x="475" y="140"/>
                  </a:lnTo>
                  <a:lnTo>
                    <a:pt x="471" y="143"/>
                  </a:lnTo>
                  <a:lnTo>
                    <a:pt x="471" y="147"/>
                  </a:lnTo>
                  <a:lnTo>
                    <a:pt x="468" y="151"/>
                  </a:lnTo>
                  <a:lnTo>
                    <a:pt x="467" y="152"/>
                  </a:lnTo>
                  <a:lnTo>
                    <a:pt x="465" y="156"/>
                  </a:lnTo>
                  <a:lnTo>
                    <a:pt x="465" y="154"/>
                  </a:lnTo>
                  <a:lnTo>
                    <a:pt x="467" y="151"/>
                  </a:lnTo>
                  <a:lnTo>
                    <a:pt x="467" y="147"/>
                  </a:lnTo>
                  <a:lnTo>
                    <a:pt x="467" y="143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8" y="135"/>
                  </a:lnTo>
                  <a:lnTo>
                    <a:pt x="467" y="135"/>
                  </a:lnTo>
                  <a:lnTo>
                    <a:pt x="468" y="131"/>
                  </a:lnTo>
                  <a:lnTo>
                    <a:pt x="468" y="130"/>
                  </a:lnTo>
                  <a:lnTo>
                    <a:pt x="467" y="130"/>
                  </a:lnTo>
                  <a:lnTo>
                    <a:pt x="467" y="127"/>
                  </a:lnTo>
                  <a:lnTo>
                    <a:pt x="465" y="130"/>
                  </a:lnTo>
                  <a:lnTo>
                    <a:pt x="463" y="130"/>
                  </a:lnTo>
                  <a:lnTo>
                    <a:pt x="465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1" y="126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23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2" y="122"/>
                  </a:lnTo>
                  <a:lnTo>
                    <a:pt x="452" y="121"/>
                  </a:lnTo>
                  <a:lnTo>
                    <a:pt x="449" y="122"/>
                  </a:lnTo>
                  <a:lnTo>
                    <a:pt x="449" y="118"/>
                  </a:lnTo>
                  <a:lnTo>
                    <a:pt x="448" y="121"/>
                  </a:lnTo>
                  <a:lnTo>
                    <a:pt x="445" y="118"/>
                  </a:lnTo>
                  <a:lnTo>
                    <a:pt x="444" y="117"/>
                  </a:lnTo>
                  <a:lnTo>
                    <a:pt x="441" y="118"/>
                  </a:lnTo>
                  <a:lnTo>
                    <a:pt x="441" y="117"/>
                  </a:lnTo>
                  <a:lnTo>
                    <a:pt x="441" y="114"/>
                  </a:lnTo>
                  <a:lnTo>
                    <a:pt x="440" y="117"/>
                  </a:lnTo>
                  <a:lnTo>
                    <a:pt x="437" y="117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3"/>
                  </a:lnTo>
                  <a:lnTo>
                    <a:pt x="432" y="113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8" y="113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09"/>
                  </a:lnTo>
                  <a:lnTo>
                    <a:pt x="424" y="110"/>
                  </a:lnTo>
                  <a:lnTo>
                    <a:pt x="424" y="109"/>
                  </a:lnTo>
                  <a:lnTo>
                    <a:pt x="421" y="107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19" y="109"/>
                  </a:lnTo>
                  <a:lnTo>
                    <a:pt x="417" y="110"/>
                  </a:lnTo>
                  <a:lnTo>
                    <a:pt x="417" y="109"/>
                  </a:lnTo>
                  <a:lnTo>
                    <a:pt x="415" y="109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09" y="110"/>
                  </a:lnTo>
                  <a:lnTo>
                    <a:pt x="408" y="114"/>
                  </a:lnTo>
                  <a:lnTo>
                    <a:pt x="408" y="117"/>
                  </a:lnTo>
                  <a:lnTo>
                    <a:pt x="408" y="121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5" y="126"/>
                  </a:lnTo>
                  <a:lnTo>
                    <a:pt x="401" y="123"/>
                  </a:lnTo>
                  <a:lnTo>
                    <a:pt x="400" y="123"/>
                  </a:lnTo>
                  <a:lnTo>
                    <a:pt x="398" y="126"/>
                  </a:lnTo>
                  <a:lnTo>
                    <a:pt x="396" y="127"/>
                  </a:lnTo>
                  <a:lnTo>
                    <a:pt x="395" y="130"/>
                  </a:lnTo>
                  <a:lnTo>
                    <a:pt x="392" y="134"/>
                  </a:lnTo>
                  <a:lnTo>
                    <a:pt x="391" y="135"/>
                  </a:lnTo>
                  <a:lnTo>
                    <a:pt x="388" y="143"/>
                  </a:lnTo>
                  <a:lnTo>
                    <a:pt x="388" y="135"/>
                  </a:lnTo>
                  <a:lnTo>
                    <a:pt x="392" y="127"/>
                  </a:lnTo>
                  <a:lnTo>
                    <a:pt x="391" y="127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4" y="131"/>
                  </a:lnTo>
                  <a:lnTo>
                    <a:pt x="383" y="134"/>
                  </a:lnTo>
                  <a:lnTo>
                    <a:pt x="380" y="130"/>
                  </a:lnTo>
                  <a:lnTo>
                    <a:pt x="379" y="130"/>
                  </a:lnTo>
                  <a:lnTo>
                    <a:pt x="374" y="131"/>
                  </a:lnTo>
                  <a:lnTo>
                    <a:pt x="374" y="130"/>
                  </a:lnTo>
                  <a:lnTo>
                    <a:pt x="371" y="130"/>
                  </a:lnTo>
                  <a:lnTo>
                    <a:pt x="370" y="130"/>
                  </a:lnTo>
                  <a:lnTo>
                    <a:pt x="370" y="127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71" y="127"/>
                  </a:lnTo>
                  <a:lnTo>
                    <a:pt x="374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88" y="123"/>
                  </a:lnTo>
                  <a:lnTo>
                    <a:pt x="391" y="126"/>
                  </a:lnTo>
                  <a:lnTo>
                    <a:pt x="392" y="126"/>
                  </a:lnTo>
                  <a:lnTo>
                    <a:pt x="396" y="123"/>
                  </a:lnTo>
                  <a:lnTo>
                    <a:pt x="400" y="121"/>
                  </a:lnTo>
                  <a:lnTo>
                    <a:pt x="401" y="117"/>
                  </a:lnTo>
                  <a:lnTo>
                    <a:pt x="404" y="113"/>
                  </a:lnTo>
                  <a:lnTo>
                    <a:pt x="404" y="109"/>
                  </a:lnTo>
                  <a:lnTo>
                    <a:pt x="405" y="103"/>
                  </a:lnTo>
                  <a:lnTo>
                    <a:pt x="405" y="101"/>
                  </a:lnTo>
                  <a:lnTo>
                    <a:pt x="404" y="101"/>
                  </a:lnTo>
                  <a:lnTo>
                    <a:pt x="396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0" y="99"/>
                  </a:lnTo>
                  <a:lnTo>
                    <a:pt x="375" y="99"/>
                  </a:lnTo>
                  <a:lnTo>
                    <a:pt x="371" y="99"/>
                  </a:lnTo>
                  <a:lnTo>
                    <a:pt x="370" y="101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1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3"/>
                  </a:lnTo>
                  <a:lnTo>
                    <a:pt x="367" y="114"/>
                  </a:lnTo>
                  <a:lnTo>
                    <a:pt x="366" y="113"/>
                  </a:lnTo>
                  <a:lnTo>
                    <a:pt x="362" y="118"/>
                  </a:lnTo>
                  <a:lnTo>
                    <a:pt x="356" y="121"/>
                  </a:lnTo>
                  <a:lnTo>
                    <a:pt x="351" y="123"/>
                  </a:lnTo>
                  <a:lnTo>
                    <a:pt x="347" y="126"/>
                  </a:lnTo>
                  <a:lnTo>
                    <a:pt x="344" y="127"/>
                  </a:lnTo>
                  <a:lnTo>
                    <a:pt x="344" y="126"/>
                  </a:lnTo>
                  <a:lnTo>
                    <a:pt x="340" y="123"/>
                  </a:lnTo>
                  <a:lnTo>
                    <a:pt x="338" y="126"/>
                  </a:lnTo>
                  <a:lnTo>
                    <a:pt x="340" y="122"/>
                  </a:lnTo>
                  <a:lnTo>
                    <a:pt x="344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8" y="121"/>
                  </a:lnTo>
                  <a:lnTo>
                    <a:pt x="351" y="117"/>
                  </a:lnTo>
                  <a:lnTo>
                    <a:pt x="352" y="114"/>
                  </a:lnTo>
                  <a:lnTo>
                    <a:pt x="352" y="110"/>
                  </a:lnTo>
                  <a:lnTo>
                    <a:pt x="356" y="107"/>
                  </a:lnTo>
                  <a:lnTo>
                    <a:pt x="362" y="97"/>
                  </a:lnTo>
                  <a:lnTo>
                    <a:pt x="370" y="91"/>
                  </a:lnTo>
                  <a:lnTo>
                    <a:pt x="371" y="86"/>
                  </a:lnTo>
                  <a:lnTo>
                    <a:pt x="375" y="82"/>
                  </a:lnTo>
                  <a:lnTo>
                    <a:pt x="378" y="78"/>
                  </a:lnTo>
                  <a:lnTo>
                    <a:pt x="380" y="74"/>
                  </a:lnTo>
                  <a:lnTo>
                    <a:pt x="379" y="74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0" y="66"/>
                  </a:lnTo>
                  <a:lnTo>
                    <a:pt x="379" y="63"/>
                  </a:lnTo>
                  <a:lnTo>
                    <a:pt x="375" y="63"/>
                  </a:lnTo>
                  <a:lnTo>
                    <a:pt x="374" y="63"/>
                  </a:lnTo>
                  <a:lnTo>
                    <a:pt x="371" y="61"/>
                  </a:lnTo>
                  <a:lnTo>
                    <a:pt x="371" y="59"/>
                  </a:lnTo>
                  <a:lnTo>
                    <a:pt x="367" y="57"/>
                  </a:lnTo>
                  <a:lnTo>
                    <a:pt x="370" y="55"/>
                  </a:lnTo>
                  <a:lnTo>
                    <a:pt x="370" y="51"/>
                  </a:lnTo>
                  <a:lnTo>
                    <a:pt x="366" y="46"/>
                  </a:lnTo>
                  <a:lnTo>
                    <a:pt x="364" y="37"/>
                  </a:lnTo>
                  <a:lnTo>
                    <a:pt x="364" y="25"/>
                  </a:lnTo>
                  <a:lnTo>
                    <a:pt x="362" y="26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17"/>
                  </a:lnTo>
                  <a:lnTo>
                    <a:pt x="356" y="20"/>
                  </a:lnTo>
                  <a:lnTo>
                    <a:pt x="354" y="16"/>
                  </a:lnTo>
                  <a:lnTo>
                    <a:pt x="354" y="17"/>
                  </a:lnTo>
                  <a:lnTo>
                    <a:pt x="354" y="20"/>
                  </a:lnTo>
                  <a:lnTo>
                    <a:pt x="352" y="25"/>
                  </a:lnTo>
                  <a:lnTo>
                    <a:pt x="344" y="37"/>
                  </a:lnTo>
                  <a:lnTo>
                    <a:pt x="338" y="51"/>
                  </a:lnTo>
                  <a:lnTo>
                    <a:pt x="334" y="55"/>
                  </a:lnTo>
                  <a:lnTo>
                    <a:pt x="331" y="55"/>
                  </a:lnTo>
                  <a:lnTo>
                    <a:pt x="327" y="55"/>
                  </a:lnTo>
                  <a:lnTo>
                    <a:pt x="326" y="55"/>
                  </a:lnTo>
                  <a:lnTo>
                    <a:pt x="322" y="55"/>
                  </a:lnTo>
                  <a:lnTo>
                    <a:pt x="320" y="53"/>
                  </a:lnTo>
                  <a:lnTo>
                    <a:pt x="314" y="57"/>
                  </a:lnTo>
                  <a:lnTo>
                    <a:pt x="313" y="57"/>
                  </a:lnTo>
                  <a:lnTo>
                    <a:pt x="309" y="55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3" y="51"/>
                  </a:lnTo>
                  <a:lnTo>
                    <a:pt x="301" y="50"/>
                  </a:lnTo>
                  <a:lnTo>
                    <a:pt x="301" y="50"/>
                  </a:lnTo>
                  <a:lnTo>
                    <a:pt x="295" y="50"/>
                  </a:lnTo>
                  <a:lnTo>
                    <a:pt x="290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3" y="55"/>
                  </a:lnTo>
                  <a:lnTo>
                    <a:pt x="283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77" y="61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3" y="61"/>
                  </a:lnTo>
                  <a:lnTo>
                    <a:pt x="259" y="63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0" y="66"/>
                  </a:lnTo>
                  <a:lnTo>
                    <a:pt x="243" y="70"/>
                  </a:lnTo>
                  <a:lnTo>
                    <a:pt x="242" y="73"/>
                  </a:lnTo>
                  <a:lnTo>
                    <a:pt x="239" y="74"/>
                  </a:lnTo>
                  <a:lnTo>
                    <a:pt x="238" y="74"/>
                  </a:lnTo>
                  <a:lnTo>
                    <a:pt x="237" y="73"/>
                  </a:lnTo>
                  <a:lnTo>
                    <a:pt x="234" y="73"/>
                  </a:lnTo>
                  <a:lnTo>
                    <a:pt x="233" y="70"/>
                  </a:lnTo>
                  <a:lnTo>
                    <a:pt x="229" y="66"/>
                  </a:lnTo>
                  <a:lnTo>
                    <a:pt x="225" y="65"/>
                  </a:lnTo>
                  <a:lnTo>
                    <a:pt x="226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1" y="50"/>
                  </a:lnTo>
                  <a:lnTo>
                    <a:pt x="221" y="44"/>
                  </a:lnTo>
                  <a:lnTo>
                    <a:pt x="224" y="37"/>
                  </a:lnTo>
                  <a:lnTo>
                    <a:pt x="225" y="33"/>
                  </a:lnTo>
                  <a:lnTo>
                    <a:pt x="226" y="29"/>
                  </a:lnTo>
                  <a:lnTo>
                    <a:pt x="229" y="26"/>
                  </a:lnTo>
                  <a:lnTo>
                    <a:pt x="229" y="25"/>
                  </a:lnTo>
                  <a:lnTo>
                    <a:pt x="225" y="20"/>
                  </a:lnTo>
                  <a:lnTo>
                    <a:pt x="226" y="17"/>
                  </a:lnTo>
                  <a:lnTo>
                    <a:pt x="221" y="16"/>
                  </a:lnTo>
                  <a:lnTo>
                    <a:pt x="220" y="13"/>
                  </a:lnTo>
                  <a:lnTo>
                    <a:pt x="221" y="8"/>
                  </a:lnTo>
                  <a:lnTo>
                    <a:pt x="221" y="6"/>
                  </a:lnTo>
                  <a:lnTo>
                    <a:pt x="221" y="2"/>
                  </a:lnTo>
                  <a:lnTo>
                    <a:pt x="220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4"/>
                  </a:lnTo>
                  <a:lnTo>
                    <a:pt x="210" y="5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9" y="8"/>
                  </a:lnTo>
                  <a:lnTo>
                    <a:pt x="206" y="13"/>
                  </a:lnTo>
                  <a:lnTo>
                    <a:pt x="204" y="16"/>
                  </a:lnTo>
                  <a:lnTo>
                    <a:pt x="202" y="13"/>
                  </a:lnTo>
                  <a:lnTo>
                    <a:pt x="196" y="16"/>
                  </a:lnTo>
                  <a:lnTo>
                    <a:pt x="193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9" y="26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4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6" y="46"/>
                  </a:lnTo>
                  <a:lnTo>
                    <a:pt x="156" y="51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6" y="53"/>
                  </a:lnTo>
                  <a:lnTo>
                    <a:pt x="164" y="57"/>
                  </a:lnTo>
                  <a:lnTo>
                    <a:pt x="160" y="59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1" y="74"/>
                  </a:lnTo>
                  <a:lnTo>
                    <a:pt x="137" y="77"/>
                  </a:lnTo>
                  <a:lnTo>
                    <a:pt x="136" y="78"/>
                  </a:lnTo>
                  <a:lnTo>
                    <a:pt x="133" y="82"/>
                  </a:lnTo>
                  <a:lnTo>
                    <a:pt x="132" y="83"/>
                  </a:lnTo>
                  <a:lnTo>
                    <a:pt x="132" y="79"/>
                  </a:lnTo>
                  <a:lnTo>
                    <a:pt x="129" y="78"/>
                  </a:lnTo>
                  <a:lnTo>
                    <a:pt x="128" y="78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66"/>
                  </a:lnTo>
                  <a:lnTo>
                    <a:pt x="105" y="63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9"/>
                  </a:lnTo>
                  <a:lnTo>
                    <a:pt x="95" y="61"/>
                  </a:lnTo>
                  <a:lnTo>
                    <a:pt x="93" y="65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70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8" y="77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67" y="82"/>
                  </a:lnTo>
                  <a:lnTo>
                    <a:pt x="65" y="83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62" y="103"/>
                  </a:lnTo>
                  <a:lnTo>
                    <a:pt x="65" y="105"/>
                  </a:lnTo>
                  <a:lnTo>
                    <a:pt x="67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68" y="127"/>
                  </a:lnTo>
                  <a:lnTo>
                    <a:pt x="65" y="151"/>
                  </a:lnTo>
                  <a:lnTo>
                    <a:pt x="63" y="167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4" y="175"/>
                  </a:lnTo>
                  <a:lnTo>
                    <a:pt x="40" y="178"/>
                  </a:lnTo>
                  <a:lnTo>
                    <a:pt x="35" y="178"/>
                  </a:lnTo>
                  <a:lnTo>
                    <a:pt x="31" y="178"/>
                  </a:lnTo>
                  <a:lnTo>
                    <a:pt x="24" y="183"/>
                  </a:lnTo>
                  <a:lnTo>
                    <a:pt x="23" y="184"/>
                  </a:lnTo>
                  <a:lnTo>
                    <a:pt x="22" y="187"/>
                  </a:lnTo>
                  <a:lnTo>
                    <a:pt x="19" y="187"/>
                  </a:lnTo>
                  <a:lnTo>
                    <a:pt x="15" y="188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1" y="211"/>
                  </a:lnTo>
                  <a:lnTo>
                    <a:pt x="11" y="213"/>
                  </a:lnTo>
                  <a:lnTo>
                    <a:pt x="11" y="215"/>
                  </a:lnTo>
                  <a:lnTo>
                    <a:pt x="6" y="217"/>
                  </a:lnTo>
                  <a:lnTo>
                    <a:pt x="4" y="219"/>
                  </a:lnTo>
                  <a:lnTo>
                    <a:pt x="2" y="223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0" y="252"/>
                  </a:lnTo>
                  <a:lnTo>
                    <a:pt x="11" y="253"/>
                  </a:lnTo>
                  <a:lnTo>
                    <a:pt x="18" y="259"/>
                  </a:lnTo>
                  <a:lnTo>
                    <a:pt x="15" y="263"/>
                  </a:lnTo>
                  <a:lnTo>
                    <a:pt x="14" y="267"/>
                  </a:lnTo>
                  <a:lnTo>
                    <a:pt x="22" y="267"/>
                  </a:lnTo>
                  <a:lnTo>
                    <a:pt x="24" y="268"/>
                  </a:lnTo>
                  <a:lnTo>
                    <a:pt x="27" y="268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8" y="278"/>
                  </a:lnTo>
                  <a:lnTo>
                    <a:pt x="42" y="278"/>
                  </a:lnTo>
                  <a:lnTo>
                    <a:pt x="46" y="276"/>
                  </a:lnTo>
                  <a:lnTo>
                    <a:pt x="51" y="271"/>
                  </a:lnTo>
                  <a:lnTo>
                    <a:pt x="54" y="268"/>
                  </a:lnTo>
                  <a:lnTo>
                    <a:pt x="58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8" y="272"/>
                  </a:lnTo>
                  <a:lnTo>
                    <a:pt x="55" y="278"/>
                  </a:lnTo>
                  <a:lnTo>
                    <a:pt x="58" y="294"/>
                  </a:lnTo>
                  <a:lnTo>
                    <a:pt x="59" y="294"/>
                  </a:lnTo>
                  <a:lnTo>
                    <a:pt x="62" y="297"/>
                  </a:lnTo>
                  <a:lnTo>
                    <a:pt x="65" y="294"/>
                  </a:lnTo>
                  <a:lnTo>
                    <a:pt x="68" y="294"/>
                  </a:lnTo>
                  <a:lnTo>
                    <a:pt x="72" y="294"/>
                  </a:lnTo>
                  <a:lnTo>
                    <a:pt x="76" y="294"/>
                  </a:lnTo>
                  <a:lnTo>
                    <a:pt x="77" y="294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5" y="297"/>
                  </a:lnTo>
                  <a:lnTo>
                    <a:pt x="88" y="297"/>
                  </a:lnTo>
                  <a:lnTo>
                    <a:pt x="89" y="297"/>
                  </a:lnTo>
                  <a:lnTo>
                    <a:pt x="93" y="294"/>
                  </a:lnTo>
                  <a:lnTo>
                    <a:pt x="95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1" y="289"/>
                  </a:lnTo>
                  <a:lnTo>
                    <a:pt x="103" y="288"/>
                  </a:lnTo>
                  <a:lnTo>
                    <a:pt x="105" y="285"/>
                  </a:lnTo>
                  <a:lnTo>
                    <a:pt x="108" y="284"/>
                  </a:lnTo>
                  <a:lnTo>
                    <a:pt x="111" y="284"/>
                  </a:lnTo>
                  <a:lnTo>
                    <a:pt x="112" y="281"/>
                  </a:lnTo>
                  <a:lnTo>
                    <a:pt x="116" y="278"/>
                  </a:lnTo>
                  <a:lnTo>
                    <a:pt x="123" y="276"/>
                  </a:lnTo>
                  <a:lnTo>
                    <a:pt x="128" y="274"/>
                  </a:lnTo>
                  <a:lnTo>
                    <a:pt x="136" y="274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41" y="276"/>
                  </a:lnTo>
                  <a:lnTo>
                    <a:pt x="139" y="281"/>
                  </a:lnTo>
                  <a:lnTo>
                    <a:pt x="139" y="288"/>
                  </a:lnTo>
                  <a:lnTo>
                    <a:pt x="139" y="292"/>
                  </a:lnTo>
                  <a:lnTo>
                    <a:pt x="141" y="293"/>
                  </a:lnTo>
                  <a:lnTo>
                    <a:pt x="141" y="294"/>
                  </a:lnTo>
                  <a:lnTo>
                    <a:pt x="139" y="298"/>
                  </a:lnTo>
                  <a:lnTo>
                    <a:pt x="141" y="305"/>
                  </a:lnTo>
                  <a:lnTo>
                    <a:pt x="143" y="309"/>
                  </a:lnTo>
                  <a:lnTo>
                    <a:pt x="145" y="309"/>
                  </a:lnTo>
                  <a:lnTo>
                    <a:pt x="147" y="310"/>
                  </a:lnTo>
                  <a:lnTo>
                    <a:pt x="147" y="312"/>
                  </a:lnTo>
                  <a:lnTo>
                    <a:pt x="149" y="314"/>
                  </a:lnTo>
                  <a:lnTo>
                    <a:pt x="152" y="316"/>
                  </a:lnTo>
                  <a:lnTo>
                    <a:pt x="156" y="318"/>
                  </a:lnTo>
                  <a:lnTo>
                    <a:pt x="158" y="322"/>
                  </a:lnTo>
                  <a:lnTo>
                    <a:pt x="162" y="324"/>
                  </a:lnTo>
                  <a:lnTo>
                    <a:pt x="168" y="324"/>
                  </a:lnTo>
                  <a:lnTo>
                    <a:pt x="169" y="322"/>
                  </a:lnTo>
                  <a:lnTo>
                    <a:pt x="172" y="324"/>
                  </a:lnTo>
                  <a:lnTo>
                    <a:pt x="173" y="325"/>
                  </a:lnTo>
                  <a:lnTo>
                    <a:pt x="176" y="325"/>
                  </a:lnTo>
                  <a:lnTo>
                    <a:pt x="177" y="325"/>
                  </a:lnTo>
                  <a:lnTo>
                    <a:pt x="180" y="328"/>
                  </a:lnTo>
                  <a:lnTo>
                    <a:pt x="181" y="329"/>
                  </a:lnTo>
                  <a:lnTo>
                    <a:pt x="182" y="332"/>
                  </a:lnTo>
                  <a:lnTo>
                    <a:pt x="186" y="332"/>
                  </a:lnTo>
                  <a:lnTo>
                    <a:pt x="190" y="336"/>
                  </a:lnTo>
                  <a:lnTo>
                    <a:pt x="193" y="336"/>
                  </a:lnTo>
                  <a:lnTo>
                    <a:pt x="194" y="336"/>
                  </a:lnTo>
                  <a:lnTo>
                    <a:pt x="196" y="338"/>
                  </a:lnTo>
                  <a:lnTo>
                    <a:pt x="200" y="341"/>
                  </a:lnTo>
                  <a:lnTo>
                    <a:pt x="209" y="341"/>
                  </a:lnTo>
                  <a:lnTo>
                    <a:pt x="213" y="342"/>
                  </a:lnTo>
                  <a:lnTo>
                    <a:pt x="221" y="346"/>
                  </a:lnTo>
                  <a:lnTo>
                    <a:pt x="224" y="349"/>
                  </a:lnTo>
                  <a:lnTo>
                    <a:pt x="224" y="351"/>
                  </a:lnTo>
                  <a:lnTo>
                    <a:pt x="224" y="355"/>
                  </a:lnTo>
                  <a:lnTo>
                    <a:pt x="226" y="369"/>
                  </a:lnTo>
                  <a:lnTo>
                    <a:pt x="224" y="369"/>
                  </a:lnTo>
                  <a:lnTo>
                    <a:pt x="225" y="373"/>
                  </a:lnTo>
                  <a:lnTo>
                    <a:pt x="225" y="375"/>
                  </a:lnTo>
                  <a:lnTo>
                    <a:pt x="229" y="381"/>
                  </a:lnTo>
                  <a:lnTo>
                    <a:pt x="229" y="385"/>
                  </a:lnTo>
                  <a:lnTo>
                    <a:pt x="230" y="390"/>
                  </a:lnTo>
                  <a:lnTo>
                    <a:pt x="234" y="393"/>
                  </a:lnTo>
                  <a:lnTo>
                    <a:pt x="237" y="393"/>
                  </a:lnTo>
                  <a:lnTo>
                    <a:pt x="243" y="393"/>
                  </a:lnTo>
                  <a:lnTo>
                    <a:pt x="251" y="393"/>
                  </a:lnTo>
                  <a:lnTo>
                    <a:pt x="259" y="393"/>
                  </a:lnTo>
                  <a:lnTo>
                    <a:pt x="257" y="399"/>
                  </a:lnTo>
                  <a:lnTo>
                    <a:pt x="259" y="407"/>
                  </a:lnTo>
                  <a:lnTo>
                    <a:pt x="263" y="413"/>
                  </a:lnTo>
                  <a:lnTo>
                    <a:pt x="266" y="413"/>
                  </a:lnTo>
                  <a:lnTo>
                    <a:pt x="269" y="413"/>
                  </a:lnTo>
                  <a:lnTo>
                    <a:pt x="270" y="413"/>
                  </a:lnTo>
                  <a:lnTo>
                    <a:pt x="270" y="415"/>
                  </a:lnTo>
                  <a:lnTo>
                    <a:pt x="273" y="420"/>
                  </a:lnTo>
                  <a:lnTo>
                    <a:pt x="274" y="426"/>
                  </a:lnTo>
                  <a:lnTo>
                    <a:pt x="274" y="434"/>
                  </a:lnTo>
                  <a:lnTo>
                    <a:pt x="273" y="436"/>
                  </a:lnTo>
                  <a:lnTo>
                    <a:pt x="274" y="439"/>
                  </a:lnTo>
                  <a:lnTo>
                    <a:pt x="273" y="442"/>
                  </a:lnTo>
                  <a:lnTo>
                    <a:pt x="273" y="446"/>
                  </a:lnTo>
                  <a:lnTo>
                    <a:pt x="269" y="451"/>
                  </a:lnTo>
                  <a:lnTo>
                    <a:pt x="270" y="455"/>
                  </a:lnTo>
                  <a:lnTo>
                    <a:pt x="273" y="456"/>
                  </a:lnTo>
                  <a:lnTo>
                    <a:pt x="273" y="459"/>
                  </a:lnTo>
                  <a:lnTo>
                    <a:pt x="270" y="460"/>
                  </a:lnTo>
                  <a:lnTo>
                    <a:pt x="269" y="460"/>
                  </a:lnTo>
                  <a:lnTo>
                    <a:pt x="269" y="460"/>
                  </a:lnTo>
                  <a:lnTo>
                    <a:pt x="270" y="464"/>
                  </a:lnTo>
                  <a:lnTo>
                    <a:pt x="273" y="468"/>
                  </a:lnTo>
                  <a:lnTo>
                    <a:pt x="274" y="472"/>
                  </a:lnTo>
                  <a:lnTo>
                    <a:pt x="274" y="474"/>
                  </a:lnTo>
                  <a:lnTo>
                    <a:pt x="277" y="478"/>
                  </a:lnTo>
                  <a:lnTo>
                    <a:pt x="277" y="482"/>
                  </a:lnTo>
                  <a:lnTo>
                    <a:pt x="274" y="486"/>
                  </a:lnTo>
                  <a:lnTo>
                    <a:pt x="277" y="487"/>
                  </a:lnTo>
                  <a:lnTo>
                    <a:pt x="277" y="487"/>
                  </a:lnTo>
                  <a:lnTo>
                    <a:pt x="277" y="491"/>
                  </a:lnTo>
                  <a:lnTo>
                    <a:pt x="274" y="493"/>
                  </a:lnTo>
                  <a:lnTo>
                    <a:pt x="274" y="496"/>
                  </a:lnTo>
                  <a:lnTo>
                    <a:pt x="278" y="499"/>
                  </a:lnTo>
                  <a:lnTo>
                    <a:pt x="282" y="499"/>
                  </a:lnTo>
                  <a:lnTo>
                    <a:pt x="286" y="500"/>
                  </a:lnTo>
                  <a:lnTo>
                    <a:pt x="290" y="500"/>
                  </a:lnTo>
                  <a:lnTo>
                    <a:pt x="294" y="504"/>
                  </a:lnTo>
                  <a:lnTo>
                    <a:pt x="295" y="500"/>
                  </a:lnTo>
                  <a:lnTo>
                    <a:pt x="297" y="499"/>
                  </a:lnTo>
                  <a:lnTo>
                    <a:pt x="301" y="499"/>
                  </a:lnTo>
                  <a:lnTo>
                    <a:pt x="303" y="500"/>
                  </a:lnTo>
                  <a:lnTo>
                    <a:pt x="307" y="500"/>
                  </a:lnTo>
                  <a:lnTo>
                    <a:pt x="310" y="507"/>
                  </a:lnTo>
                  <a:lnTo>
                    <a:pt x="314" y="513"/>
                  </a:lnTo>
                  <a:lnTo>
                    <a:pt x="316" y="521"/>
                  </a:lnTo>
                  <a:lnTo>
                    <a:pt x="320" y="529"/>
                  </a:lnTo>
                  <a:lnTo>
                    <a:pt x="322" y="531"/>
                  </a:lnTo>
                  <a:lnTo>
                    <a:pt x="326" y="531"/>
                  </a:lnTo>
                  <a:lnTo>
                    <a:pt x="330" y="529"/>
                  </a:lnTo>
                  <a:lnTo>
                    <a:pt x="331" y="529"/>
                  </a:lnTo>
                  <a:lnTo>
                    <a:pt x="335" y="529"/>
                  </a:lnTo>
                  <a:lnTo>
                    <a:pt x="338" y="533"/>
                  </a:lnTo>
                  <a:lnTo>
                    <a:pt x="338" y="535"/>
                  </a:lnTo>
                  <a:lnTo>
                    <a:pt x="338" y="539"/>
                  </a:lnTo>
                  <a:lnTo>
                    <a:pt x="338" y="543"/>
                  </a:lnTo>
                  <a:lnTo>
                    <a:pt x="338" y="547"/>
                  </a:lnTo>
                  <a:lnTo>
                    <a:pt x="335" y="557"/>
                  </a:lnTo>
                  <a:lnTo>
                    <a:pt x="335" y="560"/>
                  </a:lnTo>
                  <a:lnTo>
                    <a:pt x="339" y="561"/>
                  </a:lnTo>
                  <a:lnTo>
                    <a:pt x="339" y="560"/>
                  </a:lnTo>
                  <a:lnTo>
                    <a:pt x="340" y="560"/>
                  </a:lnTo>
                  <a:lnTo>
                    <a:pt x="344" y="560"/>
                  </a:lnTo>
                  <a:lnTo>
                    <a:pt x="348" y="564"/>
                  </a:lnTo>
                  <a:lnTo>
                    <a:pt x="351" y="566"/>
                  </a:lnTo>
                  <a:lnTo>
                    <a:pt x="352" y="578"/>
                  </a:lnTo>
                  <a:lnTo>
                    <a:pt x="352" y="586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8" y="590"/>
                  </a:lnTo>
                  <a:lnTo>
                    <a:pt x="343" y="594"/>
                  </a:lnTo>
                  <a:lnTo>
                    <a:pt x="339" y="596"/>
                  </a:lnTo>
                  <a:lnTo>
                    <a:pt x="338" y="597"/>
                  </a:lnTo>
                  <a:lnTo>
                    <a:pt x="335" y="600"/>
                  </a:lnTo>
                  <a:lnTo>
                    <a:pt x="331" y="601"/>
                  </a:lnTo>
                  <a:lnTo>
                    <a:pt x="330" y="605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26" y="610"/>
                  </a:lnTo>
                  <a:lnTo>
                    <a:pt x="323" y="610"/>
                  </a:lnTo>
                  <a:lnTo>
                    <a:pt x="320" y="614"/>
                  </a:lnTo>
                  <a:lnTo>
                    <a:pt x="316" y="622"/>
                  </a:lnTo>
                  <a:lnTo>
                    <a:pt x="313" y="630"/>
                  </a:lnTo>
                  <a:lnTo>
                    <a:pt x="310" y="634"/>
                  </a:lnTo>
                  <a:lnTo>
                    <a:pt x="309" y="636"/>
                  </a:lnTo>
                  <a:lnTo>
                    <a:pt x="305" y="638"/>
                  </a:lnTo>
                  <a:lnTo>
                    <a:pt x="305" y="641"/>
                  </a:lnTo>
                  <a:lnTo>
                    <a:pt x="301" y="643"/>
                  </a:lnTo>
                  <a:lnTo>
                    <a:pt x="301" y="645"/>
                  </a:lnTo>
                  <a:lnTo>
                    <a:pt x="301" y="649"/>
                  </a:lnTo>
                  <a:lnTo>
                    <a:pt x="299" y="651"/>
                  </a:lnTo>
                  <a:lnTo>
                    <a:pt x="301" y="654"/>
                  </a:lnTo>
                  <a:lnTo>
                    <a:pt x="301" y="657"/>
                  </a:lnTo>
                  <a:lnTo>
                    <a:pt x="322" y="665"/>
                  </a:lnTo>
                  <a:lnTo>
                    <a:pt x="339" y="659"/>
                  </a:lnTo>
                  <a:lnTo>
                    <a:pt x="340" y="662"/>
                  </a:lnTo>
                  <a:lnTo>
                    <a:pt x="343" y="665"/>
                  </a:lnTo>
                  <a:lnTo>
                    <a:pt x="347" y="665"/>
                  </a:lnTo>
                  <a:lnTo>
                    <a:pt x="348" y="666"/>
                  </a:lnTo>
                  <a:lnTo>
                    <a:pt x="354" y="667"/>
                  </a:lnTo>
                  <a:lnTo>
                    <a:pt x="358" y="671"/>
                  </a:lnTo>
                  <a:lnTo>
                    <a:pt x="364" y="675"/>
                  </a:lnTo>
                  <a:lnTo>
                    <a:pt x="366" y="678"/>
                  </a:lnTo>
                  <a:lnTo>
                    <a:pt x="370" y="681"/>
                  </a:lnTo>
                  <a:lnTo>
                    <a:pt x="371" y="683"/>
                  </a:lnTo>
                  <a:lnTo>
                    <a:pt x="375" y="685"/>
                  </a:lnTo>
                  <a:lnTo>
                    <a:pt x="378" y="687"/>
                  </a:lnTo>
                  <a:lnTo>
                    <a:pt x="379" y="689"/>
                  </a:lnTo>
                  <a:lnTo>
                    <a:pt x="379" y="691"/>
                  </a:lnTo>
                  <a:lnTo>
                    <a:pt x="378" y="695"/>
                  </a:lnTo>
                  <a:lnTo>
                    <a:pt x="375" y="698"/>
                  </a:lnTo>
                  <a:lnTo>
                    <a:pt x="375" y="705"/>
                  </a:lnTo>
                  <a:lnTo>
                    <a:pt x="379" y="709"/>
                  </a:lnTo>
                  <a:lnTo>
                    <a:pt x="380" y="706"/>
                  </a:lnTo>
                  <a:lnTo>
                    <a:pt x="383" y="705"/>
                  </a:lnTo>
                  <a:lnTo>
                    <a:pt x="387" y="698"/>
                  </a:lnTo>
                  <a:lnTo>
                    <a:pt x="391" y="691"/>
                  </a:lnTo>
                  <a:lnTo>
                    <a:pt x="391" y="687"/>
                  </a:lnTo>
                  <a:lnTo>
                    <a:pt x="391" y="683"/>
                  </a:lnTo>
                  <a:lnTo>
                    <a:pt x="392" y="679"/>
                  </a:lnTo>
                  <a:lnTo>
                    <a:pt x="392" y="678"/>
                  </a:lnTo>
                  <a:lnTo>
                    <a:pt x="391" y="678"/>
                  </a:lnTo>
                  <a:lnTo>
                    <a:pt x="392" y="675"/>
                  </a:lnTo>
                  <a:lnTo>
                    <a:pt x="391" y="674"/>
                  </a:lnTo>
                  <a:lnTo>
                    <a:pt x="391" y="671"/>
                  </a:lnTo>
                  <a:lnTo>
                    <a:pt x="392" y="670"/>
                  </a:lnTo>
                  <a:lnTo>
                    <a:pt x="392" y="666"/>
                  </a:lnTo>
                  <a:lnTo>
                    <a:pt x="395" y="665"/>
                  </a:lnTo>
                  <a:lnTo>
                    <a:pt x="398" y="662"/>
                  </a:lnTo>
                  <a:lnTo>
                    <a:pt x="398" y="661"/>
                  </a:lnTo>
                  <a:lnTo>
                    <a:pt x="398" y="657"/>
                  </a:lnTo>
                  <a:lnTo>
                    <a:pt x="400" y="657"/>
                  </a:lnTo>
                  <a:lnTo>
                    <a:pt x="400" y="651"/>
                  </a:lnTo>
                  <a:lnTo>
                    <a:pt x="400" y="649"/>
                  </a:lnTo>
                  <a:lnTo>
                    <a:pt x="401" y="647"/>
                  </a:lnTo>
                  <a:lnTo>
                    <a:pt x="400" y="645"/>
                  </a:lnTo>
                  <a:lnTo>
                    <a:pt x="398" y="641"/>
                  </a:lnTo>
                  <a:lnTo>
                    <a:pt x="400" y="643"/>
                  </a:lnTo>
                  <a:lnTo>
                    <a:pt x="401" y="645"/>
                  </a:lnTo>
                  <a:lnTo>
                    <a:pt x="405" y="647"/>
                  </a:lnTo>
                  <a:lnTo>
                    <a:pt x="409" y="643"/>
                  </a:lnTo>
                  <a:lnTo>
                    <a:pt x="411" y="645"/>
                  </a:lnTo>
                  <a:lnTo>
                    <a:pt x="411" y="649"/>
                  </a:lnTo>
                  <a:lnTo>
                    <a:pt x="409" y="647"/>
                  </a:lnTo>
                  <a:lnTo>
                    <a:pt x="409" y="649"/>
                  </a:lnTo>
                  <a:lnTo>
                    <a:pt x="409" y="651"/>
                  </a:lnTo>
                  <a:lnTo>
                    <a:pt x="409" y="653"/>
                  </a:lnTo>
                  <a:lnTo>
                    <a:pt x="409" y="657"/>
                  </a:lnTo>
                  <a:lnTo>
                    <a:pt x="408" y="658"/>
                  </a:lnTo>
                  <a:lnTo>
                    <a:pt x="408" y="661"/>
                  </a:lnTo>
                  <a:lnTo>
                    <a:pt x="405" y="661"/>
                  </a:lnTo>
                  <a:lnTo>
                    <a:pt x="404" y="662"/>
                  </a:lnTo>
                  <a:lnTo>
                    <a:pt x="404" y="666"/>
                  </a:lnTo>
                  <a:lnTo>
                    <a:pt x="401" y="667"/>
                  </a:lnTo>
                  <a:lnTo>
                    <a:pt x="398" y="671"/>
                  </a:lnTo>
                  <a:lnTo>
                    <a:pt x="396" y="674"/>
                  </a:lnTo>
                  <a:lnTo>
                    <a:pt x="392" y="674"/>
                  </a:lnTo>
                  <a:lnTo>
                    <a:pt x="395" y="675"/>
                  </a:lnTo>
                  <a:lnTo>
                    <a:pt x="395" y="679"/>
                  </a:lnTo>
                  <a:lnTo>
                    <a:pt x="400" y="671"/>
                  </a:lnTo>
                  <a:lnTo>
                    <a:pt x="408" y="665"/>
                  </a:lnTo>
                  <a:lnTo>
                    <a:pt x="411" y="657"/>
                  </a:lnTo>
                  <a:lnTo>
                    <a:pt x="415" y="647"/>
                  </a:lnTo>
                  <a:lnTo>
                    <a:pt x="417" y="636"/>
                  </a:lnTo>
                  <a:lnTo>
                    <a:pt x="421" y="626"/>
                  </a:lnTo>
                  <a:lnTo>
                    <a:pt x="427" y="618"/>
                  </a:lnTo>
                  <a:lnTo>
                    <a:pt x="435" y="613"/>
                  </a:lnTo>
                  <a:lnTo>
                    <a:pt x="435" y="608"/>
                  </a:lnTo>
                  <a:lnTo>
                    <a:pt x="435" y="601"/>
                  </a:lnTo>
                  <a:lnTo>
                    <a:pt x="435" y="596"/>
                  </a:lnTo>
                  <a:lnTo>
                    <a:pt x="435" y="592"/>
                  </a:lnTo>
                  <a:lnTo>
                    <a:pt x="432" y="590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32" y="586"/>
                  </a:lnTo>
                  <a:lnTo>
                    <a:pt x="432" y="584"/>
                  </a:lnTo>
                  <a:lnTo>
                    <a:pt x="431" y="578"/>
                  </a:lnTo>
                  <a:lnTo>
                    <a:pt x="431" y="577"/>
                  </a:lnTo>
                  <a:lnTo>
                    <a:pt x="428" y="573"/>
                  </a:lnTo>
                  <a:lnTo>
                    <a:pt x="427" y="569"/>
                  </a:lnTo>
                  <a:lnTo>
                    <a:pt x="428" y="570"/>
                  </a:lnTo>
                  <a:lnTo>
                    <a:pt x="431" y="569"/>
                  </a:lnTo>
                  <a:lnTo>
                    <a:pt x="431" y="565"/>
                  </a:lnTo>
                  <a:lnTo>
                    <a:pt x="428" y="565"/>
                  </a:lnTo>
                  <a:lnTo>
                    <a:pt x="431" y="564"/>
                  </a:lnTo>
                  <a:lnTo>
                    <a:pt x="432" y="560"/>
                  </a:lnTo>
                  <a:lnTo>
                    <a:pt x="428" y="560"/>
                  </a:lnTo>
                  <a:lnTo>
                    <a:pt x="427" y="557"/>
                  </a:lnTo>
                  <a:lnTo>
                    <a:pt x="428" y="557"/>
                  </a:lnTo>
                  <a:lnTo>
                    <a:pt x="431" y="557"/>
                  </a:lnTo>
                  <a:lnTo>
                    <a:pt x="431" y="553"/>
                  </a:lnTo>
                  <a:lnTo>
                    <a:pt x="432" y="556"/>
                  </a:lnTo>
                  <a:lnTo>
                    <a:pt x="436" y="553"/>
                  </a:lnTo>
                  <a:lnTo>
                    <a:pt x="435" y="557"/>
                  </a:lnTo>
                  <a:lnTo>
                    <a:pt x="437" y="552"/>
                  </a:lnTo>
                  <a:lnTo>
                    <a:pt x="437" y="551"/>
                  </a:lnTo>
                  <a:lnTo>
                    <a:pt x="441" y="544"/>
                  </a:lnTo>
                  <a:lnTo>
                    <a:pt x="449" y="540"/>
                  </a:lnTo>
                  <a:lnTo>
                    <a:pt x="455" y="535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3" y="531"/>
                  </a:lnTo>
                  <a:lnTo>
                    <a:pt x="465" y="531"/>
                  </a:lnTo>
                  <a:lnTo>
                    <a:pt x="465" y="529"/>
                  </a:lnTo>
                  <a:lnTo>
                    <a:pt x="468" y="527"/>
                  </a:lnTo>
                  <a:lnTo>
                    <a:pt x="471" y="527"/>
                  </a:lnTo>
                  <a:lnTo>
                    <a:pt x="472" y="529"/>
                  </a:lnTo>
                  <a:lnTo>
                    <a:pt x="475" y="529"/>
                  </a:lnTo>
                  <a:lnTo>
                    <a:pt x="476" y="525"/>
                  </a:lnTo>
                  <a:lnTo>
                    <a:pt x="476" y="524"/>
                  </a:lnTo>
                  <a:lnTo>
                    <a:pt x="479" y="524"/>
                  </a:lnTo>
                  <a:lnTo>
                    <a:pt x="481" y="521"/>
                  </a:lnTo>
                  <a:lnTo>
                    <a:pt x="484" y="520"/>
                  </a:lnTo>
                  <a:lnTo>
                    <a:pt x="489" y="517"/>
                  </a:lnTo>
                  <a:lnTo>
                    <a:pt x="485" y="517"/>
                  </a:lnTo>
                  <a:lnTo>
                    <a:pt x="485" y="516"/>
                  </a:lnTo>
                  <a:lnTo>
                    <a:pt x="488" y="513"/>
                  </a:lnTo>
                  <a:lnTo>
                    <a:pt x="489" y="512"/>
                  </a:lnTo>
                  <a:lnTo>
                    <a:pt x="493" y="513"/>
                  </a:lnTo>
                  <a:lnTo>
                    <a:pt x="496" y="512"/>
                  </a:lnTo>
                  <a:lnTo>
                    <a:pt x="498" y="512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2"/>
                  </a:lnTo>
                  <a:lnTo>
                    <a:pt x="509" y="509"/>
                  </a:lnTo>
                  <a:lnTo>
                    <a:pt x="509" y="508"/>
                  </a:lnTo>
                  <a:lnTo>
                    <a:pt x="510" y="508"/>
                  </a:lnTo>
                  <a:lnTo>
                    <a:pt x="510" y="509"/>
                  </a:lnTo>
                  <a:lnTo>
                    <a:pt x="510" y="512"/>
                  </a:lnTo>
                  <a:lnTo>
                    <a:pt x="514" y="513"/>
                  </a:lnTo>
                  <a:lnTo>
                    <a:pt x="516" y="512"/>
                  </a:lnTo>
                  <a:lnTo>
                    <a:pt x="522" y="512"/>
                  </a:lnTo>
                  <a:lnTo>
                    <a:pt x="525" y="512"/>
                  </a:lnTo>
                  <a:lnTo>
                    <a:pt x="528" y="513"/>
                  </a:lnTo>
                  <a:lnTo>
                    <a:pt x="528" y="512"/>
                  </a:lnTo>
                  <a:lnTo>
                    <a:pt x="528" y="509"/>
                  </a:lnTo>
                  <a:lnTo>
                    <a:pt x="528" y="507"/>
                  </a:lnTo>
                  <a:lnTo>
                    <a:pt x="532" y="500"/>
                  </a:lnTo>
                  <a:lnTo>
                    <a:pt x="537" y="499"/>
                  </a:lnTo>
                  <a:lnTo>
                    <a:pt x="541" y="495"/>
                  </a:lnTo>
                  <a:lnTo>
                    <a:pt x="541" y="493"/>
                  </a:lnTo>
                  <a:lnTo>
                    <a:pt x="541" y="490"/>
                  </a:lnTo>
                  <a:lnTo>
                    <a:pt x="541" y="483"/>
                  </a:lnTo>
                  <a:lnTo>
                    <a:pt x="542" y="480"/>
                  </a:lnTo>
                  <a:lnTo>
                    <a:pt x="542" y="476"/>
                  </a:lnTo>
                  <a:lnTo>
                    <a:pt x="545" y="474"/>
                  </a:lnTo>
                  <a:lnTo>
                    <a:pt x="549" y="470"/>
                  </a:lnTo>
                  <a:lnTo>
                    <a:pt x="550" y="466"/>
                  </a:lnTo>
                  <a:lnTo>
                    <a:pt x="549" y="464"/>
                  </a:lnTo>
                  <a:lnTo>
                    <a:pt x="553" y="463"/>
                  </a:lnTo>
                  <a:lnTo>
                    <a:pt x="553" y="459"/>
                  </a:lnTo>
                  <a:lnTo>
                    <a:pt x="553" y="455"/>
                  </a:lnTo>
                  <a:lnTo>
                    <a:pt x="556" y="452"/>
                  </a:lnTo>
                  <a:lnTo>
                    <a:pt x="558" y="451"/>
                  </a:lnTo>
                  <a:lnTo>
                    <a:pt x="558" y="447"/>
                  </a:lnTo>
                  <a:lnTo>
                    <a:pt x="558" y="439"/>
                  </a:lnTo>
                  <a:lnTo>
                    <a:pt x="556" y="432"/>
                  </a:lnTo>
                  <a:lnTo>
                    <a:pt x="560" y="423"/>
                  </a:lnTo>
                  <a:lnTo>
                    <a:pt x="564" y="419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4" y="406"/>
                  </a:lnTo>
                  <a:lnTo>
                    <a:pt x="564" y="398"/>
                  </a:lnTo>
                  <a:lnTo>
                    <a:pt x="566" y="390"/>
                  </a:lnTo>
                  <a:lnTo>
                    <a:pt x="567" y="385"/>
                  </a:lnTo>
                  <a:lnTo>
                    <a:pt x="566" y="375"/>
                  </a:lnTo>
                  <a:lnTo>
                    <a:pt x="564" y="367"/>
                  </a:lnTo>
                  <a:lnTo>
                    <a:pt x="564" y="358"/>
                  </a:lnTo>
                  <a:lnTo>
                    <a:pt x="564" y="351"/>
                  </a:lnTo>
                  <a:lnTo>
                    <a:pt x="564" y="349"/>
                  </a:lnTo>
                  <a:lnTo>
                    <a:pt x="562" y="345"/>
                  </a:lnTo>
                  <a:lnTo>
                    <a:pt x="564" y="346"/>
                  </a:lnTo>
                  <a:lnTo>
                    <a:pt x="562" y="341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7"/>
                  </a:lnTo>
                  <a:lnTo>
                    <a:pt x="564" y="336"/>
                  </a:lnTo>
                  <a:lnTo>
                    <a:pt x="566" y="332"/>
                  </a:lnTo>
                  <a:lnTo>
                    <a:pt x="566" y="329"/>
                  </a:lnTo>
                  <a:lnTo>
                    <a:pt x="565" y="329"/>
                  </a:lnTo>
                  <a:lnTo>
                    <a:pt x="566" y="328"/>
                  </a:lnTo>
                  <a:lnTo>
                    <a:pt x="567" y="324"/>
                  </a:lnTo>
                  <a:lnTo>
                    <a:pt x="569" y="328"/>
                  </a:lnTo>
                  <a:lnTo>
                    <a:pt x="569" y="329"/>
                  </a:lnTo>
                  <a:lnTo>
                    <a:pt x="569" y="332"/>
                  </a:lnTo>
                  <a:lnTo>
                    <a:pt x="573" y="332"/>
                  </a:lnTo>
                  <a:lnTo>
                    <a:pt x="575" y="329"/>
                  </a:lnTo>
                  <a:lnTo>
                    <a:pt x="581" y="320"/>
                  </a:lnTo>
                  <a:lnTo>
                    <a:pt x="586" y="305"/>
                  </a:lnTo>
                  <a:lnTo>
                    <a:pt x="585" y="305"/>
                  </a:lnTo>
                  <a:lnTo>
                    <a:pt x="586" y="301"/>
                  </a:lnTo>
                  <a:lnTo>
                    <a:pt x="586" y="302"/>
                  </a:lnTo>
                  <a:lnTo>
                    <a:pt x="589" y="301"/>
                  </a:lnTo>
                  <a:lnTo>
                    <a:pt x="590" y="298"/>
                  </a:lnTo>
                  <a:lnTo>
                    <a:pt x="590" y="297"/>
                  </a:lnTo>
                  <a:lnTo>
                    <a:pt x="593" y="294"/>
                  </a:lnTo>
                  <a:lnTo>
                    <a:pt x="590" y="292"/>
                  </a:lnTo>
                  <a:lnTo>
                    <a:pt x="593" y="292"/>
                  </a:lnTo>
                  <a:lnTo>
                    <a:pt x="593" y="293"/>
                  </a:lnTo>
                  <a:lnTo>
                    <a:pt x="595" y="289"/>
                  </a:lnTo>
                  <a:lnTo>
                    <a:pt x="602" y="285"/>
                  </a:lnTo>
                  <a:lnTo>
                    <a:pt x="607" y="280"/>
                  </a:lnTo>
                  <a:lnTo>
                    <a:pt x="611" y="272"/>
                  </a:lnTo>
                  <a:lnTo>
                    <a:pt x="615" y="267"/>
                  </a:lnTo>
                  <a:lnTo>
                    <a:pt x="619" y="263"/>
                  </a:lnTo>
                  <a:lnTo>
                    <a:pt x="623" y="252"/>
                  </a:lnTo>
                  <a:lnTo>
                    <a:pt x="623" y="248"/>
                  </a:lnTo>
                  <a:lnTo>
                    <a:pt x="625" y="241"/>
                  </a:lnTo>
                  <a:lnTo>
                    <a:pt x="625" y="237"/>
                  </a:lnTo>
                  <a:lnTo>
                    <a:pt x="625" y="235"/>
                  </a:lnTo>
                  <a:lnTo>
                    <a:pt x="623" y="232"/>
                  </a:lnTo>
                  <a:lnTo>
                    <a:pt x="625" y="231"/>
                  </a:lnTo>
                  <a:lnTo>
                    <a:pt x="625" y="228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0" name="Freeform 29"/>
            <p:cNvSpPr>
              <a:spLocks noEditPoints="1"/>
            </p:cNvSpPr>
            <p:nvPr/>
          </p:nvSpPr>
          <p:spPr bwMode="auto">
            <a:xfrm>
              <a:off x="2378075" y="4375150"/>
              <a:ext cx="377825" cy="1084263"/>
            </a:xfrm>
            <a:custGeom>
              <a:avLst/>
              <a:gdLst>
                <a:gd name="T0" fmla="*/ 135 w 179"/>
                <a:gd name="T1" fmla="*/ 489 h 515"/>
                <a:gd name="T2" fmla="*/ 52 w 179"/>
                <a:gd name="T3" fmla="*/ 372 h 515"/>
                <a:gd name="T4" fmla="*/ 105 w 179"/>
                <a:gd name="T5" fmla="*/ 488 h 515"/>
                <a:gd name="T6" fmla="*/ 114 w 179"/>
                <a:gd name="T7" fmla="*/ 495 h 515"/>
                <a:gd name="T8" fmla="*/ 60 w 179"/>
                <a:gd name="T9" fmla="*/ 422 h 515"/>
                <a:gd name="T10" fmla="*/ 60 w 179"/>
                <a:gd name="T11" fmla="*/ 432 h 515"/>
                <a:gd name="T12" fmla="*/ 65 w 179"/>
                <a:gd name="T13" fmla="*/ 438 h 515"/>
                <a:gd name="T14" fmla="*/ 63 w 179"/>
                <a:gd name="T15" fmla="*/ 426 h 515"/>
                <a:gd name="T16" fmla="*/ 152 w 179"/>
                <a:gd name="T17" fmla="*/ 511 h 515"/>
                <a:gd name="T18" fmla="*/ 174 w 179"/>
                <a:gd name="T19" fmla="*/ 515 h 515"/>
                <a:gd name="T20" fmla="*/ 178 w 179"/>
                <a:gd name="T21" fmla="*/ 508 h 515"/>
                <a:gd name="T22" fmla="*/ 145 w 179"/>
                <a:gd name="T23" fmla="*/ 476 h 515"/>
                <a:gd name="T24" fmla="*/ 132 w 179"/>
                <a:gd name="T25" fmla="*/ 481 h 515"/>
                <a:gd name="T26" fmla="*/ 144 w 179"/>
                <a:gd name="T27" fmla="*/ 496 h 515"/>
                <a:gd name="T28" fmla="*/ 145 w 179"/>
                <a:gd name="T29" fmla="*/ 498 h 515"/>
                <a:gd name="T30" fmla="*/ 138 w 179"/>
                <a:gd name="T31" fmla="*/ 505 h 515"/>
                <a:gd name="T32" fmla="*/ 118 w 179"/>
                <a:gd name="T33" fmla="*/ 468 h 515"/>
                <a:gd name="T34" fmla="*/ 91 w 179"/>
                <a:gd name="T35" fmla="*/ 452 h 515"/>
                <a:gd name="T36" fmla="*/ 78 w 179"/>
                <a:gd name="T37" fmla="*/ 433 h 515"/>
                <a:gd name="T38" fmla="*/ 81 w 179"/>
                <a:gd name="T39" fmla="*/ 407 h 515"/>
                <a:gd name="T40" fmla="*/ 76 w 179"/>
                <a:gd name="T41" fmla="*/ 382 h 515"/>
                <a:gd name="T42" fmla="*/ 68 w 179"/>
                <a:gd name="T43" fmla="*/ 366 h 515"/>
                <a:gd name="T44" fmla="*/ 55 w 179"/>
                <a:gd name="T45" fmla="*/ 342 h 515"/>
                <a:gd name="T46" fmla="*/ 46 w 179"/>
                <a:gd name="T47" fmla="*/ 309 h 515"/>
                <a:gd name="T48" fmla="*/ 45 w 179"/>
                <a:gd name="T49" fmla="*/ 280 h 515"/>
                <a:gd name="T50" fmla="*/ 42 w 179"/>
                <a:gd name="T51" fmla="*/ 243 h 515"/>
                <a:gd name="T52" fmla="*/ 39 w 179"/>
                <a:gd name="T53" fmla="*/ 211 h 515"/>
                <a:gd name="T54" fmla="*/ 29 w 179"/>
                <a:gd name="T55" fmla="*/ 180 h 515"/>
                <a:gd name="T56" fmla="*/ 36 w 179"/>
                <a:gd name="T57" fmla="*/ 132 h 515"/>
                <a:gd name="T58" fmla="*/ 35 w 179"/>
                <a:gd name="T59" fmla="*/ 102 h 515"/>
                <a:gd name="T60" fmla="*/ 36 w 179"/>
                <a:gd name="T61" fmla="*/ 66 h 515"/>
                <a:gd name="T62" fmla="*/ 5 w 179"/>
                <a:gd name="T63" fmla="*/ 12 h 515"/>
                <a:gd name="T64" fmla="*/ 9 w 179"/>
                <a:gd name="T65" fmla="*/ 75 h 515"/>
                <a:gd name="T66" fmla="*/ 12 w 179"/>
                <a:gd name="T67" fmla="*/ 122 h 515"/>
                <a:gd name="T68" fmla="*/ 13 w 179"/>
                <a:gd name="T69" fmla="*/ 172 h 515"/>
                <a:gd name="T70" fmla="*/ 22 w 179"/>
                <a:gd name="T71" fmla="*/ 221 h 515"/>
                <a:gd name="T72" fmla="*/ 17 w 179"/>
                <a:gd name="T73" fmla="*/ 266 h 515"/>
                <a:gd name="T74" fmla="*/ 27 w 179"/>
                <a:gd name="T75" fmla="*/ 300 h 515"/>
                <a:gd name="T76" fmla="*/ 39 w 179"/>
                <a:gd name="T77" fmla="*/ 330 h 515"/>
                <a:gd name="T78" fmla="*/ 50 w 179"/>
                <a:gd name="T79" fmla="*/ 347 h 515"/>
                <a:gd name="T80" fmla="*/ 50 w 179"/>
                <a:gd name="T81" fmla="*/ 363 h 515"/>
                <a:gd name="T82" fmla="*/ 55 w 179"/>
                <a:gd name="T83" fmla="*/ 382 h 515"/>
                <a:gd name="T84" fmla="*/ 49 w 179"/>
                <a:gd name="T85" fmla="*/ 386 h 515"/>
                <a:gd name="T86" fmla="*/ 39 w 179"/>
                <a:gd name="T87" fmla="*/ 396 h 515"/>
                <a:gd name="T88" fmla="*/ 58 w 179"/>
                <a:gd name="T89" fmla="*/ 405 h 515"/>
                <a:gd name="T90" fmla="*/ 63 w 179"/>
                <a:gd name="T91" fmla="*/ 413 h 515"/>
                <a:gd name="T92" fmla="*/ 58 w 179"/>
                <a:gd name="T93" fmla="*/ 416 h 515"/>
                <a:gd name="T94" fmla="*/ 68 w 179"/>
                <a:gd name="T95" fmla="*/ 425 h 515"/>
                <a:gd name="T96" fmla="*/ 71 w 179"/>
                <a:gd name="T97" fmla="*/ 438 h 515"/>
                <a:gd name="T98" fmla="*/ 79 w 179"/>
                <a:gd name="T99" fmla="*/ 450 h 515"/>
                <a:gd name="T100" fmla="*/ 92 w 179"/>
                <a:gd name="T101" fmla="*/ 465 h 515"/>
                <a:gd name="T102" fmla="*/ 103 w 179"/>
                <a:gd name="T103" fmla="*/ 481 h 515"/>
                <a:gd name="T104" fmla="*/ 93 w 179"/>
                <a:gd name="T105" fmla="*/ 481 h 515"/>
                <a:gd name="T106" fmla="*/ 112 w 179"/>
                <a:gd name="T107" fmla="*/ 483 h 515"/>
                <a:gd name="T108" fmla="*/ 121 w 179"/>
                <a:gd name="T109" fmla="*/ 483 h 515"/>
                <a:gd name="T110" fmla="*/ 128 w 179"/>
                <a:gd name="T111" fmla="*/ 483 h 515"/>
                <a:gd name="T112" fmla="*/ 132 w 179"/>
                <a:gd name="T113" fmla="*/ 499 h 515"/>
                <a:gd name="T114" fmla="*/ 40 w 179"/>
                <a:gd name="T115" fmla="*/ 353 h 515"/>
                <a:gd name="T116" fmla="*/ 33 w 179"/>
                <a:gd name="T117" fmla="*/ 333 h 515"/>
                <a:gd name="T118" fmla="*/ 43 w 179"/>
                <a:gd name="T119" fmla="*/ 370 h 515"/>
                <a:gd name="T120" fmla="*/ 126 w 179"/>
                <a:gd name="T121" fmla="*/ 49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515">
                  <a:moveTo>
                    <a:pt x="131" y="501"/>
                  </a:moveTo>
                  <a:cubicBezTo>
                    <a:pt x="129" y="501"/>
                    <a:pt x="129" y="501"/>
                    <a:pt x="129" y="501"/>
                  </a:cubicBezTo>
                  <a:cubicBezTo>
                    <a:pt x="129" y="502"/>
                    <a:pt x="129" y="502"/>
                    <a:pt x="129" y="502"/>
                  </a:cubicBezTo>
                  <a:cubicBezTo>
                    <a:pt x="131" y="502"/>
                    <a:pt x="131" y="502"/>
                    <a:pt x="131" y="502"/>
                  </a:cubicBezTo>
                  <a:cubicBezTo>
                    <a:pt x="132" y="502"/>
                    <a:pt x="132" y="502"/>
                    <a:pt x="132" y="502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2" y="501"/>
                    <a:pt x="132" y="501"/>
                    <a:pt x="132" y="501"/>
                  </a:cubicBezTo>
                  <a:lnTo>
                    <a:pt x="131" y="501"/>
                  </a:lnTo>
                  <a:close/>
                  <a:moveTo>
                    <a:pt x="138" y="495"/>
                  </a:moveTo>
                  <a:cubicBezTo>
                    <a:pt x="139" y="493"/>
                    <a:pt x="139" y="493"/>
                    <a:pt x="139" y="493"/>
                  </a:cubicBezTo>
                  <a:cubicBezTo>
                    <a:pt x="138" y="492"/>
                    <a:pt x="138" y="492"/>
                    <a:pt x="138" y="492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5" y="489"/>
                    <a:pt x="135" y="489"/>
                    <a:pt x="135" y="489"/>
                  </a:cubicBezTo>
                  <a:cubicBezTo>
                    <a:pt x="134" y="491"/>
                    <a:pt x="134" y="491"/>
                    <a:pt x="134" y="491"/>
                  </a:cubicBezTo>
                  <a:cubicBezTo>
                    <a:pt x="135" y="492"/>
                    <a:pt x="135" y="492"/>
                    <a:pt x="135" y="492"/>
                  </a:cubicBezTo>
                  <a:cubicBezTo>
                    <a:pt x="134" y="492"/>
                    <a:pt x="134" y="492"/>
                    <a:pt x="134" y="492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6" y="493"/>
                    <a:pt x="136" y="493"/>
                    <a:pt x="136" y="493"/>
                  </a:cubicBezTo>
                  <a:lnTo>
                    <a:pt x="138" y="495"/>
                  </a:lnTo>
                  <a:close/>
                  <a:moveTo>
                    <a:pt x="56" y="367"/>
                  </a:moveTo>
                  <a:cubicBezTo>
                    <a:pt x="55" y="367"/>
                    <a:pt x="55" y="367"/>
                    <a:pt x="55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2" y="370"/>
                    <a:pt x="52" y="370"/>
                    <a:pt x="52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8" y="369"/>
                    <a:pt x="58" y="369"/>
                    <a:pt x="58" y="369"/>
                  </a:cubicBezTo>
                  <a:lnTo>
                    <a:pt x="56" y="367"/>
                  </a:lnTo>
                  <a:close/>
                  <a:moveTo>
                    <a:pt x="111" y="489"/>
                  </a:moveTo>
                  <a:cubicBezTo>
                    <a:pt x="109" y="488"/>
                    <a:pt x="109" y="488"/>
                    <a:pt x="109" y="488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9" y="491"/>
                    <a:pt x="109" y="491"/>
                    <a:pt x="109" y="491"/>
                  </a:cubicBezTo>
                  <a:cubicBezTo>
                    <a:pt x="106" y="489"/>
                    <a:pt x="106" y="489"/>
                    <a:pt x="106" y="48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3" y="491"/>
                    <a:pt x="103" y="491"/>
                    <a:pt x="103" y="491"/>
                  </a:cubicBezTo>
                  <a:cubicBezTo>
                    <a:pt x="105" y="491"/>
                    <a:pt x="105" y="491"/>
                    <a:pt x="105" y="491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09" y="493"/>
                    <a:pt x="109" y="493"/>
                    <a:pt x="109" y="493"/>
                  </a:cubicBezTo>
                  <a:cubicBezTo>
                    <a:pt x="111" y="495"/>
                    <a:pt x="111" y="495"/>
                    <a:pt x="111" y="495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4" y="493"/>
                    <a:pt x="114" y="493"/>
                    <a:pt x="114" y="493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4" y="495"/>
                    <a:pt x="114" y="495"/>
                    <a:pt x="114" y="495"/>
                  </a:cubicBezTo>
                  <a:cubicBezTo>
                    <a:pt x="115" y="496"/>
                    <a:pt x="115" y="496"/>
                    <a:pt x="115" y="496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119" y="492"/>
                    <a:pt x="119" y="492"/>
                    <a:pt x="119" y="492"/>
                  </a:cubicBezTo>
                  <a:cubicBezTo>
                    <a:pt x="118" y="491"/>
                    <a:pt x="118" y="491"/>
                    <a:pt x="118" y="491"/>
                  </a:cubicBezTo>
                  <a:cubicBezTo>
                    <a:pt x="116" y="491"/>
                    <a:pt x="116" y="491"/>
                    <a:pt x="116" y="491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4" y="489"/>
                    <a:pt x="114" y="489"/>
                    <a:pt x="114" y="489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1" y="488"/>
                    <a:pt x="111" y="488"/>
                    <a:pt x="111" y="488"/>
                  </a:cubicBezTo>
                  <a:lnTo>
                    <a:pt x="111" y="489"/>
                  </a:lnTo>
                  <a:close/>
                  <a:moveTo>
                    <a:pt x="62" y="425"/>
                  </a:moveTo>
                  <a:cubicBezTo>
                    <a:pt x="62" y="423"/>
                    <a:pt x="62" y="423"/>
                    <a:pt x="62" y="423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8" y="419"/>
                    <a:pt x="58" y="419"/>
                    <a:pt x="58" y="419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6"/>
                    <a:pt x="59" y="426"/>
                    <a:pt x="59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59" y="428"/>
                    <a:pt x="59" y="428"/>
                    <a:pt x="59" y="428"/>
                  </a:cubicBezTo>
                  <a:cubicBezTo>
                    <a:pt x="60" y="428"/>
                    <a:pt x="60" y="428"/>
                    <a:pt x="60" y="428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62" y="433"/>
                    <a:pt x="62" y="433"/>
                    <a:pt x="62" y="433"/>
                  </a:cubicBezTo>
                  <a:cubicBezTo>
                    <a:pt x="60" y="432"/>
                    <a:pt x="60" y="432"/>
                    <a:pt x="60" y="432"/>
                  </a:cubicBezTo>
                  <a:cubicBezTo>
                    <a:pt x="60" y="433"/>
                    <a:pt x="60" y="433"/>
                    <a:pt x="60" y="433"/>
                  </a:cubicBezTo>
                  <a:cubicBezTo>
                    <a:pt x="58" y="433"/>
                    <a:pt x="58" y="433"/>
                    <a:pt x="58" y="433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5" y="440"/>
                    <a:pt x="65" y="440"/>
                    <a:pt x="65" y="440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6"/>
                    <a:pt x="65" y="436"/>
                    <a:pt x="65" y="436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66" y="439"/>
                    <a:pt x="66" y="439"/>
                    <a:pt x="66" y="439"/>
                  </a:cubicBezTo>
                  <a:cubicBezTo>
                    <a:pt x="68" y="440"/>
                    <a:pt x="68" y="440"/>
                    <a:pt x="68" y="440"/>
                  </a:cubicBezTo>
                  <a:cubicBezTo>
                    <a:pt x="68" y="442"/>
                    <a:pt x="68" y="442"/>
                    <a:pt x="68" y="442"/>
                  </a:cubicBezTo>
                  <a:cubicBezTo>
                    <a:pt x="71" y="442"/>
                    <a:pt x="71" y="442"/>
                    <a:pt x="71" y="442"/>
                  </a:cubicBezTo>
                  <a:cubicBezTo>
                    <a:pt x="71" y="440"/>
                    <a:pt x="71" y="440"/>
                    <a:pt x="71" y="440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1" y="439"/>
                    <a:pt x="71" y="439"/>
                    <a:pt x="71" y="439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8" y="433"/>
                    <a:pt x="68" y="433"/>
                    <a:pt x="68" y="433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5" y="429"/>
                    <a:pt x="65" y="429"/>
                    <a:pt x="65" y="429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3" y="426"/>
                    <a:pt x="63" y="426"/>
                    <a:pt x="63" y="426"/>
                  </a:cubicBezTo>
                  <a:lnTo>
                    <a:pt x="62" y="425"/>
                  </a:lnTo>
                  <a:close/>
                  <a:moveTo>
                    <a:pt x="178" y="508"/>
                  </a:moveTo>
                  <a:cubicBezTo>
                    <a:pt x="174" y="506"/>
                    <a:pt x="174" y="506"/>
                    <a:pt x="174" y="506"/>
                  </a:cubicBezTo>
                  <a:cubicBezTo>
                    <a:pt x="171" y="506"/>
                    <a:pt x="171" y="506"/>
                    <a:pt x="171" y="506"/>
                  </a:cubicBezTo>
                  <a:cubicBezTo>
                    <a:pt x="169" y="506"/>
                    <a:pt x="169" y="506"/>
                    <a:pt x="169" y="506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7" y="508"/>
                    <a:pt x="157" y="508"/>
                    <a:pt x="157" y="508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4" y="508"/>
                    <a:pt x="154" y="508"/>
                    <a:pt x="154" y="508"/>
                  </a:cubicBezTo>
                  <a:cubicBezTo>
                    <a:pt x="151" y="509"/>
                    <a:pt x="151" y="509"/>
                    <a:pt x="151" y="509"/>
                  </a:cubicBezTo>
                  <a:cubicBezTo>
                    <a:pt x="152" y="511"/>
                    <a:pt x="152" y="511"/>
                    <a:pt x="152" y="511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5" y="512"/>
                    <a:pt x="155" y="512"/>
                    <a:pt x="155" y="512"/>
                  </a:cubicBezTo>
                  <a:cubicBezTo>
                    <a:pt x="157" y="512"/>
                    <a:pt x="157" y="512"/>
                    <a:pt x="157" y="512"/>
                  </a:cubicBezTo>
                  <a:cubicBezTo>
                    <a:pt x="161" y="514"/>
                    <a:pt x="161" y="514"/>
                    <a:pt x="161" y="514"/>
                  </a:cubicBezTo>
                  <a:cubicBezTo>
                    <a:pt x="158" y="511"/>
                    <a:pt x="158" y="511"/>
                    <a:pt x="158" y="511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59" y="509"/>
                    <a:pt x="159" y="509"/>
                    <a:pt x="159" y="509"/>
                  </a:cubicBezTo>
                  <a:cubicBezTo>
                    <a:pt x="162" y="511"/>
                    <a:pt x="162" y="511"/>
                    <a:pt x="162" y="511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4" y="514"/>
                    <a:pt x="164" y="514"/>
                    <a:pt x="164" y="514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69" y="514"/>
                    <a:pt x="169" y="514"/>
                    <a:pt x="169" y="514"/>
                  </a:cubicBezTo>
                  <a:cubicBezTo>
                    <a:pt x="172" y="515"/>
                    <a:pt x="172" y="515"/>
                    <a:pt x="172" y="515"/>
                  </a:cubicBezTo>
                  <a:cubicBezTo>
                    <a:pt x="174" y="515"/>
                    <a:pt x="174" y="515"/>
                    <a:pt x="174" y="515"/>
                  </a:cubicBezTo>
                  <a:cubicBezTo>
                    <a:pt x="172" y="514"/>
                    <a:pt x="172" y="514"/>
                    <a:pt x="172" y="514"/>
                  </a:cubicBezTo>
                  <a:cubicBezTo>
                    <a:pt x="169" y="512"/>
                    <a:pt x="169" y="512"/>
                    <a:pt x="169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5" y="511"/>
                    <a:pt x="165" y="511"/>
                    <a:pt x="165" y="511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5" y="511"/>
                    <a:pt x="175" y="511"/>
                    <a:pt x="175" y="511"/>
                  </a:cubicBezTo>
                  <a:cubicBezTo>
                    <a:pt x="177" y="511"/>
                    <a:pt x="177" y="511"/>
                    <a:pt x="177" y="511"/>
                  </a:cubicBezTo>
                  <a:cubicBezTo>
                    <a:pt x="178" y="512"/>
                    <a:pt x="178" y="512"/>
                    <a:pt x="178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79" y="509"/>
                    <a:pt x="179" y="509"/>
                    <a:pt x="179" y="509"/>
                  </a:cubicBezTo>
                  <a:lnTo>
                    <a:pt x="178" y="508"/>
                  </a:lnTo>
                  <a:close/>
                  <a:moveTo>
                    <a:pt x="152" y="505"/>
                  </a:moveTo>
                  <a:cubicBezTo>
                    <a:pt x="154" y="506"/>
                    <a:pt x="154" y="506"/>
                    <a:pt x="154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61" y="506"/>
                    <a:pt x="161" y="506"/>
                    <a:pt x="161" y="506"/>
                  </a:cubicBezTo>
                  <a:cubicBezTo>
                    <a:pt x="159" y="505"/>
                    <a:pt x="159" y="505"/>
                    <a:pt x="159" y="505"/>
                  </a:cubicBezTo>
                  <a:cubicBezTo>
                    <a:pt x="162" y="506"/>
                    <a:pt x="162" y="506"/>
                    <a:pt x="162" y="506"/>
                  </a:cubicBezTo>
                  <a:cubicBezTo>
                    <a:pt x="162" y="504"/>
                    <a:pt x="162" y="504"/>
                    <a:pt x="162" y="504"/>
                  </a:cubicBezTo>
                  <a:cubicBezTo>
                    <a:pt x="161" y="504"/>
                    <a:pt x="161" y="504"/>
                    <a:pt x="161" y="504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1" y="482"/>
                    <a:pt x="151" y="482"/>
                    <a:pt x="151" y="482"/>
                  </a:cubicBezTo>
                  <a:cubicBezTo>
                    <a:pt x="149" y="479"/>
                    <a:pt x="149" y="479"/>
                    <a:pt x="149" y="479"/>
                  </a:cubicBezTo>
                  <a:cubicBezTo>
                    <a:pt x="148" y="476"/>
                    <a:pt x="148" y="476"/>
                    <a:pt x="148" y="476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2" y="476"/>
                    <a:pt x="142" y="476"/>
                    <a:pt x="142" y="476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8"/>
                    <a:pt x="138" y="478"/>
                    <a:pt x="138" y="478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36" y="479"/>
                    <a:pt x="136" y="479"/>
                    <a:pt x="136" y="479"/>
                  </a:cubicBezTo>
                  <a:cubicBezTo>
                    <a:pt x="134" y="478"/>
                    <a:pt x="134" y="478"/>
                    <a:pt x="134" y="478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79"/>
                    <a:pt x="134" y="479"/>
                    <a:pt x="134" y="479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34" y="482"/>
                    <a:pt x="134" y="482"/>
                    <a:pt x="134" y="482"/>
                  </a:cubicBezTo>
                  <a:cubicBezTo>
                    <a:pt x="132" y="481"/>
                    <a:pt x="132" y="481"/>
                    <a:pt x="132" y="481"/>
                  </a:cubicBezTo>
                  <a:cubicBezTo>
                    <a:pt x="132" y="483"/>
                    <a:pt x="132" y="483"/>
                    <a:pt x="132" y="483"/>
                  </a:cubicBezTo>
                  <a:cubicBezTo>
                    <a:pt x="134" y="485"/>
                    <a:pt x="134" y="485"/>
                    <a:pt x="134" y="485"/>
                  </a:cubicBezTo>
                  <a:cubicBezTo>
                    <a:pt x="135" y="486"/>
                    <a:pt x="135" y="486"/>
                    <a:pt x="135" y="486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2" y="489"/>
                    <a:pt x="142" y="489"/>
                    <a:pt x="142" y="489"/>
                  </a:cubicBezTo>
                  <a:cubicBezTo>
                    <a:pt x="141" y="491"/>
                    <a:pt x="141" y="491"/>
                    <a:pt x="141" y="491"/>
                  </a:cubicBezTo>
                  <a:cubicBezTo>
                    <a:pt x="141" y="492"/>
                    <a:pt x="141" y="492"/>
                    <a:pt x="141" y="492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52" y="498"/>
                    <a:pt x="152" y="498"/>
                    <a:pt x="152" y="498"/>
                  </a:cubicBezTo>
                  <a:cubicBezTo>
                    <a:pt x="157" y="501"/>
                    <a:pt x="157" y="501"/>
                    <a:pt x="157" y="501"/>
                  </a:cubicBezTo>
                  <a:cubicBezTo>
                    <a:pt x="155" y="501"/>
                    <a:pt x="155" y="501"/>
                    <a:pt x="155" y="501"/>
                  </a:cubicBezTo>
                  <a:cubicBezTo>
                    <a:pt x="155" y="502"/>
                    <a:pt x="155" y="502"/>
                    <a:pt x="155" y="502"/>
                  </a:cubicBezTo>
                  <a:cubicBezTo>
                    <a:pt x="154" y="502"/>
                    <a:pt x="154" y="502"/>
                    <a:pt x="154" y="502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2" y="499"/>
                    <a:pt x="152" y="499"/>
                    <a:pt x="152" y="499"/>
                  </a:cubicBezTo>
                  <a:cubicBezTo>
                    <a:pt x="151" y="499"/>
                    <a:pt x="151" y="499"/>
                    <a:pt x="151" y="499"/>
                  </a:cubicBezTo>
                  <a:cubicBezTo>
                    <a:pt x="149" y="499"/>
                    <a:pt x="149" y="499"/>
                    <a:pt x="149" y="499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48" y="501"/>
                    <a:pt x="148" y="501"/>
                    <a:pt x="148" y="501"/>
                  </a:cubicBezTo>
                  <a:cubicBezTo>
                    <a:pt x="146" y="499"/>
                    <a:pt x="146" y="499"/>
                    <a:pt x="146" y="499"/>
                  </a:cubicBezTo>
                  <a:cubicBezTo>
                    <a:pt x="145" y="498"/>
                    <a:pt x="145" y="498"/>
                    <a:pt x="145" y="498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45" y="502"/>
                    <a:pt x="145" y="502"/>
                    <a:pt x="145" y="502"/>
                  </a:cubicBezTo>
                  <a:cubicBezTo>
                    <a:pt x="144" y="502"/>
                    <a:pt x="144" y="502"/>
                    <a:pt x="144" y="502"/>
                  </a:cubicBezTo>
                  <a:cubicBezTo>
                    <a:pt x="142" y="501"/>
                    <a:pt x="142" y="501"/>
                    <a:pt x="142" y="501"/>
                  </a:cubicBezTo>
                  <a:cubicBezTo>
                    <a:pt x="139" y="499"/>
                    <a:pt x="139" y="499"/>
                    <a:pt x="139" y="499"/>
                  </a:cubicBezTo>
                  <a:cubicBezTo>
                    <a:pt x="138" y="499"/>
                    <a:pt x="138" y="499"/>
                    <a:pt x="138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6" y="501"/>
                    <a:pt x="136" y="501"/>
                    <a:pt x="136" y="501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5" y="504"/>
                    <a:pt x="135" y="504"/>
                    <a:pt x="135" y="504"/>
                  </a:cubicBezTo>
                  <a:cubicBezTo>
                    <a:pt x="136" y="504"/>
                    <a:pt x="136" y="504"/>
                    <a:pt x="136" y="504"/>
                  </a:cubicBezTo>
                  <a:cubicBezTo>
                    <a:pt x="136" y="502"/>
                    <a:pt x="136" y="502"/>
                    <a:pt x="136" y="502"/>
                  </a:cubicBezTo>
                  <a:cubicBezTo>
                    <a:pt x="138" y="505"/>
                    <a:pt x="138" y="505"/>
                    <a:pt x="138" y="505"/>
                  </a:cubicBezTo>
                  <a:cubicBezTo>
                    <a:pt x="141" y="504"/>
                    <a:pt x="141" y="504"/>
                    <a:pt x="141" y="50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44" y="505"/>
                    <a:pt x="144" y="505"/>
                    <a:pt x="144" y="505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45" y="505"/>
                    <a:pt x="145" y="505"/>
                    <a:pt x="145" y="505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49" y="505"/>
                    <a:pt x="149" y="505"/>
                    <a:pt x="149" y="505"/>
                  </a:cubicBezTo>
                  <a:cubicBezTo>
                    <a:pt x="151" y="504"/>
                    <a:pt x="151" y="504"/>
                    <a:pt x="151" y="504"/>
                  </a:cubicBezTo>
                  <a:lnTo>
                    <a:pt x="152" y="505"/>
                  </a:lnTo>
                  <a:close/>
                  <a:moveTo>
                    <a:pt x="139" y="471"/>
                  </a:moveTo>
                  <a:cubicBezTo>
                    <a:pt x="132" y="469"/>
                    <a:pt x="132" y="469"/>
                    <a:pt x="132" y="469"/>
                  </a:cubicBezTo>
                  <a:cubicBezTo>
                    <a:pt x="125" y="468"/>
                    <a:pt x="125" y="468"/>
                    <a:pt x="125" y="468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5"/>
                    <a:pt x="101" y="455"/>
                    <a:pt x="101" y="455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50"/>
                    <a:pt x="96" y="450"/>
                    <a:pt x="96" y="450"/>
                  </a:cubicBezTo>
                  <a:cubicBezTo>
                    <a:pt x="92" y="450"/>
                    <a:pt x="92" y="450"/>
                    <a:pt x="92" y="450"/>
                  </a:cubicBezTo>
                  <a:cubicBezTo>
                    <a:pt x="91" y="452"/>
                    <a:pt x="91" y="452"/>
                    <a:pt x="91" y="452"/>
                  </a:cubicBezTo>
                  <a:cubicBezTo>
                    <a:pt x="89" y="452"/>
                    <a:pt x="89" y="452"/>
                    <a:pt x="89" y="452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2" y="443"/>
                    <a:pt x="82" y="443"/>
                    <a:pt x="82" y="443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1" y="439"/>
                    <a:pt x="81" y="439"/>
                    <a:pt x="81" y="439"/>
                  </a:cubicBezTo>
                  <a:cubicBezTo>
                    <a:pt x="78" y="436"/>
                    <a:pt x="78" y="436"/>
                    <a:pt x="78" y="436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81" y="430"/>
                    <a:pt x="81" y="430"/>
                    <a:pt x="81" y="430"/>
                  </a:cubicBezTo>
                  <a:cubicBezTo>
                    <a:pt x="81" y="428"/>
                    <a:pt x="81" y="428"/>
                    <a:pt x="81" y="428"/>
                  </a:cubicBezTo>
                  <a:cubicBezTo>
                    <a:pt x="83" y="428"/>
                    <a:pt x="83" y="428"/>
                    <a:pt x="83" y="428"/>
                  </a:cubicBezTo>
                  <a:cubicBezTo>
                    <a:pt x="83" y="425"/>
                    <a:pt x="83" y="425"/>
                    <a:pt x="83" y="425"/>
                  </a:cubicBezTo>
                  <a:cubicBezTo>
                    <a:pt x="82" y="422"/>
                    <a:pt x="82" y="422"/>
                    <a:pt x="82" y="422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5" y="419"/>
                    <a:pt x="85" y="419"/>
                    <a:pt x="85" y="419"/>
                  </a:cubicBezTo>
                  <a:cubicBezTo>
                    <a:pt x="83" y="418"/>
                    <a:pt x="83" y="418"/>
                    <a:pt x="83" y="418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1" y="407"/>
                    <a:pt x="81" y="407"/>
                    <a:pt x="81" y="407"/>
                  </a:cubicBezTo>
                  <a:cubicBezTo>
                    <a:pt x="81" y="406"/>
                    <a:pt x="81" y="406"/>
                    <a:pt x="81" y="406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3"/>
                    <a:pt x="82" y="403"/>
                    <a:pt x="82" y="403"/>
                  </a:cubicBezTo>
                  <a:cubicBezTo>
                    <a:pt x="81" y="402"/>
                    <a:pt x="81" y="402"/>
                    <a:pt x="81" y="402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2" y="399"/>
                  </a:cubicBezTo>
                  <a:cubicBezTo>
                    <a:pt x="82" y="396"/>
                    <a:pt x="82" y="396"/>
                    <a:pt x="82" y="396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7"/>
                    <a:pt x="78" y="387"/>
                    <a:pt x="78" y="387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2" y="367"/>
                    <a:pt x="72" y="367"/>
                    <a:pt x="72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5" y="360"/>
                    <a:pt x="65" y="360"/>
                    <a:pt x="65" y="360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2" y="329"/>
                    <a:pt x="52" y="329"/>
                    <a:pt x="52" y="329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5" y="58"/>
                    <a:pt x="17" y="54"/>
                    <a:pt x="17" y="53"/>
                  </a:cubicBezTo>
                  <a:cubicBezTo>
                    <a:pt x="16" y="51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7" y="261"/>
                    <a:pt x="17" y="261"/>
                    <a:pt x="17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0"/>
                    <a:pt x="16" y="270"/>
                    <a:pt x="16" y="270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6" y="311"/>
                    <a:pt x="26" y="311"/>
                    <a:pt x="26" y="311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40" y="329"/>
                    <a:pt x="40" y="329"/>
                    <a:pt x="40" y="329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5" y="333"/>
                    <a:pt x="45" y="333"/>
                    <a:pt x="45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9" y="346"/>
                    <a:pt x="49" y="346"/>
                    <a:pt x="49" y="346"/>
                  </a:cubicBezTo>
                  <a:cubicBezTo>
                    <a:pt x="50" y="347"/>
                    <a:pt x="50" y="347"/>
                    <a:pt x="50" y="347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9" y="354"/>
                    <a:pt x="49" y="354"/>
                    <a:pt x="49" y="354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2" y="360"/>
                    <a:pt x="52" y="360"/>
                    <a:pt x="52" y="360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63"/>
                    <a:pt x="52" y="363"/>
                    <a:pt x="52" y="363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7"/>
                    <a:pt x="59" y="367"/>
                    <a:pt x="59" y="367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72"/>
                    <a:pt x="59" y="372"/>
                    <a:pt x="59" y="372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6" y="375"/>
                    <a:pt x="56" y="375"/>
                    <a:pt x="56" y="375"/>
                  </a:cubicBezTo>
                  <a:cubicBezTo>
                    <a:pt x="55" y="376"/>
                    <a:pt x="55" y="376"/>
                    <a:pt x="55" y="376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5" y="390"/>
                    <a:pt x="55" y="390"/>
                    <a:pt x="55" y="390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0" y="392"/>
                    <a:pt x="50" y="392"/>
                    <a:pt x="50" y="392"/>
                  </a:cubicBezTo>
                  <a:cubicBezTo>
                    <a:pt x="53" y="390"/>
                    <a:pt x="53" y="390"/>
                    <a:pt x="53" y="390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9"/>
                    <a:pt x="48" y="389"/>
                    <a:pt x="48" y="389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3" y="387"/>
                    <a:pt x="43" y="387"/>
                    <a:pt x="43" y="387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2" y="389"/>
                    <a:pt x="42" y="389"/>
                    <a:pt x="42" y="389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5" y="390"/>
                    <a:pt x="45" y="390"/>
                    <a:pt x="45" y="390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43" y="392"/>
                    <a:pt x="43" y="392"/>
                    <a:pt x="43" y="392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39" y="398"/>
                    <a:pt x="39" y="398"/>
                    <a:pt x="39" y="398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51" y="400"/>
                    <a:pt x="51" y="400"/>
                    <a:pt x="51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6" y="406"/>
                    <a:pt x="56" y="406"/>
                    <a:pt x="56" y="406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8" y="409"/>
                    <a:pt x="58" y="409"/>
                    <a:pt x="58" y="409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0" y="410"/>
                    <a:pt x="60" y="410"/>
                    <a:pt x="60" y="410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58" y="410"/>
                    <a:pt x="58" y="410"/>
                    <a:pt x="58" y="410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6" y="410"/>
                    <a:pt x="56" y="410"/>
                    <a:pt x="56" y="410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5" y="413"/>
                    <a:pt x="65" y="413"/>
                    <a:pt x="65" y="413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8" y="413"/>
                    <a:pt x="68" y="413"/>
                    <a:pt x="68" y="413"/>
                  </a:cubicBezTo>
                  <a:cubicBezTo>
                    <a:pt x="69" y="415"/>
                    <a:pt x="69" y="415"/>
                    <a:pt x="69" y="41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69" y="418"/>
                    <a:pt x="69" y="418"/>
                    <a:pt x="69" y="418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9" y="415"/>
                    <a:pt x="59" y="415"/>
                    <a:pt x="59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3" y="419"/>
                    <a:pt x="63" y="419"/>
                    <a:pt x="63" y="419"/>
                  </a:cubicBezTo>
                  <a:cubicBezTo>
                    <a:pt x="65" y="419"/>
                    <a:pt x="65" y="419"/>
                    <a:pt x="65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8" y="420"/>
                    <a:pt x="68" y="420"/>
                    <a:pt x="68" y="420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23"/>
                    <a:pt x="68" y="423"/>
                    <a:pt x="68" y="423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3" y="423"/>
                    <a:pt x="63" y="423"/>
                    <a:pt x="63" y="423"/>
                  </a:cubicBezTo>
                  <a:cubicBezTo>
                    <a:pt x="65" y="425"/>
                    <a:pt x="65" y="425"/>
                    <a:pt x="65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5" y="426"/>
                    <a:pt x="65" y="426"/>
                    <a:pt x="65" y="426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2" y="438"/>
                    <a:pt x="72" y="438"/>
                    <a:pt x="72" y="438"/>
                  </a:cubicBezTo>
                  <a:cubicBezTo>
                    <a:pt x="73" y="438"/>
                    <a:pt x="73" y="438"/>
                    <a:pt x="73" y="438"/>
                  </a:cubicBezTo>
                  <a:cubicBezTo>
                    <a:pt x="72" y="439"/>
                    <a:pt x="72" y="439"/>
                    <a:pt x="72" y="439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2"/>
                    <a:pt x="75" y="442"/>
                    <a:pt x="75" y="442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3" y="446"/>
                    <a:pt x="73" y="446"/>
                    <a:pt x="73" y="446"/>
                  </a:cubicBezTo>
                  <a:cubicBezTo>
                    <a:pt x="75" y="446"/>
                    <a:pt x="75" y="446"/>
                    <a:pt x="75" y="446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1" y="453"/>
                    <a:pt x="81" y="453"/>
                    <a:pt x="81" y="453"/>
                  </a:cubicBezTo>
                  <a:cubicBezTo>
                    <a:pt x="81" y="455"/>
                    <a:pt x="81" y="455"/>
                    <a:pt x="81" y="455"/>
                  </a:cubicBezTo>
                  <a:cubicBezTo>
                    <a:pt x="82" y="456"/>
                    <a:pt x="82" y="456"/>
                    <a:pt x="82" y="456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6" y="458"/>
                    <a:pt x="86" y="458"/>
                    <a:pt x="86" y="458"/>
                  </a:cubicBezTo>
                  <a:cubicBezTo>
                    <a:pt x="91" y="463"/>
                    <a:pt x="91" y="463"/>
                    <a:pt x="91" y="463"/>
                  </a:cubicBezTo>
                  <a:cubicBezTo>
                    <a:pt x="88" y="462"/>
                    <a:pt x="88" y="462"/>
                    <a:pt x="88" y="462"/>
                  </a:cubicBezTo>
                  <a:cubicBezTo>
                    <a:pt x="86" y="461"/>
                    <a:pt x="86" y="461"/>
                    <a:pt x="86" y="461"/>
                  </a:cubicBezTo>
                  <a:cubicBezTo>
                    <a:pt x="86" y="462"/>
                    <a:pt x="86" y="462"/>
                    <a:pt x="86" y="462"/>
                  </a:cubicBezTo>
                  <a:cubicBezTo>
                    <a:pt x="88" y="463"/>
                    <a:pt x="88" y="463"/>
                    <a:pt x="88" y="463"/>
                  </a:cubicBezTo>
                  <a:cubicBezTo>
                    <a:pt x="89" y="465"/>
                    <a:pt x="89" y="465"/>
                    <a:pt x="89" y="465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3" y="469"/>
                    <a:pt x="93" y="469"/>
                    <a:pt x="93" y="469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5" y="471"/>
                    <a:pt x="95" y="471"/>
                    <a:pt x="95" y="471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6" y="476"/>
                    <a:pt x="96" y="476"/>
                    <a:pt x="96" y="476"/>
                  </a:cubicBezTo>
                  <a:cubicBezTo>
                    <a:pt x="98" y="476"/>
                    <a:pt x="98" y="476"/>
                    <a:pt x="98" y="476"/>
                  </a:cubicBezTo>
                  <a:cubicBezTo>
                    <a:pt x="98" y="478"/>
                    <a:pt x="98" y="478"/>
                    <a:pt x="98" y="478"/>
                  </a:cubicBezTo>
                  <a:cubicBezTo>
                    <a:pt x="99" y="476"/>
                    <a:pt x="99" y="476"/>
                    <a:pt x="99" y="476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3" y="481"/>
                    <a:pt x="103" y="481"/>
                    <a:pt x="103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102" y="482"/>
                    <a:pt x="102" y="482"/>
                    <a:pt x="102" y="482"/>
                  </a:cubicBezTo>
                  <a:cubicBezTo>
                    <a:pt x="105" y="482"/>
                    <a:pt x="105" y="482"/>
                    <a:pt x="105" y="482"/>
                  </a:cubicBezTo>
                  <a:cubicBezTo>
                    <a:pt x="106" y="482"/>
                    <a:pt x="106" y="482"/>
                    <a:pt x="106" y="482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08" y="482"/>
                    <a:pt x="108" y="482"/>
                    <a:pt x="108" y="482"/>
                  </a:cubicBezTo>
                  <a:cubicBezTo>
                    <a:pt x="109" y="483"/>
                    <a:pt x="109" y="483"/>
                    <a:pt x="109" y="483"/>
                  </a:cubicBezTo>
                  <a:cubicBezTo>
                    <a:pt x="106" y="483"/>
                    <a:pt x="106" y="483"/>
                    <a:pt x="106" y="483"/>
                  </a:cubicBezTo>
                  <a:cubicBezTo>
                    <a:pt x="103" y="483"/>
                    <a:pt x="103" y="483"/>
                    <a:pt x="103" y="483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83"/>
                    <a:pt x="102" y="483"/>
                    <a:pt x="102" y="483"/>
                  </a:cubicBezTo>
                  <a:cubicBezTo>
                    <a:pt x="101" y="483"/>
                    <a:pt x="101" y="483"/>
                    <a:pt x="101" y="483"/>
                  </a:cubicBezTo>
                  <a:cubicBezTo>
                    <a:pt x="96" y="482"/>
                    <a:pt x="96" y="482"/>
                    <a:pt x="96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86" y="478"/>
                    <a:pt x="86" y="478"/>
                    <a:pt x="86" y="478"/>
                  </a:cubicBezTo>
                  <a:cubicBezTo>
                    <a:pt x="91" y="481"/>
                    <a:pt x="91" y="481"/>
                    <a:pt x="91" y="481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9" y="483"/>
                    <a:pt x="99" y="483"/>
                    <a:pt x="99" y="483"/>
                  </a:cubicBezTo>
                  <a:cubicBezTo>
                    <a:pt x="101" y="485"/>
                    <a:pt x="101" y="485"/>
                    <a:pt x="101" y="485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4" y="483"/>
                    <a:pt x="114" y="483"/>
                    <a:pt x="114" y="483"/>
                  </a:cubicBezTo>
                  <a:cubicBezTo>
                    <a:pt x="111" y="482"/>
                    <a:pt x="111" y="482"/>
                    <a:pt x="111" y="482"/>
                  </a:cubicBezTo>
                  <a:cubicBezTo>
                    <a:pt x="112" y="482"/>
                    <a:pt x="112" y="482"/>
                    <a:pt x="112" y="482"/>
                  </a:cubicBezTo>
                  <a:cubicBezTo>
                    <a:pt x="114" y="482"/>
                    <a:pt x="114" y="482"/>
                    <a:pt x="114" y="482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6" y="482"/>
                    <a:pt x="116" y="482"/>
                    <a:pt x="116" y="482"/>
                  </a:cubicBezTo>
                  <a:cubicBezTo>
                    <a:pt x="119" y="481"/>
                    <a:pt x="119" y="481"/>
                    <a:pt x="119" y="481"/>
                  </a:cubicBezTo>
                  <a:cubicBezTo>
                    <a:pt x="121" y="478"/>
                    <a:pt x="121" y="478"/>
                    <a:pt x="121" y="478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4" y="481"/>
                    <a:pt x="124" y="481"/>
                    <a:pt x="124" y="481"/>
                  </a:cubicBezTo>
                  <a:cubicBezTo>
                    <a:pt x="124" y="482"/>
                    <a:pt x="124" y="482"/>
                    <a:pt x="124" y="482"/>
                  </a:cubicBezTo>
                  <a:cubicBezTo>
                    <a:pt x="124" y="483"/>
                    <a:pt x="124" y="483"/>
                    <a:pt x="124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6" y="485"/>
                    <a:pt x="116" y="485"/>
                    <a:pt x="116" y="485"/>
                  </a:cubicBezTo>
                  <a:cubicBezTo>
                    <a:pt x="115" y="485"/>
                    <a:pt x="115" y="485"/>
                    <a:pt x="115" y="485"/>
                  </a:cubicBezTo>
                  <a:cubicBezTo>
                    <a:pt x="115" y="486"/>
                    <a:pt x="115" y="486"/>
                    <a:pt x="115" y="486"/>
                  </a:cubicBezTo>
                  <a:cubicBezTo>
                    <a:pt x="116" y="489"/>
                    <a:pt x="116" y="489"/>
                    <a:pt x="116" y="489"/>
                  </a:cubicBezTo>
                  <a:cubicBezTo>
                    <a:pt x="119" y="491"/>
                    <a:pt x="119" y="491"/>
                    <a:pt x="119" y="491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31" y="492"/>
                    <a:pt x="131" y="492"/>
                    <a:pt x="131" y="492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29" y="486"/>
                    <a:pt x="129" y="486"/>
                    <a:pt x="129" y="486"/>
                  </a:cubicBezTo>
                  <a:cubicBezTo>
                    <a:pt x="128" y="483"/>
                    <a:pt x="128" y="483"/>
                    <a:pt x="128" y="483"/>
                  </a:cubicBezTo>
                  <a:cubicBezTo>
                    <a:pt x="128" y="481"/>
                    <a:pt x="128" y="481"/>
                    <a:pt x="128" y="481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5" y="475"/>
                    <a:pt x="135" y="475"/>
                    <a:pt x="135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2"/>
                    <a:pt x="138" y="472"/>
                    <a:pt x="138" y="472"/>
                  </a:cubicBezTo>
                  <a:lnTo>
                    <a:pt x="139" y="471"/>
                  </a:lnTo>
                  <a:close/>
                  <a:moveTo>
                    <a:pt x="129" y="498"/>
                  </a:moveTo>
                  <a:cubicBezTo>
                    <a:pt x="129" y="496"/>
                    <a:pt x="129" y="496"/>
                    <a:pt x="129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8"/>
                    <a:pt x="131" y="498"/>
                    <a:pt x="131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2" y="499"/>
                    <a:pt x="132" y="499"/>
                    <a:pt x="132" y="499"/>
                  </a:cubicBezTo>
                  <a:cubicBezTo>
                    <a:pt x="135" y="498"/>
                    <a:pt x="135" y="498"/>
                    <a:pt x="135" y="498"/>
                  </a:cubicBezTo>
                  <a:cubicBezTo>
                    <a:pt x="132" y="496"/>
                    <a:pt x="132" y="496"/>
                    <a:pt x="132" y="496"/>
                  </a:cubicBezTo>
                  <a:cubicBezTo>
                    <a:pt x="131" y="495"/>
                    <a:pt x="131" y="495"/>
                    <a:pt x="131" y="495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8" y="496"/>
                    <a:pt x="128" y="496"/>
                    <a:pt x="128" y="496"/>
                  </a:cubicBezTo>
                  <a:lnTo>
                    <a:pt x="129" y="498"/>
                  </a:lnTo>
                  <a:close/>
                  <a:moveTo>
                    <a:pt x="46" y="377"/>
                  </a:moveTo>
                  <a:cubicBezTo>
                    <a:pt x="48" y="379"/>
                    <a:pt x="48" y="379"/>
                    <a:pt x="48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5" y="376"/>
                    <a:pt x="45" y="376"/>
                    <a:pt x="45" y="376"/>
                  </a:cubicBezTo>
                  <a:lnTo>
                    <a:pt x="46" y="377"/>
                  </a:lnTo>
                  <a:close/>
                  <a:moveTo>
                    <a:pt x="40" y="353"/>
                  </a:moveTo>
                  <a:cubicBezTo>
                    <a:pt x="40" y="350"/>
                    <a:pt x="40" y="350"/>
                    <a:pt x="40" y="350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2"/>
                    <a:pt x="39" y="342"/>
                    <a:pt x="39" y="342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2" y="339"/>
                    <a:pt x="32" y="339"/>
                    <a:pt x="32" y="339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3" y="347"/>
                    <a:pt x="33" y="347"/>
                    <a:pt x="33" y="347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40" y="354"/>
                    <a:pt x="40" y="354"/>
                    <a:pt x="40" y="354"/>
                  </a:cubicBezTo>
                  <a:lnTo>
                    <a:pt x="40" y="353"/>
                  </a:lnTo>
                  <a:close/>
                  <a:moveTo>
                    <a:pt x="43" y="370"/>
                  </a:moveTo>
                  <a:cubicBezTo>
                    <a:pt x="42" y="370"/>
                    <a:pt x="42" y="370"/>
                    <a:pt x="42" y="370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5" y="372"/>
                    <a:pt x="45" y="372"/>
                    <a:pt x="45" y="372"/>
                  </a:cubicBezTo>
                  <a:cubicBezTo>
                    <a:pt x="48" y="372"/>
                    <a:pt x="48" y="372"/>
                    <a:pt x="48" y="372"/>
                  </a:cubicBezTo>
                  <a:cubicBezTo>
                    <a:pt x="45" y="370"/>
                    <a:pt x="45" y="370"/>
                    <a:pt x="45" y="370"/>
                  </a:cubicBezTo>
                  <a:lnTo>
                    <a:pt x="43" y="370"/>
                  </a:lnTo>
                  <a:close/>
                  <a:moveTo>
                    <a:pt x="128" y="502"/>
                  </a:moveTo>
                  <a:cubicBezTo>
                    <a:pt x="129" y="502"/>
                    <a:pt x="129" y="502"/>
                    <a:pt x="129" y="502"/>
                  </a:cubicBezTo>
                  <a:cubicBezTo>
                    <a:pt x="126" y="501"/>
                    <a:pt x="126" y="501"/>
                    <a:pt x="126" y="501"/>
                  </a:cubicBezTo>
                  <a:lnTo>
                    <a:pt x="128" y="502"/>
                  </a:lnTo>
                  <a:close/>
                  <a:moveTo>
                    <a:pt x="126" y="498"/>
                  </a:moveTo>
                  <a:cubicBezTo>
                    <a:pt x="125" y="495"/>
                    <a:pt x="125" y="495"/>
                    <a:pt x="125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5" y="493"/>
                    <a:pt x="125" y="493"/>
                    <a:pt x="125" y="493"/>
                  </a:cubicBezTo>
                  <a:cubicBezTo>
                    <a:pt x="124" y="493"/>
                    <a:pt x="124" y="493"/>
                    <a:pt x="124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2" y="495"/>
                    <a:pt x="122" y="495"/>
                    <a:pt x="122" y="495"/>
                  </a:cubicBezTo>
                  <a:cubicBezTo>
                    <a:pt x="124" y="496"/>
                    <a:pt x="124" y="496"/>
                    <a:pt x="124" y="496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9"/>
                    <a:pt x="125" y="499"/>
                    <a:pt x="125" y="499"/>
                  </a:cubicBezTo>
                  <a:lnTo>
                    <a:pt x="126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1" name="Freeform 30"/>
            <p:cNvSpPr>
              <a:spLocks noEditPoints="1"/>
            </p:cNvSpPr>
            <p:nvPr/>
          </p:nvSpPr>
          <p:spPr bwMode="auto">
            <a:xfrm>
              <a:off x="2590800" y="3381375"/>
              <a:ext cx="22225" cy="84138"/>
            </a:xfrm>
            <a:custGeom>
              <a:avLst/>
              <a:gdLst>
                <a:gd name="T0" fmla="*/ 0 w 14"/>
                <a:gd name="T1" fmla="*/ 0 h 53"/>
                <a:gd name="T2" fmla="*/ 0 w 14"/>
                <a:gd name="T3" fmla="*/ 3 h 53"/>
                <a:gd name="T4" fmla="*/ 2 w 14"/>
                <a:gd name="T5" fmla="*/ 0 h 53"/>
                <a:gd name="T6" fmla="*/ 2 w 14"/>
                <a:gd name="T7" fmla="*/ 0 h 53"/>
                <a:gd name="T8" fmla="*/ 2 w 14"/>
                <a:gd name="T9" fmla="*/ 0 h 53"/>
                <a:gd name="T10" fmla="*/ 2 w 14"/>
                <a:gd name="T11" fmla="*/ 0 h 53"/>
                <a:gd name="T12" fmla="*/ 12 w 14"/>
                <a:gd name="T13" fmla="*/ 36 h 53"/>
                <a:gd name="T14" fmla="*/ 10 w 14"/>
                <a:gd name="T15" fmla="*/ 35 h 53"/>
                <a:gd name="T16" fmla="*/ 14 w 14"/>
                <a:gd name="T17" fmla="*/ 40 h 53"/>
                <a:gd name="T18" fmla="*/ 14 w 14"/>
                <a:gd name="T19" fmla="*/ 40 h 53"/>
                <a:gd name="T20" fmla="*/ 14 w 14"/>
                <a:gd name="T21" fmla="*/ 40 h 53"/>
                <a:gd name="T22" fmla="*/ 14 w 14"/>
                <a:gd name="T23" fmla="*/ 40 h 53"/>
                <a:gd name="T24" fmla="*/ 10 w 14"/>
                <a:gd name="T25" fmla="*/ 24 h 53"/>
                <a:gd name="T26" fmla="*/ 8 w 14"/>
                <a:gd name="T27" fmla="*/ 27 h 53"/>
                <a:gd name="T28" fmla="*/ 10 w 14"/>
                <a:gd name="T29" fmla="*/ 28 h 53"/>
                <a:gd name="T30" fmla="*/ 10 w 14"/>
                <a:gd name="T31" fmla="*/ 27 h 53"/>
                <a:gd name="T32" fmla="*/ 10 w 14"/>
                <a:gd name="T33" fmla="*/ 27 h 53"/>
                <a:gd name="T34" fmla="*/ 10 w 14"/>
                <a:gd name="T35" fmla="*/ 27 h 53"/>
                <a:gd name="T36" fmla="*/ 8 w 14"/>
                <a:gd name="T37" fmla="*/ 11 h 53"/>
                <a:gd name="T38" fmla="*/ 6 w 14"/>
                <a:gd name="T39" fmla="*/ 8 h 53"/>
                <a:gd name="T40" fmla="*/ 2 w 14"/>
                <a:gd name="T41" fmla="*/ 11 h 53"/>
                <a:gd name="T42" fmla="*/ 0 w 14"/>
                <a:gd name="T43" fmla="*/ 16 h 53"/>
                <a:gd name="T44" fmla="*/ 3 w 14"/>
                <a:gd name="T45" fmla="*/ 14 h 53"/>
                <a:gd name="T46" fmla="*/ 8 w 14"/>
                <a:gd name="T47" fmla="*/ 12 h 53"/>
                <a:gd name="T48" fmla="*/ 8 w 14"/>
                <a:gd name="T49" fmla="*/ 11 h 53"/>
                <a:gd name="T50" fmla="*/ 8 w 14"/>
                <a:gd name="T51" fmla="*/ 11 h 53"/>
                <a:gd name="T52" fmla="*/ 8 w 14"/>
                <a:gd name="T53" fmla="*/ 11 h 53"/>
                <a:gd name="T54" fmla="*/ 14 w 14"/>
                <a:gd name="T55" fmla="*/ 53 h 53"/>
                <a:gd name="T56" fmla="*/ 14 w 14"/>
                <a:gd name="T57" fmla="*/ 49 h 53"/>
                <a:gd name="T58" fmla="*/ 12 w 14"/>
                <a:gd name="T59" fmla="*/ 52 h 53"/>
                <a:gd name="T60" fmla="*/ 14 w 14"/>
                <a:gd name="T61" fmla="*/ 53 h 53"/>
                <a:gd name="T62" fmla="*/ 14 w 14"/>
                <a:gd name="T63" fmla="*/ 53 h 53"/>
                <a:gd name="T64" fmla="*/ 14 w 14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4" y="40"/>
                  </a:moveTo>
                  <a:lnTo>
                    <a:pt x="12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0" y="27"/>
                  </a:moveTo>
                  <a:lnTo>
                    <a:pt x="10" y="24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close/>
                  <a:moveTo>
                    <a:pt x="8" y="11"/>
                  </a:moveTo>
                  <a:lnTo>
                    <a:pt x="7" y="11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close/>
                  <a:moveTo>
                    <a:pt x="14" y="53"/>
                  </a:moveTo>
                  <a:lnTo>
                    <a:pt x="14" y="52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2" name="Freeform 31"/>
            <p:cNvSpPr>
              <a:spLocks noEditPoints="1"/>
            </p:cNvSpPr>
            <p:nvPr/>
          </p:nvSpPr>
          <p:spPr bwMode="auto">
            <a:xfrm>
              <a:off x="2590800" y="3538538"/>
              <a:ext cx="30163" cy="30163"/>
            </a:xfrm>
            <a:custGeom>
              <a:avLst/>
              <a:gdLst>
                <a:gd name="T0" fmla="*/ 18 w 19"/>
                <a:gd name="T1" fmla="*/ 0 h 19"/>
                <a:gd name="T2" fmla="*/ 15 w 19"/>
                <a:gd name="T3" fmla="*/ 4 h 19"/>
                <a:gd name="T4" fmla="*/ 15 w 19"/>
                <a:gd name="T5" fmla="*/ 5 h 19"/>
                <a:gd name="T6" fmla="*/ 19 w 19"/>
                <a:gd name="T7" fmla="*/ 2 h 19"/>
                <a:gd name="T8" fmla="*/ 19 w 19"/>
                <a:gd name="T9" fmla="*/ 0 h 19"/>
                <a:gd name="T10" fmla="*/ 18 w 19"/>
                <a:gd name="T11" fmla="*/ 0 h 19"/>
                <a:gd name="T12" fmla="*/ 18 w 19"/>
                <a:gd name="T13" fmla="*/ 0 h 19"/>
                <a:gd name="T14" fmla="*/ 18 w 19"/>
                <a:gd name="T15" fmla="*/ 0 h 19"/>
                <a:gd name="T16" fmla="*/ 18 w 19"/>
                <a:gd name="T17" fmla="*/ 0 h 19"/>
                <a:gd name="T18" fmla="*/ 18 w 19"/>
                <a:gd name="T19" fmla="*/ 0 h 19"/>
                <a:gd name="T20" fmla="*/ 18 w 19"/>
                <a:gd name="T21" fmla="*/ 0 h 19"/>
                <a:gd name="T22" fmla="*/ 18 w 19"/>
                <a:gd name="T23" fmla="*/ 0 h 19"/>
                <a:gd name="T24" fmla="*/ 18 w 19"/>
                <a:gd name="T25" fmla="*/ 0 h 19"/>
                <a:gd name="T26" fmla="*/ 3 w 19"/>
                <a:gd name="T27" fmla="*/ 10 h 19"/>
                <a:gd name="T28" fmla="*/ 3 w 19"/>
                <a:gd name="T29" fmla="*/ 10 h 19"/>
                <a:gd name="T30" fmla="*/ 3 w 19"/>
                <a:gd name="T31" fmla="*/ 12 h 19"/>
                <a:gd name="T32" fmla="*/ 6 w 19"/>
                <a:gd name="T33" fmla="*/ 12 h 19"/>
                <a:gd name="T34" fmla="*/ 6 w 19"/>
                <a:gd name="T35" fmla="*/ 12 h 19"/>
                <a:gd name="T36" fmla="*/ 6 w 19"/>
                <a:gd name="T37" fmla="*/ 12 h 19"/>
                <a:gd name="T38" fmla="*/ 6 w 19"/>
                <a:gd name="T39" fmla="*/ 16 h 19"/>
                <a:gd name="T40" fmla="*/ 3 w 19"/>
                <a:gd name="T41" fmla="*/ 17 h 19"/>
                <a:gd name="T42" fmla="*/ 0 w 19"/>
                <a:gd name="T43" fmla="*/ 18 h 19"/>
                <a:gd name="T44" fmla="*/ 0 w 19"/>
                <a:gd name="T45" fmla="*/ 19 h 19"/>
                <a:gd name="T46" fmla="*/ 10 w 19"/>
                <a:gd name="T47" fmla="*/ 18 h 19"/>
                <a:gd name="T48" fmla="*/ 11 w 19"/>
                <a:gd name="T49" fmla="*/ 17 h 19"/>
                <a:gd name="T50" fmla="*/ 12 w 19"/>
                <a:gd name="T51" fmla="*/ 16 h 19"/>
                <a:gd name="T52" fmla="*/ 11 w 19"/>
                <a:gd name="T53" fmla="*/ 16 h 19"/>
                <a:gd name="T54" fmla="*/ 11 w 19"/>
                <a:gd name="T55" fmla="*/ 14 h 19"/>
                <a:gd name="T56" fmla="*/ 11 w 19"/>
                <a:gd name="T57" fmla="*/ 10 h 19"/>
                <a:gd name="T58" fmla="*/ 12 w 19"/>
                <a:gd name="T59" fmla="*/ 10 h 19"/>
                <a:gd name="T60" fmla="*/ 12 w 19"/>
                <a:gd name="T61" fmla="*/ 9 h 19"/>
                <a:gd name="T62" fmla="*/ 6 w 19"/>
                <a:gd name="T63" fmla="*/ 10 h 19"/>
                <a:gd name="T64" fmla="*/ 3 w 19"/>
                <a:gd name="T65" fmla="*/ 10 h 19"/>
                <a:gd name="T66" fmla="*/ 3 w 19"/>
                <a:gd name="T67" fmla="*/ 10 h 19"/>
                <a:gd name="T68" fmla="*/ 3 w 19"/>
                <a:gd name="T69" fmla="*/ 10 h 19"/>
                <a:gd name="T70" fmla="*/ 3 w 19"/>
                <a:gd name="T71" fmla="*/ 10 h 19"/>
                <a:gd name="T72" fmla="*/ 3 w 19"/>
                <a:gd name="T73" fmla="*/ 10 h 19"/>
                <a:gd name="T74" fmla="*/ 3 w 19"/>
                <a:gd name="T75" fmla="*/ 10 h 19"/>
                <a:gd name="T76" fmla="*/ 3 w 19"/>
                <a:gd name="T77" fmla="*/ 10 h 19"/>
                <a:gd name="T78" fmla="*/ 3 w 19"/>
                <a:gd name="T7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3" name="Freeform 32"/>
            <p:cNvSpPr>
              <a:spLocks/>
            </p:cNvSpPr>
            <p:nvPr/>
          </p:nvSpPr>
          <p:spPr bwMode="auto">
            <a:xfrm>
              <a:off x="2514600" y="334962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4" name="Freeform 33"/>
            <p:cNvSpPr>
              <a:spLocks noEditPoints="1"/>
            </p:cNvSpPr>
            <p:nvPr/>
          </p:nvSpPr>
          <p:spPr bwMode="auto">
            <a:xfrm>
              <a:off x="2417763" y="3495675"/>
              <a:ext cx="23813" cy="6350"/>
            </a:xfrm>
            <a:custGeom>
              <a:avLst/>
              <a:gdLst>
                <a:gd name="T0" fmla="*/ 2 w 15"/>
                <a:gd name="T1" fmla="*/ 1 h 4"/>
                <a:gd name="T2" fmla="*/ 0 w 15"/>
                <a:gd name="T3" fmla="*/ 0 h 4"/>
                <a:gd name="T4" fmla="*/ 0 w 15"/>
                <a:gd name="T5" fmla="*/ 1 h 4"/>
                <a:gd name="T6" fmla="*/ 2 w 15"/>
                <a:gd name="T7" fmla="*/ 3 h 4"/>
                <a:gd name="T8" fmla="*/ 6 w 15"/>
                <a:gd name="T9" fmla="*/ 4 h 4"/>
                <a:gd name="T10" fmla="*/ 3 w 15"/>
                <a:gd name="T11" fmla="*/ 3 h 4"/>
                <a:gd name="T12" fmla="*/ 2 w 15"/>
                <a:gd name="T13" fmla="*/ 1 h 4"/>
                <a:gd name="T14" fmla="*/ 2 w 15"/>
                <a:gd name="T15" fmla="*/ 1 h 4"/>
                <a:gd name="T16" fmla="*/ 2 w 15"/>
                <a:gd name="T17" fmla="*/ 1 h 4"/>
                <a:gd name="T18" fmla="*/ 2 w 15"/>
                <a:gd name="T19" fmla="*/ 1 h 4"/>
                <a:gd name="T20" fmla="*/ 2 w 15"/>
                <a:gd name="T21" fmla="*/ 1 h 4"/>
                <a:gd name="T22" fmla="*/ 2 w 15"/>
                <a:gd name="T23" fmla="*/ 1 h 4"/>
                <a:gd name="T24" fmla="*/ 2 w 15"/>
                <a:gd name="T25" fmla="*/ 1 h 4"/>
                <a:gd name="T26" fmla="*/ 14 w 15"/>
                <a:gd name="T27" fmla="*/ 1 h 4"/>
                <a:gd name="T28" fmla="*/ 12 w 15"/>
                <a:gd name="T29" fmla="*/ 1 h 4"/>
                <a:gd name="T30" fmla="*/ 10 w 15"/>
                <a:gd name="T31" fmla="*/ 0 h 4"/>
                <a:gd name="T32" fmla="*/ 10 w 15"/>
                <a:gd name="T33" fmla="*/ 3 h 4"/>
                <a:gd name="T34" fmla="*/ 12 w 15"/>
                <a:gd name="T35" fmla="*/ 3 h 4"/>
                <a:gd name="T36" fmla="*/ 14 w 15"/>
                <a:gd name="T37" fmla="*/ 4 h 4"/>
                <a:gd name="T38" fmla="*/ 15 w 15"/>
                <a:gd name="T39" fmla="*/ 3 h 4"/>
                <a:gd name="T40" fmla="*/ 14 w 15"/>
                <a:gd name="T41" fmla="*/ 1 h 4"/>
                <a:gd name="T42" fmla="*/ 14 w 15"/>
                <a:gd name="T43" fmla="*/ 1 h 4"/>
                <a:gd name="T44" fmla="*/ 14 w 15"/>
                <a:gd name="T45" fmla="*/ 1 h 4"/>
                <a:gd name="T46" fmla="*/ 14 w 15"/>
                <a:gd name="T47" fmla="*/ 1 h 4"/>
                <a:gd name="T48" fmla="*/ 14 w 15"/>
                <a:gd name="T49" fmla="*/ 1 h 4"/>
                <a:gd name="T50" fmla="*/ 14 w 15"/>
                <a:gd name="T51" fmla="*/ 1 h 4"/>
                <a:gd name="T52" fmla="*/ 14 w 15"/>
                <a:gd name="T5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4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5" name="Freeform 34"/>
            <p:cNvSpPr>
              <a:spLocks noEditPoints="1"/>
            </p:cNvSpPr>
            <p:nvPr/>
          </p:nvSpPr>
          <p:spPr bwMode="auto">
            <a:xfrm>
              <a:off x="1897063" y="3887788"/>
              <a:ext cx="25400" cy="11113"/>
            </a:xfrm>
            <a:custGeom>
              <a:avLst/>
              <a:gdLst>
                <a:gd name="T0" fmla="*/ 2 w 16"/>
                <a:gd name="T1" fmla="*/ 0 h 7"/>
                <a:gd name="T2" fmla="*/ 2 w 16"/>
                <a:gd name="T3" fmla="*/ 0 h 7"/>
                <a:gd name="T4" fmla="*/ 0 w 16"/>
                <a:gd name="T5" fmla="*/ 1 h 7"/>
                <a:gd name="T6" fmla="*/ 0 w 16"/>
                <a:gd name="T7" fmla="*/ 3 h 7"/>
                <a:gd name="T8" fmla="*/ 2 w 16"/>
                <a:gd name="T9" fmla="*/ 3 h 7"/>
                <a:gd name="T10" fmla="*/ 3 w 16"/>
                <a:gd name="T11" fmla="*/ 3 h 7"/>
                <a:gd name="T12" fmla="*/ 4 w 16"/>
                <a:gd name="T13" fmla="*/ 3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0 h 7"/>
                <a:gd name="T20" fmla="*/ 2 w 16"/>
                <a:gd name="T21" fmla="*/ 0 h 7"/>
                <a:gd name="T22" fmla="*/ 2 w 16"/>
                <a:gd name="T23" fmla="*/ 0 h 7"/>
                <a:gd name="T24" fmla="*/ 2 w 16"/>
                <a:gd name="T25" fmla="*/ 0 h 7"/>
                <a:gd name="T26" fmla="*/ 2 w 16"/>
                <a:gd name="T27" fmla="*/ 0 h 7"/>
                <a:gd name="T28" fmla="*/ 2 w 16"/>
                <a:gd name="T29" fmla="*/ 0 h 7"/>
                <a:gd name="T30" fmla="*/ 2 w 16"/>
                <a:gd name="T31" fmla="*/ 0 h 7"/>
                <a:gd name="T32" fmla="*/ 2 w 16"/>
                <a:gd name="T33" fmla="*/ 0 h 7"/>
                <a:gd name="T34" fmla="*/ 15 w 16"/>
                <a:gd name="T35" fmla="*/ 3 h 7"/>
                <a:gd name="T36" fmla="*/ 14 w 16"/>
                <a:gd name="T37" fmla="*/ 3 h 7"/>
                <a:gd name="T38" fmla="*/ 12 w 16"/>
                <a:gd name="T39" fmla="*/ 5 h 7"/>
                <a:gd name="T40" fmla="*/ 12 w 16"/>
                <a:gd name="T41" fmla="*/ 7 h 7"/>
                <a:gd name="T42" fmla="*/ 12 w 16"/>
                <a:gd name="T43" fmla="*/ 7 h 7"/>
                <a:gd name="T44" fmla="*/ 14 w 16"/>
                <a:gd name="T45" fmla="*/ 7 h 7"/>
                <a:gd name="T46" fmla="*/ 15 w 16"/>
                <a:gd name="T47" fmla="*/ 5 h 7"/>
                <a:gd name="T48" fmla="*/ 16 w 16"/>
                <a:gd name="T49" fmla="*/ 4 h 7"/>
                <a:gd name="T50" fmla="*/ 16 w 16"/>
                <a:gd name="T51" fmla="*/ 3 h 7"/>
                <a:gd name="T52" fmla="*/ 15 w 16"/>
                <a:gd name="T53" fmla="*/ 3 h 7"/>
                <a:gd name="T54" fmla="*/ 15 w 16"/>
                <a:gd name="T55" fmla="*/ 3 h 7"/>
                <a:gd name="T56" fmla="*/ 15 w 16"/>
                <a:gd name="T57" fmla="*/ 3 h 7"/>
                <a:gd name="T58" fmla="*/ 15 w 16"/>
                <a:gd name="T59" fmla="*/ 3 h 7"/>
                <a:gd name="T60" fmla="*/ 15 w 16"/>
                <a:gd name="T61" fmla="*/ 3 h 7"/>
                <a:gd name="T62" fmla="*/ 15 w 16"/>
                <a:gd name="T63" fmla="*/ 3 h 7"/>
                <a:gd name="T64" fmla="*/ 15 w 16"/>
                <a:gd name="T65" fmla="*/ 3 h 7"/>
                <a:gd name="T66" fmla="*/ 15 w 16"/>
                <a:gd name="T6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5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6" name="Freeform 35"/>
            <p:cNvSpPr>
              <a:spLocks/>
            </p:cNvSpPr>
            <p:nvPr/>
          </p:nvSpPr>
          <p:spPr bwMode="auto">
            <a:xfrm>
              <a:off x="5005388" y="2940050"/>
              <a:ext cx="96838" cy="9048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2 h 43"/>
                <a:gd name="T4" fmla="*/ 44 w 46"/>
                <a:gd name="T5" fmla="*/ 3 h 43"/>
                <a:gd name="T6" fmla="*/ 42 w 46"/>
                <a:gd name="T7" fmla="*/ 3 h 43"/>
                <a:gd name="T8" fmla="*/ 16 w 46"/>
                <a:gd name="T9" fmla="*/ 6 h 43"/>
                <a:gd name="T10" fmla="*/ 11 w 46"/>
                <a:gd name="T11" fmla="*/ 4 h 43"/>
                <a:gd name="T12" fmla="*/ 8 w 46"/>
                <a:gd name="T13" fmla="*/ 3 h 43"/>
                <a:gd name="T14" fmla="*/ 8 w 46"/>
                <a:gd name="T15" fmla="*/ 3 h 43"/>
                <a:gd name="T16" fmla="*/ 4 w 46"/>
                <a:gd name="T17" fmla="*/ 0 h 43"/>
                <a:gd name="T18" fmla="*/ 4 w 46"/>
                <a:gd name="T19" fmla="*/ 0 h 43"/>
                <a:gd name="T20" fmla="*/ 4 w 46"/>
                <a:gd name="T21" fmla="*/ 6 h 43"/>
                <a:gd name="T22" fmla="*/ 4 w 46"/>
                <a:gd name="T23" fmla="*/ 9 h 43"/>
                <a:gd name="T24" fmla="*/ 3 w 46"/>
                <a:gd name="T25" fmla="*/ 12 h 43"/>
                <a:gd name="T26" fmla="*/ 3 w 46"/>
                <a:gd name="T27" fmla="*/ 15 h 43"/>
                <a:gd name="T28" fmla="*/ 3 w 46"/>
                <a:gd name="T29" fmla="*/ 17 h 43"/>
                <a:gd name="T30" fmla="*/ 3 w 46"/>
                <a:gd name="T31" fmla="*/ 18 h 43"/>
                <a:gd name="T32" fmla="*/ 3 w 46"/>
                <a:gd name="T33" fmla="*/ 19 h 43"/>
                <a:gd name="T34" fmla="*/ 3 w 46"/>
                <a:gd name="T35" fmla="*/ 19 h 43"/>
                <a:gd name="T36" fmla="*/ 1 w 46"/>
                <a:gd name="T37" fmla="*/ 25 h 43"/>
                <a:gd name="T38" fmla="*/ 1 w 46"/>
                <a:gd name="T39" fmla="*/ 31 h 43"/>
                <a:gd name="T40" fmla="*/ 1 w 46"/>
                <a:gd name="T41" fmla="*/ 32 h 43"/>
                <a:gd name="T42" fmla="*/ 0 w 46"/>
                <a:gd name="T43" fmla="*/ 36 h 43"/>
                <a:gd name="T44" fmla="*/ 0 w 46"/>
                <a:gd name="T45" fmla="*/ 40 h 43"/>
                <a:gd name="T46" fmla="*/ 0 w 46"/>
                <a:gd name="T47" fmla="*/ 42 h 43"/>
                <a:gd name="T48" fmla="*/ 2 w 46"/>
                <a:gd name="T49" fmla="*/ 42 h 43"/>
                <a:gd name="T50" fmla="*/ 2 w 46"/>
                <a:gd name="T51" fmla="*/ 42 h 43"/>
                <a:gd name="T52" fmla="*/ 6 w 46"/>
                <a:gd name="T53" fmla="*/ 43 h 43"/>
                <a:gd name="T54" fmla="*/ 13 w 46"/>
                <a:gd name="T55" fmla="*/ 43 h 43"/>
                <a:gd name="T56" fmla="*/ 16 w 46"/>
                <a:gd name="T57" fmla="*/ 42 h 43"/>
                <a:gd name="T58" fmla="*/ 17 w 46"/>
                <a:gd name="T59" fmla="*/ 39 h 43"/>
                <a:gd name="T60" fmla="*/ 20 w 46"/>
                <a:gd name="T61" fmla="*/ 36 h 43"/>
                <a:gd name="T62" fmla="*/ 23 w 46"/>
                <a:gd name="T63" fmla="*/ 33 h 43"/>
                <a:gd name="T64" fmla="*/ 27 w 46"/>
                <a:gd name="T65" fmla="*/ 33 h 43"/>
                <a:gd name="T66" fmla="*/ 29 w 46"/>
                <a:gd name="T67" fmla="*/ 33 h 43"/>
                <a:gd name="T68" fmla="*/ 29 w 46"/>
                <a:gd name="T69" fmla="*/ 32 h 43"/>
                <a:gd name="T70" fmla="*/ 30 w 46"/>
                <a:gd name="T71" fmla="*/ 29 h 43"/>
                <a:gd name="T72" fmla="*/ 30 w 46"/>
                <a:gd name="T73" fmla="*/ 28 h 43"/>
                <a:gd name="T74" fmla="*/ 34 w 46"/>
                <a:gd name="T75" fmla="*/ 26 h 43"/>
                <a:gd name="T76" fmla="*/ 21 w 46"/>
                <a:gd name="T77" fmla="*/ 12 h 43"/>
                <a:gd name="T78" fmla="*/ 33 w 46"/>
                <a:gd name="T79" fmla="*/ 9 h 43"/>
                <a:gd name="T80" fmla="*/ 44 w 46"/>
                <a:gd name="T81" fmla="*/ 3 h 43"/>
                <a:gd name="T82" fmla="*/ 45 w 46"/>
                <a:gd name="T83" fmla="*/ 3 h 43"/>
                <a:gd name="T84" fmla="*/ 46 w 46"/>
                <a:gd name="T85" fmla="*/ 3 h 43"/>
                <a:gd name="T86" fmla="*/ 46 w 46"/>
                <a:gd name="T8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7" name="Freeform 36"/>
            <p:cNvSpPr>
              <a:spLocks/>
            </p:cNvSpPr>
            <p:nvPr/>
          </p:nvSpPr>
          <p:spPr bwMode="auto">
            <a:xfrm>
              <a:off x="4999038" y="2873375"/>
              <a:ext cx="33338" cy="47625"/>
            </a:xfrm>
            <a:custGeom>
              <a:avLst/>
              <a:gdLst>
                <a:gd name="T0" fmla="*/ 16 w 21"/>
                <a:gd name="T1" fmla="*/ 19 h 30"/>
                <a:gd name="T2" fmla="*/ 13 w 21"/>
                <a:gd name="T3" fmla="*/ 18 h 30"/>
                <a:gd name="T4" fmla="*/ 13 w 21"/>
                <a:gd name="T5" fmla="*/ 15 h 30"/>
                <a:gd name="T6" fmla="*/ 19 w 21"/>
                <a:gd name="T7" fmla="*/ 15 h 30"/>
                <a:gd name="T8" fmla="*/ 19 w 21"/>
                <a:gd name="T9" fmla="*/ 14 h 30"/>
                <a:gd name="T10" fmla="*/ 19 w 21"/>
                <a:gd name="T11" fmla="*/ 12 h 30"/>
                <a:gd name="T12" fmla="*/ 21 w 21"/>
                <a:gd name="T13" fmla="*/ 10 h 30"/>
                <a:gd name="T14" fmla="*/ 21 w 21"/>
                <a:gd name="T15" fmla="*/ 8 h 30"/>
                <a:gd name="T16" fmla="*/ 19 w 21"/>
                <a:gd name="T17" fmla="*/ 4 h 30"/>
                <a:gd name="T18" fmla="*/ 17 w 21"/>
                <a:gd name="T19" fmla="*/ 4 h 30"/>
                <a:gd name="T20" fmla="*/ 17 w 21"/>
                <a:gd name="T21" fmla="*/ 0 h 30"/>
                <a:gd name="T22" fmla="*/ 16 w 21"/>
                <a:gd name="T23" fmla="*/ 0 h 30"/>
                <a:gd name="T24" fmla="*/ 13 w 21"/>
                <a:gd name="T25" fmla="*/ 0 h 30"/>
                <a:gd name="T26" fmla="*/ 12 w 21"/>
                <a:gd name="T27" fmla="*/ 0 h 30"/>
                <a:gd name="T28" fmla="*/ 12 w 21"/>
                <a:gd name="T29" fmla="*/ 2 h 30"/>
                <a:gd name="T30" fmla="*/ 12 w 21"/>
                <a:gd name="T31" fmla="*/ 4 h 30"/>
                <a:gd name="T32" fmla="*/ 8 w 21"/>
                <a:gd name="T33" fmla="*/ 6 h 30"/>
                <a:gd name="T34" fmla="*/ 8 w 21"/>
                <a:gd name="T35" fmla="*/ 10 h 30"/>
                <a:gd name="T36" fmla="*/ 5 w 21"/>
                <a:gd name="T37" fmla="*/ 14 h 30"/>
                <a:gd name="T38" fmla="*/ 4 w 21"/>
                <a:gd name="T39" fmla="*/ 22 h 30"/>
                <a:gd name="T40" fmla="*/ 3 w 21"/>
                <a:gd name="T41" fmla="*/ 26 h 30"/>
                <a:gd name="T42" fmla="*/ 0 w 21"/>
                <a:gd name="T43" fmla="*/ 28 h 30"/>
                <a:gd name="T44" fmla="*/ 3 w 21"/>
                <a:gd name="T45" fmla="*/ 28 h 30"/>
                <a:gd name="T46" fmla="*/ 3 w 21"/>
                <a:gd name="T47" fmla="*/ 28 h 30"/>
                <a:gd name="T48" fmla="*/ 9 w 21"/>
                <a:gd name="T49" fmla="*/ 30 h 30"/>
                <a:gd name="T50" fmla="*/ 12 w 21"/>
                <a:gd name="T51" fmla="*/ 23 h 30"/>
                <a:gd name="T52" fmla="*/ 16 w 21"/>
                <a:gd name="T53" fmla="*/ 19 h 30"/>
                <a:gd name="T54" fmla="*/ 16 w 21"/>
                <a:gd name="T55" fmla="*/ 19 h 30"/>
                <a:gd name="T56" fmla="*/ 16 w 21"/>
                <a:gd name="T57" fmla="*/ 19 h 30"/>
                <a:gd name="T58" fmla="*/ 16 w 21"/>
                <a:gd name="T59" fmla="*/ 19 h 30"/>
                <a:gd name="T60" fmla="*/ 16 w 21"/>
                <a:gd name="T61" fmla="*/ 19 h 30"/>
                <a:gd name="T62" fmla="*/ 16 w 21"/>
                <a:gd name="T63" fmla="*/ 19 h 30"/>
                <a:gd name="T64" fmla="*/ 16 w 21"/>
                <a:gd name="T6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0">
                  <a:moveTo>
                    <a:pt x="16" y="19"/>
                  </a:moveTo>
                  <a:lnTo>
                    <a:pt x="13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8" name="Freeform 37"/>
            <p:cNvSpPr>
              <a:spLocks/>
            </p:cNvSpPr>
            <p:nvPr/>
          </p:nvSpPr>
          <p:spPr bwMode="auto">
            <a:xfrm>
              <a:off x="4999038" y="2935288"/>
              <a:ext cx="14288" cy="36513"/>
            </a:xfrm>
            <a:custGeom>
              <a:avLst/>
              <a:gdLst>
                <a:gd name="T0" fmla="*/ 4 w 9"/>
                <a:gd name="T1" fmla="*/ 0 h 23"/>
                <a:gd name="T2" fmla="*/ 3 w 9"/>
                <a:gd name="T3" fmla="*/ 1 h 23"/>
                <a:gd name="T4" fmla="*/ 0 w 9"/>
                <a:gd name="T5" fmla="*/ 5 h 23"/>
                <a:gd name="T6" fmla="*/ 0 w 9"/>
                <a:gd name="T7" fmla="*/ 9 h 23"/>
                <a:gd name="T8" fmla="*/ 0 w 9"/>
                <a:gd name="T9" fmla="*/ 13 h 23"/>
                <a:gd name="T10" fmla="*/ 3 w 9"/>
                <a:gd name="T11" fmla="*/ 13 h 23"/>
                <a:gd name="T12" fmla="*/ 4 w 9"/>
                <a:gd name="T13" fmla="*/ 13 h 23"/>
                <a:gd name="T14" fmla="*/ 3 w 9"/>
                <a:gd name="T15" fmla="*/ 15 h 23"/>
                <a:gd name="T16" fmla="*/ 0 w 9"/>
                <a:gd name="T17" fmla="*/ 19 h 23"/>
                <a:gd name="T18" fmla="*/ 0 w 9"/>
                <a:gd name="T19" fmla="*/ 20 h 23"/>
                <a:gd name="T20" fmla="*/ 3 w 9"/>
                <a:gd name="T21" fmla="*/ 23 h 23"/>
                <a:gd name="T22" fmla="*/ 4 w 9"/>
                <a:gd name="T23" fmla="*/ 20 h 23"/>
                <a:gd name="T24" fmla="*/ 8 w 9"/>
                <a:gd name="T25" fmla="*/ 19 h 23"/>
                <a:gd name="T26" fmla="*/ 8 w 9"/>
                <a:gd name="T27" fmla="*/ 19 h 23"/>
                <a:gd name="T28" fmla="*/ 8 w 9"/>
                <a:gd name="T29" fmla="*/ 19 h 23"/>
                <a:gd name="T30" fmla="*/ 9 w 9"/>
                <a:gd name="T31" fmla="*/ 15 h 23"/>
                <a:gd name="T32" fmla="*/ 9 w 9"/>
                <a:gd name="T33" fmla="*/ 11 h 23"/>
                <a:gd name="T34" fmla="*/ 9 w 9"/>
                <a:gd name="T35" fmla="*/ 11 h 23"/>
                <a:gd name="T36" fmla="*/ 9 w 9"/>
                <a:gd name="T37" fmla="*/ 3 h 23"/>
                <a:gd name="T38" fmla="*/ 9 w 9"/>
                <a:gd name="T39" fmla="*/ 3 h 23"/>
                <a:gd name="T40" fmla="*/ 7 w 9"/>
                <a:gd name="T41" fmla="*/ 1 h 23"/>
                <a:gd name="T42" fmla="*/ 4 w 9"/>
                <a:gd name="T43" fmla="*/ 0 h 23"/>
                <a:gd name="T44" fmla="*/ 4 w 9"/>
                <a:gd name="T45" fmla="*/ 0 h 23"/>
                <a:gd name="T46" fmla="*/ 4 w 9"/>
                <a:gd name="T47" fmla="*/ 0 h 23"/>
                <a:gd name="T48" fmla="*/ 4 w 9"/>
                <a:gd name="T49" fmla="*/ 0 h 23"/>
                <a:gd name="T50" fmla="*/ 4 w 9"/>
                <a:gd name="T51" fmla="*/ 0 h 23"/>
                <a:gd name="T52" fmla="*/ 4 w 9"/>
                <a:gd name="T53" fmla="*/ 0 h 23"/>
                <a:gd name="T54" fmla="*/ 4 w 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23">
                  <a:moveTo>
                    <a:pt x="4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89" name="Freeform 38"/>
            <p:cNvSpPr>
              <a:spLocks/>
            </p:cNvSpPr>
            <p:nvPr/>
          </p:nvSpPr>
          <p:spPr bwMode="auto">
            <a:xfrm>
              <a:off x="4981575" y="2917825"/>
              <a:ext cx="31750" cy="107950"/>
            </a:xfrm>
            <a:custGeom>
              <a:avLst/>
              <a:gdLst>
                <a:gd name="T0" fmla="*/ 10 w 15"/>
                <a:gd name="T1" fmla="*/ 0 h 51"/>
                <a:gd name="T2" fmla="*/ 10 w 15"/>
                <a:gd name="T3" fmla="*/ 0 h 51"/>
                <a:gd name="T4" fmla="*/ 8 w 15"/>
                <a:gd name="T5" fmla="*/ 0 h 51"/>
                <a:gd name="T6" fmla="*/ 8 w 15"/>
                <a:gd name="T7" fmla="*/ 2 h 51"/>
                <a:gd name="T8" fmla="*/ 8 w 15"/>
                <a:gd name="T9" fmla="*/ 3 h 51"/>
                <a:gd name="T10" fmla="*/ 7 w 15"/>
                <a:gd name="T11" fmla="*/ 6 h 51"/>
                <a:gd name="T12" fmla="*/ 7 w 15"/>
                <a:gd name="T13" fmla="*/ 8 h 51"/>
                <a:gd name="T14" fmla="*/ 5 w 15"/>
                <a:gd name="T15" fmla="*/ 15 h 51"/>
                <a:gd name="T16" fmla="*/ 2 w 15"/>
                <a:gd name="T17" fmla="*/ 20 h 51"/>
                <a:gd name="T18" fmla="*/ 4 w 15"/>
                <a:gd name="T19" fmla="*/ 22 h 51"/>
                <a:gd name="T20" fmla="*/ 2 w 15"/>
                <a:gd name="T21" fmla="*/ 23 h 51"/>
                <a:gd name="T22" fmla="*/ 1 w 15"/>
                <a:gd name="T23" fmla="*/ 25 h 51"/>
                <a:gd name="T24" fmla="*/ 0 w 15"/>
                <a:gd name="T25" fmla="*/ 27 h 51"/>
                <a:gd name="T26" fmla="*/ 10 w 15"/>
                <a:gd name="T27" fmla="*/ 51 h 51"/>
                <a:gd name="T28" fmla="*/ 10 w 15"/>
                <a:gd name="T29" fmla="*/ 49 h 51"/>
                <a:gd name="T30" fmla="*/ 11 w 15"/>
                <a:gd name="T31" fmla="*/ 50 h 51"/>
                <a:gd name="T32" fmla="*/ 11 w 15"/>
                <a:gd name="T33" fmla="*/ 46 h 51"/>
                <a:gd name="T34" fmla="*/ 12 w 15"/>
                <a:gd name="T35" fmla="*/ 42 h 51"/>
                <a:gd name="T36" fmla="*/ 12 w 15"/>
                <a:gd name="T37" fmla="*/ 41 h 51"/>
                <a:gd name="T38" fmla="*/ 12 w 15"/>
                <a:gd name="T39" fmla="*/ 35 h 51"/>
                <a:gd name="T40" fmla="*/ 14 w 15"/>
                <a:gd name="T41" fmla="*/ 29 h 51"/>
                <a:gd name="T42" fmla="*/ 14 w 15"/>
                <a:gd name="T43" fmla="*/ 29 h 51"/>
                <a:gd name="T44" fmla="*/ 14 w 15"/>
                <a:gd name="T45" fmla="*/ 28 h 51"/>
                <a:gd name="T46" fmla="*/ 14 w 15"/>
                <a:gd name="T47" fmla="*/ 28 h 51"/>
                <a:gd name="T48" fmla="*/ 14 w 15"/>
                <a:gd name="T49" fmla="*/ 27 h 51"/>
                <a:gd name="T50" fmla="*/ 14 w 15"/>
                <a:gd name="T51" fmla="*/ 25 h 51"/>
                <a:gd name="T52" fmla="*/ 14 w 15"/>
                <a:gd name="T53" fmla="*/ 22 h 51"/>
                <a:gd name="T54" fmla="*/ 14 w 15"/>
                <a:gd name="T55" fmla="*/ 22 h 51"/>
                <a:gd name="T56" fmla="*/ 14 w 15"/>
                <a:gd name="T57" fmla="*/ 22 h 51"/>
                <a:gd name="T58" fmla="*/ 11 w 15"/>
                <a:gd name="T59" fmla="*/ 23 h 51"/>
                <a:gd name="T60" fmla="*/ 10 w 15"/>
                <a:gd name="T61" fmla="*/ 25 h 51"/>
                <a:gd name="T62" fmla="*/ 8 w 15"/>
                <a:gd name="T63" fmla="*/ 23 h 51"/>
                <a:gd name="T64" fmla="*/ 8 w 15"/>
                <a:gd name="T65" fmla="*/ 22 h 51"/>
                <a:gd name="T66" fmla="*/ 10 w 15"/>
                <a:gd name="T67" fmla="*/ 19 h 51"/>
                <a:gd name="T68" fmla="*/ 11 w 15"/>
                <a:gd name="T69" fmla="*/ 18 h 51"/>
                <a:gd name="T70" fmla="*/ 10 w 15"/>
                <a:gd name="T71" fmla="*/ 18 h 51"/>
                <a:gd name="T72" fmla="*/ 8 w 15"/>
                <a:gd name="T73" fmla="*/ 18 h 51"/>
                <a:gd name="T74" fmla="*/ 8 w 15"/>
                <a:gd name="T75" fmla="*/ 15 h 51"/>
                <a:gd name="T76" fmla="*/ 8 w 15"/>
                <a:gd name="T77" fmla="*/ 12 h 51"/>
                <a:gd name="T78" fmla="*/ 10 w 15"/>
                <a:gd name="T79" fmla="*/ 9 h 51"/>
                <a:gd name="T80" fmla="*/ 11 w 15"/>
                <a:gd name="T81" fmla="*/ 8 h 51"/>
                <a:gd name="T82" fmla="*/ 13 w 15"/>
                <a:gd name="T83" fmla="*/ 9 h 51"/>
                <a:gd name="T84" fmla="*/ 15 w 15"/>
                <a:gd name="T85" fmla="*/ 10 h 51"/>
                <a:gd name="T86" fmla="*/ 15 w 15"/>
                <a:gd name="T87" fmla="*/ 7 h 51"/>
                <a:gd name="T88" fmla="*/ 15 w 15"/>
                <a:gd name="T89" fmla="*/ 3 h 51"/>
                <a:gd name="T90" fmla="*/ 15 w 15"/>
                <a:gd name="T91" fmla="*/ 1 h 51"/>
                <a:gd name="T92" fmla="*/ 10 w 15"/>
                <a:gd name="T9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0" name="Freeform 39"/>
            <p:cNvSpPr>
              <a:spLocks/>
            </p:cNvSpPr>
            <p:nvPr/>
          </p:nvSpPr>
          <p:spPr bwMode="auto">
            <a:xfrm>
              <a:off x="4773613" y="2708275"/>
              <a:ext cx="9525" cy="12700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1" name="Freeform 40"/>
            <p:cNvSpPr>
              <a:spLocks/>
            </p:cNvSpPr>
            <p:nvPr/>
          </p:nvSpPr>
          <p:spPr bwMode="auto">
            <a:xfrm>
              <a:off x="4683125" y="2270125"/>
              <a:ext cx="201613" cy="131763"/>
            </a:xfrm>
            <a:custGeom>
              <a:avLst/>
              <a:gdLst>
                <a:gd name="T0" fmla="*/ 6 w 127"/>
                <a:gd name="T1" fmla="*/ 53 h 83"/>
                <a:gd name="T2" fmla="*/ 5 w 127"/>
                <a:gd name="T3" fmla="*/ 61 h 83"/>
                <a:gd name="T4" fmla="*/ 0 w 127"/>
                <a:gd name="T5" fmla="*/ 69 h 83"/>
                <a:gd name="T6" fmla="*/ 5 w 127"/>
                <a:gd name="T7" fmla="*/ 74 h 83"/>
                <a:gd name="T8" fmla="*/ 5 w 127"/>
                <a:gd name="T9" fmla="*/ 78 h 83"/>
                <a:gd name="T10" fmla="*/ 14 w 127"/>
                <a:gd name="T11" fmla="*/ 74 h 83"/>
                <a:gd name="T12" fmla="*/ 33 w 127"/>
                <a:gd name="T13" fmla="*/ 73 h 83"/>
                <a:gd name="T14" fmla="*/ 49 w 127"/>
                <a:gd name="T15" fmla="*/ 74 h 83"/>
                <a:gd name="T16" fmla="*/ 58 w 127"/>
                <a:gd name="T17" fmla="*/ 78 h 83"/>
                <a:gd name="T18" fmla="*/ 63 w 127"/>
                <a:gd name="T19" fmla="*/ 78 h 83"/>
                <a:gd name="T20" fmla="*/ 74 w 127"/>
                <a:gd name="T21" fmla="*/ 78 h 83"/>
                <a:gd name="T22" fmla="*/ 77 w 127"/>
                <a:gd name="T23" fmla="*/ 78 h 83"/>
                <a:gd name="T24" fmla="*/ 85 w 127"/>
                <a:gd name="T25" fmla="*/ 82 h 83"/>
                <a:gd name="T26" fmla="*/ 93 w 127"/>
                <a:gd name="T27" fmla="*/ 79 h 83"/>
                <a:gd name="T28" fmla="*/ 101 w 127"/>
                <a:gd name="T29" fmla="*/ 83 h 83"/>
                <a:gd name="T30" fmla="*/ 101 w 127"/>
                <a:gd name="T31" fmla="*/ 78 h 83"/>
                <a:gd name="T32" fmla="*/ 106 w 127"/>
                <a:gd name="T33" fmla="*/ 70 h 83"/>
                <a:gd name="T34" fmla="*/ 117 w 127"/>
                <a:gd name="T35" fmla="*/ 70 h 83"/>
                <a:gd name="T36" fmla="*/ 111 w 127"/>
                <a:gd name="T37" fmla="*/ 61 h 83"/>
                <a:gd name="T38" fmla="*/ 107 w 127"/>
                <a:gd name="T39" fmla="*/ 53 h 83"/>
                <a:gd name="T40" fmla="*/ 114 w 127"/>
                <a:gd name="T41" fmla="*/ 51 h 83"/>
                <a:gd name="T42" fmla="*/ 127 w 127"/>
                <a:gd name="T43" fmla="*/ 47 h 83"/>
                <a:gd name="T44" fmla="*/ 121 w 127"/>
                <a:gd name="T45" fmla="*/ 42 h 83"/>
                <a:gd name="T46" fmla="*/ 111 w 127"/>
                <a:gd name="T47" fmla="*/ 39 h 83"/>
                <a:gd name="T48" fmla="*/ 107 w 127"/>
                <a:gd name="T49" fmla="*/ 34 h 83"/>
                <a:gd name="T50" fmla="*/ 98 w 127"/>
                <a:gd name="T51" fmla="*/ 25 h 83"/>
                <a:gd name="T52" fmla="*/ 98 w 127"/>
                <a:gd name="T53" fmla="*/ 17 h 83"/>
                <a:gd name="T54" fmla="*/ 97 w 127"/>
                <a:gd name="T55" fmla="*/ 9 h 83"/>
                <a:gd name="T56" fmla="*/ 81 w 127"/>
                <a:gd name="T57" fmla="*/ 6 h 83"/>
                <a:gd name="T58" fmla="*/ 75 w 127"/>
                <a:gd name="T59" fmla="*/ 4 h 83"/>
                <a:gd name="T60" fmla="*/ 67 w 127"/>
                <a:gd name="T61" fmla="*/ 2 h 83"/>
                <a:gd name="T62" fmla="*/ 62 w 127"/>
                <a:gd name="T63" fmla="*/ 2 h 83"/>
                <a:gd name="T64" fmla="*/ 58 w 127"/>
                <a:gd name="T65" fmla="*/ 0 h 83"/>
                <a:gd name="T66" fmla="*/ 50 w 127"/>
                <a:gd name="T67" fmla="*/ 6 h 83"/>
                <a:gd name="T68" fmla="*/ 40 w 127"/>
                <a:gd name="T69" fmla="*/ 7 h 83"/>
                <a:gd name="T70" fmla="*/ 41 w 127"/>
                <a:gd name="T71" fmla="*/ 15 h 83"/>
                <a:gd name="T72" fmla="*/ 36 w 127"/>
                <a:gd name="T73" fmla="*/ 19 h 83"/>
                <a:gd name="T74" fmla="*/ 30 w 127"/>
                <a:gd name="T75" fmla="*/ 23 h 83"/>
                <a:gd name="T76" fmla="*/ 26 w 127"/>
                <a:gd name="T77" fmla="*/ 30 h 83"/>
                <a:gd name="T78" fmla="*/ 30 w 127"/>
                <a:gd name="T79" fmla="*/ 34 h 83"/>
                <a:gd name="T80" fmla="*/ 26 w 127"/>
                <a:gd name="T81" fmla="*/ 33 h 83"/>
                <a:gd name="T82" fmla="*/ 20 w 127"/>
                <a:gd name="T83" fmla="*/ 34 h 83"/>
                <a:gd name="T84" fmla="*/ 14 w 127"/>
                <a:gd name="T85" fmla="*/ 38 h 83"/>
                <a:gd name="T86" fmla="*/ 9 w 127"/>
                <a:gd name="T87" fmla="*/ 38 h 83"/>
                <a:gd name="T88" fmla="*/ 2 w 127"/>
                <a:gd name="T89" fmla="*/ 38 h 83"/>
                <a:gd name="T90" fmla="*/ 2 w 127"/>
                <a:gd name="T91" fmla="*/ 43 h 83"/>
                <a:gd name="T92" fmla="*/ 2 w 127"/>
                <a:gd name="T93" fmla="*/ 43 h 83"/>
                <a:gd name="T94" fmla="*/ 2 w 127"/>
                <a:gd name="T95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83">
                  <a:moveTo>
                    <a:pt x="2" y="43"/>
                  </a:moveTo>
                  <a:lnTo>
                    <a:pt x="5" y="49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33" y="73"/>
                  </a:lnTo>
                  <a:lnTo>
                    <a:pt x="40" y="73"/>
                  </a:lnTo>
                  <a:lnTo>
                    <a:pt x="45" y="74"/>
                  </a:lnTo>
                  <a:lnTo>
                    <a:pt x="49" y="74"/>
                  </a:lnTo>
                  <a:lnTo>
                    <a:pt x="53" y="77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59" y="78"/>
                  </a:lnTo>
                  <a:lnTo>
                    <a:pt x="62" y="79"/>
                  </a:lnTo>
                  <a:lnTo>
                    <a:pt x="63" y="78"/>
                  </a:lnTo>
                  <a:lnTo>
                    <a:pt x="66" y="78"/>
                  </a:lnTo>
                  <a:lnTo>
                    <a:pt x="70" y="79"/>
                  </a:lnTo>
                  <a:lnTo>
                    <a:pt x="74" y="78"/>
                  </a:lnTo>
                  <a:lnTo>
                    <a:pt x="75" y="82"/>
                  </a:lnTo>
                  <a:lnTo>
                    <a:pt x="75" y="79"/>
                  </a:lnTo>
                  <a:lnTo>
                    <a:pt x="77" y="78"/>
                  </a:lnTo>
                  <a:lnTo>
                    <a:pt x="81" y="78"/>
                  </a:lnTo>
                  <a:lnTo>
                    <a:pt x="83" y="82"/>
                  </a:lnTo>
                  <a:lnTo>
                    <a:pt x="85" y="82"/>
                  </a:lnTo>
                  <a:lnTo>
                    <a:pt x="87" y="82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4" y="79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2" y="74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7" y="70"/>
                  </a:lnTo>
                  <a:lnTo>
                    <a:pt x="115" y="69"/>
                  </a:lnTo>
                  <a:lnTo>
                    <a:pt x="114" y="66"/>
                  </a:lnTo>
                  <a:lnTo>
                    <a:pt x="111" y="61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7" y="53"/>
                  </a:lnTo>
                  <a:lnTo>
                    <a:pt x="107" y="51"/>
                  </a:lnTo>
                  <a:lnTo>
                    <a:pt x="110" y="51"/>
                  </a:lnTo>
                  <a:lnTo>
                    <a:pt x="114" y="51"/>
                  </a:lnTo>
                  <a:lnTo>
                    <a:pt x="119" y="51"/>
                  </a:lnTo>
                  <a:lnTo>
                    <a:pt x="123" y="49"/>
                  </a:lnTo>
                  <a:lnTo>
                    <a:pt x="127" y="47"/>
                  </a:lnTo>
                  <a:lnTo>
                    <a:pt x="125" y="46"/>
                  </a:lnTo>
                  <a:lnTo>
                    <a:pt x="121" y="43"/>
                  </a:lnTo>
                  <a:lnTo>
                    <a:pt x="121" y="42"/>
                  </a:lnTo>
                  <a:lnTo>
                    <a:pt x="119" y="39"/>
                  </a:lnTo>
                  <a:lnTo>
                    <a:pt x="114" y="39"/>
                  </a:lnTo>
                  <a:lnTo>
                    <a:pt x="111" y="39"/>
                  </a:lnTo>
                  <a:lnTo>
                    <a:pt x="111" y="35"/>
                  </a:lnTo>
                  <a:lnTo>
                    <a:pt x="110" y="34"/>
                  </a:lnTo>
                  <a:lnTo>
                    <a:pt x="107" y="34"/>
                  </a:lnTo>
                  <a:lnTo>
                    <a:pt x="103" y="33"/>
                  </a:lnTo>
                  <a:lnTo>
                    <a:pt x="102" y="29"/>
                  </a:lnTo>
                  <a:lnTo>
                    <a:pt x="98" y="25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9"/>
                  </a:lnTo>
                  <a:lnTo>
                    <a:pt x="93" y="7"/>
                  </a:lnTo>
                  <a:lnTo>
                    <a:pt x="87" y="6"/>
                  </a:lnTo>
                  <a:lnTo>
                    <a:pt x="81" y="6"/>
                  </a:lnTo>
                  <a:lnTo>
                    <a:pt x="77" y="7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3" y="4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2" name="Freeform 41"/>
            <p:cNvSpPr>
              <a:spLocks/>
            </p:cNvSpPr>
            <p:nvPr/>
          </p:nvSpPr>
          <p:spPr bwMode="auto">
            <a:xfrm>
              <a:off x="4768850" y="2663825"/>
              <a:ext cx="69850" cy="44450"/>
            </a:xfrm>
            <a:custGeom>
              <a:avLst/>
              <a:gdLst>
                <a:gd name="T0" fmla="*/ 43 w 44"/>
                <a:gd name="T1" fmla="*/ 14 h 28"/>
                <a:gd name="T2" fmla="*/ 33 w 44"/>
                <a:gd name="T3" fmla="*/ 10 h 28"/>
                <a:gd name="T4" fmla="*/ 27 w 44"/>
                <a:gd name="T5" fmla="*/ 5 h 28"/>
                <a:gd name="T6" fmla="*/ 27 w 44"/>
                <a:gd name="T7" fmla="*/ 2 h 28"/>
                <a:gd name="T8" fmla="*/ 27 w 44"/>
                <a:gd name="T9" fmla="*/ 1 h 28"/>
                <a:gd name="T10" fmla="*/ 25 w 44"/>
                <a:gd name="T11" fmla="*/ 1 h 28"/>
                <a:gd name="T12" fmla="*/ 23 w 44"/>
                <a:gd name="T13" fmla="*/ 1 h 28"/>
                <a:gd name="T14" fmla="*/ 21 w 44"/>
                <a:gd name="T15" fmla="*/ 1 h 28"/>
                <a:gd name="T16" fmla="*/ 20 w 44"/>
                <a:gd name="T17" fmla="*/ 1 h 28"/>
                <a:gd name="T18" fmla="*/ 17 w 44"/>
                <a:gd name="T19" fmla="*/ 0 h 28"/>
                <a:gd name="T20" fmla="*/ 16 w 44"/>
                <a:gd name="T21" fmla="*/ 0 h 28"/>
                <a:gd name="T22" fmla="*/ 13 w 44"/>
                <a:gd name="T23" fmla="*/ 0 h 28"/>
                <a:gd name="T24" fmla="*/ 8 w 44"/>
                <a:gd name="T25" fmla="*/ 1 h 28"/>
                <a:gd name="T26" fmla="*/ 5 w 44"/>
                <a:gd name="T27" fmla="*/ 2 h 28"/>
                <a:gd name="T28" fmla="*/ 4 w 44"/>
                <a:gd name="T29" fmla="*/ 5 h 28"/>
                <a:gd name="T30" fmla="*/ 3 w 44"/>
                <a:gd name="T31" fmla="*/ 5 h 28"/>
                <a:gd name="T32" fmla="*/ 4 w 44"/>
                <a:gd name="T33" fmla="*/ 6 h 28"/>
                <a:gd name="T34" fmla="*/ 5 w 44"/>
                <a:gd name="T35" fmla="*/ 6 h 28"/>
                <a:gd name="T36" fmla="*/ 5 w 44"/>
                <a:gd name="T37" fmla="*/ 9 h 28"/>
                <a:gd name="T38" fmla="*/ 8 w 44"/>
                <a:gd name="T39" fmla="*/ 10 h 28"/>
                <a:gd name="T40" fmla="*/ 5 w 44"/>
                <a:gd name="T41" fmla="*/ 13 h 28"/>
                <a:gd name="T42" fmla="*/ 4 w 44"/>
                <a:gd name="T43" fmla="*/ 13 h 28"/>
                <a:gd name="T44" fmla="*/ 4 w 44"/>
                <a:gd name="T45" fmla="*/ 14 h 28"/>
                <a:gd name="T46" fmla="*/ 4 w 44"/>
                <a:gd name="T47" fmla="*/ 18 h 28"/>
                <a:gd name="T48" fmla="*/ 4 w 44"/>
                <a:gd name="T49" fmla="*/ 18 h 28"/>
                <a:gd name="T50" fmla="*/ 3 w 44"/>
                <a:gd name="T51" fmla="*/ 20 h 28"/>
                <a:gd name="T52" fmla="*/ 0 w 44"/>
                <a:gd name="T53" fmla="*/ 24 h 28"/>
                <a:gd name="T54" fmla="*/ 3 w 44"/>
                <a:gd name="T55" fmla="*/ 26 h 28"/>
                <a:gd name="T56" fmla="*/ 4 w 44"/>
                <a:gd name="T57" fmla="*/ 26 h 28"/>
                <a:gd name="T58" fmla="*/ 8 w 44"/>
                <a:gd name="T59" fmla="*/ 24 h 28"/>
                <a:gd name="T60" fmla="*/ 9 w 44"/>
                <a:gd name="T61" fmla="*/ 24 h 28"/>
                <a:gd name="T62" fmla="*/ 9 w 44"/>
                <a:gd name="T63" fmla="*/ 26 h 28"/>
                <a:gd name="T64" fmla="*/ 9 w 44"/>
                <a:gd name="T65" fmla="*/ 28 h 28"/>
                <a:gd name="T66" fmla="*/ 13 w 44"/>
                <a:gd name="T67" fmla="*/ 26 h 28"/>
                <a:gd name="T68" fmla="*/ 17 w 44"/>
                <a:gd name="T69" fmla="*/ 22 h 28"/>
                <a:gd name="T70" fmla="*/ 20 w 44"/>
                <a:gd name="T71" fmla="*/ 20 h 28"/>
                <a:gd name="T72" fmla="*/ 23 w 44"/>
                <a:gd name="T73" fmla="*/ 18 h 28"/>
                <a:gd name="T74" fmla="*/ 25 w 44"/>
                <a:gd name="T75" fmla="*/ 18 h 28"/>
                <a:gd name="T76" fmla="*/ 27 w 44"/>
                <a:gd name="T77" fmla="*/ 18 h 28"/>
                <a:gd name="T78" fmla="*/ 31 w 44"/>
                <a:gd name="T79" fmla="*/ 16 h 28"/>
                <a:gd name="T80" fmla="*/ 36 w 44"/>
                <a:gd name="T81" fmla="*/ 18 h 28"/>
                <a:gd name="T82" fmla="*/ 40 w 44"/>
                <a:gd name="T83" fmla="*/ 18 h 28"/>
                <a:gd name="T84" fmla="*/ 43 w 44"/>
                <a:gd name="T85" fmla="*/ 16 h 28"/>
                <a:gd name="T86" fmla="*/ 44 w 44"/>
                <a:gd name="T87" fmla="*/ 14 h 28"/>
                <a:gd name="T88" fmla="*/ 43 w 44"/>
                <a:gd name="T89" fmla="*/ 14 h 28"/>
                <a:gd name="T90" fmla="*/ 43 w 44"/>
                <a:gd name="T91" fmla="*/ 14 h 28"/>
                <a:gd name="T92" fmla="*/ 43 w 44"/>
                <a:gd name="T93" fmla="*/ 14 h 28"/>
                <a:gd name="T94" fmla="*/ 43 w 44"/>
                <a:gd name="T95" fmla="*/ 14 h 28"/>
                <a:gd name="T96" fmla="*/ 43 w 44"/>
                <a:gd name="T97" fmla="*/ 14 h 28"/>
                <a:gd name="T98" fmla="*/ 43 w 44"/>
                <a:gd name="T99" fmla="*/ 14 h 28"/>
                <a:gd name="T100" fmla="*/ 43 w 44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8">
                  <a:moveTo>
                    <a:pt x="43" y="14"/>
                  </a:moveTo>
                  <a:lnTo>
                    <a:pt x="33" y="10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4635500" y="2652713"/>
              <a:ext cx="57150" cy="42863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4608513" y="2646363"/>
              <a:ext cx="42863" cy="87313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4678363" y="2601913"/>
              <a:ext cx="142875" cy="8255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4625975" y="2486025"/>
              <a:ext cx="217488" cy="131763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4767263" y="2482850"/>
              <a:ext cx="79375" cy="84138"/>
            </a:xfrm>
            <a:custGeom>
              <a:avLst/>
              <a:gdLst>
                <a:gd name="T0" fmla="*/ 5 w 50"/>
                <a:gd name="T1" fmla="*/ 6 h 53"/>
                <a:gd name="T2" fmla="*/ 9 w 50"/>
                <a:gd name="T3" fmla="*/ 13 h 53"/>
                <a:gd name="T4" fmla="*/ 13 w 50"/>
                <a:gd name="T5" fmla="*/ 18 h 53"/>
                <a:gd name="T6" fmla="*/ 18 w 50"/>
                <a:gd name="T7" fmla="*/ 23 h 53"/>
                <a:gd name="T8" fmla="*/ 21 w 50"/>
                <a:gd name="T9" fmla="*/ 27 h 53"/>
                <a:gd name="T10" fmla="*/ 24 w 50"/>
                <a:gd name="T11" fmla="*/ 33 h 53"/>
                <a:gd name="T12" fmla="*/ 22 w 50"/>
                <a:gd name="T13" fmla="*/ 39 h 53"/>
                <a:gd name="T14" fmla="*/ 22 w 50"/>
                <a:gd name="T15" fmla="*/ 43 h 53"/>
                <a:gd name="T16" fmla="*/ 24 w 50"/>
                <a:gd name="T17" fmla="*/ 49 h 53"/>
                <a:gd name="T18" fmla="*/ 24 w 50"/>
                <a:gd name="T19" fmla="*/ 50 h 53"/>
                <a:gd name="T20" fmla="*/ 25 w 50"/>
                <a:gd name="T21" fmla="*/ 51 h 53"/>
                <a:gd name="T22" fmla="*/ 26 w 50"/>
                <a:gd name="T23" fmla="*/ 53 h 53"/>
                <a:gd name="T24" fmla="*/ 28 w 50"/>
                <a:gd name="T25" fmla="*/ 53 h 53"/>
                <a:gd name="T26" fmla="*/ 30 w 50"/>
                <a:gd name="T27" fmla="*/ 50 h 53"/>
                <a:gd name="T28" fmla="*/ 32 w 50"/>
                <a:gd name="T29" fmla="*/ 46 h 53"/>
                <a:gd name="T30" fmla="*/ 34 w 50"/>
                <a:gd name="T31" fmla="*/ 43 h 53"/>
                <a:gd name="T32" fmla="*/ 36 w 50"/>
                <a:gd name="T33" fmla="*/ 41 h 53"/>
                <a:gd name="T34" fmla="*/ 36 w 50"/>
                <a:gd name="T35" fmla="*/ 37 h 53"/>
                <a:gd name="T36" fmla="*/ 36 w 50"/>
                <a:gd name="T37" fmla="*/ 35 h 53"/>
                <a:gd name="T38" fmla="*/ 37 w 50"/>
                <a:gd name="T39" fmla="*/ 33 h 53"/>
                <a:gd name="T40" fmla="*/ 40 w 50"/>
                <a:gd name="T41" fmla="*/ 35 h 53"/>
                <a:gd name="T42" fmla="*/ 41 w 50"/>
                <a:gd name="T43" fmla="*/ 35 h 53"/>
                <a:gd name="T44" fmla="*/ 45 w 50"/>
                <a:gd name="T45" fmla="*/ 35 h 53"/>
                <a:gd name="T46" fmla="*/ 48 w 50"/>
                <a:gd name="T47" fmla="*/ 37 h 53"/>
                <a:gd name="T48" fmla="*/ 50 w 50"/>
                <a:gd name="T49" fmla="*/ 35 h 53"/>
                <a:gd name="T50" fmla="*/ 48 w 50"/>
                <a:gd name="T51" fmla="*/ 33 h 53"/>
                <a:gd name="T52" fmla="*/ 49 w 50"/>
                <a:gd name="T53" fmla="*/ 31 h 53"/>
                <a:gd name="T54" fmla="*/ 45 w 50"/>
                <a:gd name="T55" fmla="*/ 27 h 53"/>
                <a:gd name="T56" fmla="*/ 44 w 50"/>
                <a:gd name="T57" fmla="*/ 23 h 53"/>
                <a:gd name="T58" fmla="*/ 41 w 50"/>
                <a:gd name="T59" fmla="*/ 23 h 53"/>
                <a:gd name="T60" fmla="*/ 41 w 50"/>
                <a:gd name="T61" fmla="*/ 22 h 53"/>
                <a:gd name="T62" fmla="*/ 41 w 50"/>
                <a:gd name="T63" fmla="*/ 20 h 53"/>
                <a:gd name="T64" fmla="*/ 40 w 50"/>
                <a:gd name="T65" fmla="*/ 20 h 53"/>
                <a:gd name="T66" fmla="*/ 37 w 50"/>
                <a:gd name="T67" fmla="*/ 16 h 53"/>
                <a:gd name="T68" fmla="*/ 34 w 50"/>
                <a:gd name="T69" fmla="*/ 10 h 53"/>
                <a:gd name="T70" fmla="*/ 34 w 50"/>
                <a:gd name="T71" fmla="*/ 9 h 53"/>
                <a:gd name="T72" fmla="*/ 32 w 50"/>
                <a:gd name="T73" fmla="*/ 9 h 53"/>
                <a:gd name="T74" fmla="*/ 30 w 50"/>
                <a:gd name="T75" fmla="*/ 9 h 53"/>
                <a:gd name="T76" fmla="*/ 30 w 50"/>
                <a:gd name="T77" fmla="*/ 6 h 53"/>
                <a:gd name="T78" fmla="*/ 26 w 50"/>
                <a:gd name="T79" fmla="*/ 5 h 53"/>
                <a:gd name="T80" fmla="*/ 24 w 50"/>
                <a:gd name="T81" fmla="*/ 6 h 53"/>
                <a:gd name="T82" fmla="*/ 24 w 50"/>
                <a:gd name="T83" fmla="*/ 5 h 53"/>
                <a:gd name="T84" fmla="*/ 22 w 50"/>
                <a:gd name="T85" fmla="*/ 5 h 53"/>
                <a:gd name="T86" fmla="*/ 18 w 50"/>
                <a:gd name="T87" fmla="*/ 5 h 53"/>
                <a:gd name="T88" fmla="*/ 17 w 50"/>
                <a:gd name="T89" fmla="*/ 1 h 53"/>
                <a:gd name="T90" fmla="*/ 13 w 50"/>
                <a:gd name="T91" fmla="*/ 0 h 53"/>
                <a:gd name="T92" fmla="*/ 10 w 50"/>
                <a:gd name="T93" fmla="*/ 0 h 53"/>
                <a:gd name="T94" fmla="*/ 6 w 50"/>
                <a:gd name="T95" fmla="*/ 1 h 53"/>
                <a:gd name="T96" fmla="*/ 4 w 50"/>
                <a:gd name="T97" fmla="*/ 1 h 53"/>
                <a:gd name="T98" fmla="*/ 1 w 50"/>
                <a:gd name="T99" fmla="*/ 1 h 53"/>
                <a:gd name="T100" fmla="*/ 0 w 50"/>
                <a:gd name="T101" fmla="*/ 2 h 53"/>
                <a:gd name="T102" fmla="*/ 1 w 50"/>
                <a:gd name="T103" fmla="*/ 5 h 53"/>
                <a:gd name="T104" fmla="*/ 5 w 50"/>
                <a:gd name="T105" fmla="*/ 6 h 53"/>
                <a:gd name="T106" fmla="*/ 5 w 50"/>
                <a:gd name="T107" fmla="*/ 6 h 53"/>
                <a:gd name="T108" fmla="*/ 5 w 50"/>
                <a:gd name="T109" fmla="*/ 6 h 53"/>
                <a:gd name="T110" fmla="*/ 5 w 50"/>
                <a:gd name="T111" fmla="*/ 6 h 53"/>
                <a:gd name="T112" fmla="*/ 5 w 50"/>
                <a:gd name="T113" fmla="*/ 6 h 53"/>
                <a:gd name="T114" fmla="*/ 5 w 50"/>
                <a:gd name="T115" fmla="*/ 6 h 53"/>
                <a:gd name="T116" fmla="*/ 5 w 50"/>
                <a:gd name="T11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3">
                  <a:moveTo>
                    <a:pt x="5" y="6"/>
                  </a:moveTo>
                  <a:lnTo>
                    <a:pt x="9" y="13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5" y="51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5" y="27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3716338" y="3475038"/>
              <a:ext cx="76200" cy="20638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4754563" y="2960688"/>
              <a:ext cx="277813" cy="284163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5059363" y="3354388"/>
              <a:ext cx="169863" cy="174625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5199063" y="3506788"/>
              <a:ext cx="38100" cy="50800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5180013" y="3529013"/>
              <a:ext cx="258763" cy="390525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4978400" y="3444875"/>
              <a:ext cx="376238" cy="328613"/>
            </a:xfrm>
            <a:custGeom>
              <a:avLst/>
              <a:gdLst>
                <a:gd name="T0" fmla="*/ 49 w 237"/>
                <a:gd name="T1" fmla="*/ 27 h 207"/>
                <a:gd name="T2" fmla="*/ 47 w 237"/>
                <a:gd name="T3" fmla="*/ 39 h 207"/>
                <a:gd name="T4" fmla="*/ 42 w 237"/>
                <a:gd name="T5" fmla="*/ 40 h 207"/>
                <a:gd name="T6" fmla="*/ 34 w 237"/>
                <a:gd name="T7" fmla="*/ 53 h 207"/>
                <a:gd name="T8" fmla="*/ 30 w 237"/>
                <a:gd name="T9" fmla="*/ 61 h 207"/>
                <a:gd name="T10" fmla="*/ 30 w 237"/>
                <a:gd name="T11" fmla="*/ 68 h 207"/>
                <a:gd name="T12" fmla="*/ 25 w 237"/>
                <a:gd name="T13" fmla="*/ 72 h 207"/>
                <a:gd name="T14" fmla="*/ 21 w 237"/>
                <a:gd name="T15" fmla="*/ 78 h 207"/>
                <a:gd name="T16" fmla="*/ 17 w 237"/>
                <a:gd name="T17" fmla="*/ 92 h 207"/>
                <a:gd name="T18" fmla="*/ 17 w 237"/>
                <a:gd name="T19" fmla="*/ 110 h 207"/>
                <a:gd name="T20" fmla="*/ 5 w 237"/>
                <a:gd name="T21" fmla="*/ 116 h 207"/>
                <a:gd name="T22" fmla="*/ 2 w 237"/>
                <a:gd name="T23" fmla="*/ 122 h 207"/>
                <a:gd name="T24" fmla="*/ 0 w 237"/>
                <a:gd name="T25" fmla="*/ 128 h 207"/>
                <a:gd name="T26" fmla="*/ 16 w 237"/>
                <a:gd name="T27" fmla="*/ 136 h 207"/>
                <a:gd name="T28" fmla="*/ 26 w 237"/>
                <a:gd name="T29" fmla="*/ 149 h 207"/>
                <a:gd name="T30" fmla="*/ 32 w 237"/>
                <a:gd name="T31" fmla="*/ 166 h 207"/>
                <a:gd name="T32" fmla="*/ 38 w 237"/>
                <a:gd name="T33" fmla="*/ 171 h 207"/>
                <a:gd name="T34" fmla="*/ 43 w 237"/>
                <a:gd name="T35" fmla="*/ 175 h 207"/>
                <a:gd name="T36" fmla="*/ 45 w 237"/>
                <a:gd name="T37" fmla="*/ 182 h 207"/>
                <a:gd name="T38" fmla="*/ 47 w 237"/>
                <a:gd name="T39" fmla="*/ 186 h 207"/>
                <a:gd name="T40" fmla="*/ 61 w 237"/>
                <a:gd name="T41" fmla="*/ 189 h 207"/>
                <a:gd name="T42" fmla="*/ 70 w 237"/>
                <a:gd name="T43" fmla="*/ 194 h 207"/>
                <a:gd name="T44" fmla="*/ 83 w 237"/>
                <a:gd name="T45" fmla="*/ 203 h 207"/>
                <a:gd name="T46" fmla="*/ 95 w 237"/>
                <a:gd name="T47" fmla="*/ 206 h 207"/>
                <a:gd name="T48" fmla="*/ 105 w 237"/>
                <a:gd name="T49" fmla="*/ 207 h 207"/>
                <a:gd name="T50" fmla="*/ 117 w 237"/>
                <a:gd name="T51" fmla="*/ 195 h 207"/>
                <a:gd name="T52" fmla="*/ 127 w 237"/>
                <a:gd name="T53" fmla="*/ 194 h 207"/>
                <a:gd name="T54" fmla="*/ 136 w 237"/>
                <a:gd name="T55" fmla="*/ 198 h 207"/>
                <a:gd name="T56" fmla="*/ 144 w 237"/>
                <a:gd name="T57" fmla="*/ 194 h 207"/>
                <a:gd name="T58" fmla="*/ 159 w 237"/>
                <a:gd name="T59" fmla="*/ 189 h 207"/>
                <a:gd name="T60" fmla="*/ 184 w 237"/>
                <a:gd name="T61" fmla="*/ 181 h 207"/>
                <a:gd name="T62" fmla="*/ 237 w 237"/>
                <a:gd name="T63" fmla="*/ 124 h 207"/>
                <a:gd name="T64" fmla="*/ 203 w 237"/>
                <a:gd name="T65" fmla="*/ 116 h 207"/>
                <a:gd name="T66" fmla="*/ 171 w 237"/>
                <a:gd name="T67" fmla="*/ 102 h 207"/>
                <a:gd name="T68" fmla="*/ 163 w 237"/>
                <a:gd name="T69" fmla="*/ 93 h 207"/>
                <a:gd name="T70" fmla="*/ 154 w 237"/>
                <a:gd name="T71" fmla="*/ 78 h 207"/>
                <a:gd name="T72" fmla="*/ 154 w 237"/>
                <a:gd name="T73" fmla="*/ 68 h 207"/>
                <a:gd name="T74" fmla="*/ 140 w 237"/>
                <a:gd name="T75" fmla="*/ 71 h 207"/>
                <a:gd name="T76" fmla="*/ 139 w 237"/>
                <a:gd name="T77" fmla="*/ 59 h 207"/>
                <a:gd name="T78" fmla="*/ 144 w 237"/>
                <a:gd name="T79" fmla="*/ 48 h 207"/>
                <a:gd name="T80" fmla="*/ 143 w 237"/>
                <a:gd name="T81" fmla="*/ 39 h 207"/>
                <a:gd name="T82" fmla="*/ 132 w 237"/>
                <a:gd name="T83" fmla="*/ 27 h 207"/>
                <a:gd name="T84" fmla="*/ 123 w 237"/>
                <a:gd name="T85" fmla="*/ 15 h 207"/>
                <a:gd name="T86" fmla="*/ 110 w 237"/>
                <a:gd name="T87" fmla="*/ 8 h 207"/>
                <a:gd name="T88" fmla="*/ 99 w 237"/>
                <a:gd name="T89" fmla="*/ 5 h 207"/>
                <a:gd name="T90" fmla="*/ 93 w 237"/>
                <a:gd name="T91" fmla="*/ 4 h 207"/>
                <a:gd name="T92" fmla="*/ 83 w 237"/>
                <a:gd name="T93" fmla="*/ 8 h 207"/>
                <a:gd name="T94" fmla="*/ 78 w 237"/>
                <a:gd name="T95" fmla="*/ 2 h 207"/>
                <a:gd name="T96" fmla="*/ 69 w 237"/>
                <a:gd name="T97" fmla="*/ 11 h 207"/>
                <a:gd name="T98" fmla="*/ 61 w 237"/>
                <a:gd name="T99" fmla="*/ 9 h 207"/>
                <a:gd name="T100" fmla="*/ 53 w 237"/>
                <a:gd name="T101" fmla="*/ 11 h 207"/>
                <a:gd name="T102" fmla="*/ 51 w 237"/>
                <a:gd name="T103" fmla="*/ 21 h 207"/>
                <a:gd name="T104" fmla="*/ 51 w 237"/>
                <a:gd name="T105" fmla="*/ 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207">
                  <a:moveTo>
                    <a:pt x="51" y="21"/>
                  </a:moveTo>
                  <a:lnTo>
                    <a:pt x="49" y="27"/>
                  </a:lnTo>
                  <a:lnTo>
                    <a:pt x="49" y="27"/>
                  </a:lnTo>
                  <a:lnTo>
                    <a:pt x="49" y="32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26" y="76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3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9" y="129"/>
                  </a:lnTo>
                  <a:lnTo>
                    <a:pt x="13" y="133"/>
                  </a:lnTo>
                  <a:lnTo>
                    <a:pt x="16" y="136"/>
                  </a:lnTo>
                  <a:lnTo>
                    <a:pt x="18" y="138"/>
                  </a:lnTo>
                  <a:lnTo>
                    <a:pt x="21" y="142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0" y="155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5" y="169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3" y="171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9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2" y="190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8" y="199"/>
                  </a:lnTo>
                  <a:lnTo>
                    <a:pt x="79" y="202"/>
                  </a:lnTo>
                  <a:lnTo>
                    <a:pt x="83" y="203"/>
                  </a:lnTo>
                  <a:lnTo>
                    <a:pt x="87" y="203"/>
                  </a:lnTo>
                  <a:lnTo>
                    <a:pt x="91" y="203"/>
                  </a:lnTo>
                  <a:lnTo>
                    <a:pt x="95" y="206"/>
                  </a:lnTo>
                  <a:lnTo>
                    <a:pt x="99" y="206"/>
                  </a:lnTo>
                  <a:lnTo>
                    <a:pt x="102" y="206"/>
                  </a:lnTo>
                  <a:lnTo>
                    <a:pt x="105" y="207"/>
                  </a:lnTo>
                  <a:lnTo>
                    <a:pt x="106" y="203"/>
                  </a:lnTo>
                  <a:lnTo>
                    <a:pt x="110" y="199"/>
                  </a:lnTo>
                  <a:lnTo>
                    <a:pt x="117" y="195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7" y="194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9" y="198"/>
                  </a:lnTo>
                  <a:lnTo>
                    <a:pt x="143" y="198"/>
                  </a:lnTo>
                  <a:lnTo>
                    <a:pt x="144" y="194"/>
                  </a:lnTo>
                  <a:lnTo>
                    <a:pt x="152" y="193"/>
                  </a:lnTo>
                  <a:lnTo>
                    <a:pt x="156" y="190"/>
                  </a:lnTo>
                  <a:lnTo>
                    <a:pt x="159" y="189"/>
                  </a:lnTo>
                  <a:lnTo>
                    <a:pt x="166" y="182"/>
                  </a:lnTo>
                  <a:lnTo>
                    <a:pt x="175" y="179"/>
                  </a:lnTo>
                  <a:lnTo>
                    <a:pt x="184" y="181"/>
                  </a:lnTo>
                  <a:lnTo>
                    <a:pt x="190" y="181"/>
                  </a:lnTo>
                  <a:lnTo>
                    <a:pt x="192" y="177"/>
                  </a:lnTo>
                  <a:lnTo>
                    <a:pt x="237" y="124"/>
                  </a:lnTo>
                  <a:lnTo>
                    <a:pt x="231" y="124"/>
                  </a:lnTo>
                  <a:lnTo>
                    <a:pt x="223" y="124"/>
                  </a:lnTo>
                  <a:lnTo>
                    <a:pt x="203" y="116"/>
                  </a:lnTo>
                  <a:lnTo>
                    <a:pt x="187" y="110"/>
                  </a:lnTo>
                  <a:lnTo>
                    <a:pt x="176" y="106"/>
                  </a:lnTo>
                  <a:lnTo>
                    <a:pt x="171" y="102"/>
                  </a:lnTo>
                  <a:lnTo>
                    <a:pt x="167" y="98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58" y="85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3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9" y="35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6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4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7" y="8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4808538" y="4694238"/>
              <a:ext cx="60325" cy="61913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4905375" y="4616450"/>
              <a:ext cx="36513" cy="39688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5003800" y="3738563"/>
              <a:ext cx="201613" cy="266700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7" name="Freeform 56"/>
            <p:cNvSpPr>
              <a:spLocks/>
            </p:cNvSpPr>
            <p:nvPr/>
          </p:nvSpPr>
          <p:spPr bwMode="auto">
            <a:xfrm>
              <a:off x="4965700" y="4143375"/>
              <a:ext cx="79375" cy="222250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4902200" y="4176713"/>
              <a:ext cx="269875" cy="469900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4376738" y="3803650"/>
              <a:ext cx="50800" cy="39688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0" name="Freeform 59"/>
            <p:cNvSpPr>
              <a:spLocks noEditPoints="1"/>
            </p:cNvSpPr>
            <p:nvPr/>
          </p:nvSpPr>
          <p:spPr bwMode="auto">
            <a:xfrm>
              <a:off x="4362450" y="3803650"/>
              <a:ext cx="147638" cy="180975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1" name="Freeform 60"/>
            <p:cNvSpPr>
              <a:spLocks noEditPoints="1"/>
            </p:cNvSpPr>
            <p:nvPr/>
          </p:nvSpPr>
          <p:spPr bwMode="auto">
            <a:xfrm>
              <a:off x="4541838" y="4511675"/>
              <a:ext cx="414338" cy="361950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2" name="Freeform 61"/>
            <p:cNvSpPr>
              <a:spLocks/>
            </p:cNvSpPr>
            <p:nvPr/>
          </p:nvSpPr>
          <p:spPr bwMode="auto">
            <a:xfrm>
              <a:off x="4775200" y="4321175"/>
              <a:ext cx="196850" cy="196850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4640263" y="4384675"/>
              <a:ext cx="234950" cy="261938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4891088" y="3900488"/>
              <a:ext cx="273050" cy="309563"/>
            </a:xfrm>
            <a:custGeom>
              <a:avLst/>
              <a:gdLst>
                <a:gd name="T0" fmla="*/ 164 w 172"/>
                <a:gd name="T1" fmla="*/ 164 h 195"/>
                <a:gd name="T2" fmla="*/ 161 w 172"/>
                <a:gd name="T3" fmla="*/ 157 h 195"/>
                <a:gd name="T4" fmla="*/ 157 w 172"/>
                <a:gd name="T5" fmla="*/ 147 h 195"/>
                <a:gd name="T6" fmla="*/ 156 w 172"/>
                <a:gd name="T7" fmla="*/ 141 h 195"/>
                <a:gd name="T8" fmla="*/ 157 w 172"/>
                <a:gd name="T9" fmla="*/ 123 h 195"/>
                <a:gd name="T10" fmla="*/ 156 w 172"/>
                <a:gd name="T11" fmla="*/ 117 h 195"/>
                <a:gd name="T12" fmla="*/ 156 w 172"/>
                <a:gd name="T13" fmla="*/ 107 h 195"/>
                <a:gd name="T14" fmla="*/ 148 w 172"/>
                <a:gd name="T15" fmla="*/ 95 h 195"/>
                <a:gd name="T16" fmla="*/ 150 w 172"/>
                <a:gd name="T17" fmla="*/ 80 h 195"/>
                <a:gd name="T18" fmla="*/ 152 w 172"/>
                <a:gd name="T19" fmla="*/ 65 h 195"/>
                <a:gd name="T20" fmla="*/ 129 w 172"/>
                <a:gd name="T21" fmla="*/ 46 h 195"/>
                <a:gd name="T22" fmla="*/ 125 w 172"/>
                <a:gd name="T23" fmla="*/ 34 h 195"/>
                <a:gd name="T24" fmla="*/ 68 w 172"/>
                <a:gd name="T25" fmla="*/ 8 h 195"/>
                <a:gd name="T26" fmla="*/ 67 w 172"/>
                <a:gd name="T27" fmla="*/ 12 h 195"/>
                <a:gd name="T28" fmla="*/ 60 w 172"/>
                <a:gd name="T29" fmla="*/ 17 h 195"/>
                <a:gd name="T30" fmla="*/ 59 w 172"/>
                <a:gd name="T31" fmla="*/ 20 h 195"/>
                <a:gd name="T32" fmla="*/ 67 w 172"/>
                <a:gd name="T33" fmla="*/ 24 h 195"/>
                <a:gd name="T34" fmla="*/ 55 w 172"/>
                <a:gd name="T35" fmla="*/ 25 h 195"/>
                <a:gd name="T36" fmla="*/ 49 w 172"/>
                <a:gd name="T37" fmla="*/ 25 h 195"/>
                <a:gd name="T38" fmla="*/ 41 w 172"/>
                <a:gd name="T39" fmla="*/ 25 h 195"/>
                <a:gd name="T40" fmla="*/ 37 w 172"/>
                <a:gd name="T41" fmla="*/ 30 h 195"/>
                <a:gd name="T42" fmla="*/ 33 w 172"/>
                <a:gd name="T43" fmla="*/ 21 h 195"/>
                <a:gd name="T44" fmla="*/ 36 w 172"/>
                <a:gd name="T45" fmla="*/ 8 h 195"/>
                <a:gd name="T46" fmla="*/ 27 w 172"/>
                <a:gd name="T47" fmla="*/ 0 h 195"/>
                <a:gd name="T48" fmla="*/ 15 w 172"/>
                <a:gd name="T49" fmla="*/ 3 h 195"/>
                <a:gd name="T50" fmla="*/ 20 w 172"/>
                <a:gd name="T51" fmla="*/ 16 h 195"/>
                <a:gd name="T52" fmla="*/ 19 w 172"/>
                <a:gd name="T53" fmla="*/ 25 h 195"/>
                <a:gd name="T54" fmla="*/ 15 w 172"/>
                <a:gd name="T55" fmla="*/ 33 h 195"/>
                <a:gd name="T56" fmla="*/ 20 w 172"/>
                <a:gd name="T57" fmla="*/ 37 h 195"/>
                <a:gd name="T58" fmla="*/ 16 w 172"/>
                <a:gd name="T59" fmla="*/ 44 h 195"/>
                <a:gd name="T60" fmla="*/ 15 w 172"/>
                <a:gd name="T61" fmla="*/ 52 h 195"/>
                <a:gd name="T62" fmla="*/ 5 w 172"/>
                <a:gd name="T63" fmla="*/ 61 h 195"/>
                <a:gd name="T64" fmla="*/ 3 w 172"/>
                <a:gd name="T65" fmla="*/ 74 h 195"/>
                <a:gd name="T66" fmla="*/ 5 w 172"/>
                <a:gd name="T67" fmla="*/ 90 h 195"/>
                <a:gd name="T68" fmla="*/ 5 w 172"/>
                <a:gd name="T69" fmla="*/ 99 h 195"/>
                <a:gd name="T70" fmla="*/ 16 w 172"/>
                <a:gd name="T71" fmla="*/ 118 h 195"/>
                <a:gd name="T72" fmla="*/ 32 w 172"/>
                <a:gd name="T73" fmla="*/ 143 h 195"/>
                <a:gd name="T74" fmla="*/ 43 w 172"/>
                <a:gd name="T75" fmla="*/ 147 h 195"/>
                <a:gd name="T76" fmla="*/ 51 w 172"/>
                <a:gd name="T77" fmla="*/ 151 h 195"/>
                <a:gd name="T78" fmla="*/ 63 w 172"/>
                <a:gd name="T79" fmla="*/ 157 h 195"/>
                <a:gd name="T80" fmla="*/ 68 w 172"/>
                <a:gd name="T81" fmla="*/ 158 h 195"/>
                <a:gd name="T82" fmla="*/ 72 w 172"/>
                <a:gd name="T83" fmla="*/ 154 h 195"/>
                <a:gd name="T84" fmla="*/ 80 w 172"/>
                <a:gd name="T85" fmla="*/ 179 h 195"/>
                <a:gd name="T86" fmla="*/ 85 w 172"/>
                <a:gd name="T87" fmla="*/ 192 h 195"/>
                <a:gd name="T88" fmla="*/ 100 w 172"/>
                <a:gd name="T89" fmla="*/ 191 h 195"/>
                <a:gd name="T90" fmla="*/ 116 w 172"/>
                <a:gd name="T91" fmla="*/ 192 h 195"/>
                <a:gd name="T92" fmla="*/ 130 w 172"/>
                <a:gd name="T93" fmla="*/ 188 h 195"/>
                <a:gd name="T94" fmla="*/ 144 w 172"/>
                <a:gd name="T95" fmla="*/ 187 h 195"/>
                <a:gd name="T96" fmla="*/ 160 w 172"/>
                <a:gd name="T97" fmla="*/ 180 h 195"/>
                <a:gd name="T98" fmla="*/ 169 w 172"/>
                <a:gd name="T99" fmla="*/ 167 h 195"/>
                <a:gd name="T100" fmla="*/ 169 w 172"/>
                <a:gd name="T101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95">
                  <a:moveTo>
                    <a:pt x="169" y="167"/>
                  </a:moveTo>
                  <a:lnTo>
                    <a:pt x="165" y="166"/>
                  </a:lnTo>
                  <a:lnTo>
                    <a:pt x="165" y="167"/>
                  </a:lnTo>
                  <a:lnTo>
                    <a:pt x="164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57"/>
                  </a:lnTo>
                  <a:lnTo>
                    <a:pt x="160" y="154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6" y="143"/>
                  </a:lnTo>
                  <a:lnTo>
                    <a:pt x="157" y="143"/>
                  </a:lnTo>
                  <a:lnTo>
                    <a:pt x="156" y="141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6" y="130"/>
                  </a:lnTo>
                  <a:lnTo>
                    <a:pt x="157" y="123"/>
                  </a:lnTo>
                  <a:lnTo>
                    <a:pt x="156" y="123"/>
                  </a:lnTo>
                  <a:lnTo>
                    <a:pt x="154" y="123"/>
                  </a:lnTo>
                  <a:lnTo>
                    <a:pt x="156" y="118"/>
                  </a:lnTo>
                  <a:lnTo>
                    <a:pt x="156" y="117"/>
                  </a:lnTo>
                  <a:lnTo>
                    <a:pt x="157" y="11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6" y="107"/>
                  </a:lnTo>
                  <a:lnTo>
                    <a:pt x="154" y="103"/>
                  </a:lnTo>
                  <a:lnTo>
                    <a:pt x="152" y="101"/>
                  </a:lnTo>
                  <a:lnTo>
                    <a:pt x="148" y="97"/>
                  </a:lnTo>
                  <a:lnTo>
                    <a:pt x="148" y="95"/>
                  </a:lnTo>
                  <a:lnTo>
                    <a:pt x="146" y="91"/>
                  </a:lnTo>
                  <a:lnTo>
                    <a:pt x="148" y="87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7" y="66"/>
                  </a:lnTo>
                  <a:lnTo>
                    <a:pt x="156" y="66"/>
                  </a:lnTo>
                  <a:lnTo>
                    <a:pt x="154" y="66"/>
                  </a:lnTo>
                  <a:lnTo>
                    <a:pt x="152" y="65"/>
                  </a:lnTo>
                  <a:lnTo>
                    <a:pt x="148" y="61"/>
                  </a:lnTo>
                  <a:lnTo>
                    <a:pt x="138" y="5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5" y="34"/>
                  </a:lnTo>
                  <a:lnTo>
                    <a:pt x="72" y="0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7" y="24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1" y="26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1" y="56"/>
                  </a:lnTo>
                  <a:lnTo>
                    <a:pt x="9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16" y="118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29" y="139"/>
                  </a:lnTo>
                  <a:lnTo>
                    <a:pt x="32" y="143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43" y="147"/>
                  </a:lnTo>
                  <a:lnTo>
                    <a:pt x="45" y="149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3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3" y="157"/>
                  </a:lnTo>
                  <a:lnTo>
                    <a:pt x="64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6" y="160"/>
                  </a:lnTo>
                  <a:lnTo>
                    <a:pt x="77" y="166"/>
                  </a:lnTo>
                  <a:lnTo>
                    <a:pt x="80" y="175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4" y="195"/>
                  </a:lnTo>
                  <a:lnTo>
                    <a:pt x="112" y="195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7" y="192"/>
                  </a:lnTo>
                  <a:lnTo>
                    <a:pt x="121" y="195"/>
                  </a:lnTo>
                  <a:lnTo>
                    <a:pt x="125" y="195"/>
                  </a:lnTo>
                  <a:lnTo>
                    <a:pt x="130" y="188"/>
                  </a:lnTo>
                  <a:lnTo>
                    <a:pt x="133" y="187"/>
                  </a:lnTo>
                  <a:lnTo>
                    <a:pt x="137" y="187"/>
                  </a:lnTo>
                  <a:lnTo>
                    <a:pt x="141" y="188"/>
                  </a:lnTo>
                  <a:lnTo>
                    <a:pt x="144" y="187"/>
                  </a:lnTo>
                  <a:lnTo>
                    <a:pt x="148" y="184"/>
                  </a:lnTo>
                  <a:lnTo>
                    <a:pt x="152" y="184"/>
                  </a:lnTo>
                  <a:lnTo>
                    <a:pt x="156" y="183"/>
                  </a:lnTo>
                  <a:lnTo>
                    <a:pt x="160" y="180"/>
                  </a:lnTo>
                  <a:lnTo>
                    <a:pt x="169" y="174"/>
                  </a:lnTo>
                  <a:lnTo>
                    <a:pt x="172" y="174"/>
                  </a:lnTo>
                  <a:lnTo>
                    <a:pt x="172" y="170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5" name="Freeform 64"/>
            <p:cNvSpPr>
              <a:spLocks/>
            </p:cNvSpPr>
            <p:nvPr/>
          </p:nvSpPr>
          <p:spPr bwMode="auto">
            <a:xfrm>
              <a:off x="4505325" y="3557588"/>
              <a:ext cx="331788" cy="249238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6" name="Freeform 65"/>
            <p:cNvSpPr>
              <a:spLocks/>
            </p:cNvSpPr>
            <p:nvPr/>
          </p:nvSpPr>
          <p:spPr bwMode="auto">
            <a:xfrm>
              <a:off x="4691063" y="3206750"/>
              <a:ext cx="419100" cy="565150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7" name="Freeform 66"/>
            <p:cNvSpPr>
              <a:spLocks/>
            </p:cNvSpPr>
            <p:nvPr/>
          </p:nvSpPr>
          <p:spPr bwMode="auto">
            <a:xfrm>
              <a:off x="4448175" y="3719513"/>
              <a:ext cx="487363" cy="541338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4891088" y="3751263"/>
              <a:ext cx="141288" cy="161925"/>
            </a:xfrm>
            <a:custGeom>
              <a:avLst/>
              <a:gdLst>
                <a:gd name="T0" fmla="*/ 20 w 89"/>
                <a:gd name="T1" fmla="*/ 26 h 102"/>
                <a:gd name="T2" fmla="*/ 20 w 89"/>
                <a:gd name="T3" fmla="*/ 33 h 102"/>
                <a:gd name="T4" fmla="*/ 27 w 89"/>
                <a:gd name="T5" fmla="*/ 35 h 102"/>
                <a:gd name="T6" fmla="*/ 27 w 89"/>
                <a:gd name="T7" fmla="*/ 43 h 102"/>
                <a:gd name="T8" fmla="*/ 15 w 89"/>
                <a:gd name="T9" fmla="*/ 53 h 102"/>
                <a:gd name="T10" fmla="*/ 7 w 89"/>
                <a:gd name="T11" fmla="*/ 59 h 102"/>
                <a:gd name="T12" fmla="*/ 7 w 89"/>
                <a:gd name="T13" fmla="*/ 66 h 102"/>
                <a:gd name="T14" fmla="*/ 3 w 89"/>
                <a:gd name="T15" fmla="*/ 77 h 102"/>
                <a:gd name="T16" fmla="*/ 2 w 89"/>
                <a:gd name="T17" fmla="*/ 94 h 102"/>
                <a:gd name="T18" fmla="*/ 0 w 89"/>
                <a:gd name="T19" fmla="*/ 101 h 102"/>
                <a:gd name="T20" fmla="*/ 3 w 89"/>
                <a:gd name="T21" fmla="*/ 101 h 102"/>
                <a:gd name="T22" fmla="*/ 5 w 89"/>
                <a:gd name="T23" fmla="*/ 102 h 102"/>
                <a:gd name="T24" fmla="*/ 11 w 89"/>
                <a:gd name="T25" fmla="*/ 98 h 102"/>
                <a:gd name="T26" fmla="*/ 15 w 89"/>
                <a:gd name="T27" fmla="*/ 97 h 102"/>
                <a:gd name="T28" fmla="*/ 16 w 89"/>
                <a:gd name="T29" fmla="*/ 94 h 102"/>
                <a:gd name="T30" fmla="*/ 35 w 89"/>
                <a:gd name="T31" fmla="*/ 94 h 102"/>
                <a:gd name="T32" fmla="*/ 36 w 89"/>
                <a:gd name="T33" fmla="*/ 93 h 102"/>
                <a:gd name="T34" fmla="*/ 37 w 89"/>
                <a:gd name="T35" fmla="*/ 85 h 102"/>
                <a:gd name="T36" fmla="*/ 37 w 89"/>
                <a:gd name="T37" fmla="*/ 79 h 102"/>
                <a:gd name="T38" fmla="*/ 41 w 89"/>
                <a:gd name="T39" fmla="*/ 77 h 102"/>
                <a:gd name="T40" fmla="*/ 47 w 89"/>
                <a:gd name="T41" fmla="*/ 75 h 102"/>
                <a:gd name="T42" fmla="*/ 49 w 89"/>
                <a:gd name="T43" fmla="*/ 74 h 102"/>
                <a:gd name="T44" fmla="*/ 55 w 89"/>
                <a:gd name="T45" fmla="*/ 74 h 102"/>
                <a:gd name="T46" fmla="*/ 59 w 89"/>
                <a:gd name="T47" fmla="*/ 71 h 102"/>
                <a:gd name="T48" fmla="*/ 59 w 89"/>
                <a:gd name="T49" fmla="*/ 67 h 102"/>
                <a:gd name="T50" fmla="*/ 63 w 89"/>
                <a:gd name="T51" fmla="*/ 70 h 102"/>
                <a:gd name="T52" fmla="*/ 64 w 89"/>
                <a:gd name="T53" fmla="*/ 71 h 102"/>
                <a:gd name="T54" fmla="*/ 67 w 89"/>
                <a:gd name="T55" fmla="*/ 71 h 102"/>
                <a:gd name="T56" fmla="*/ 71 w 89"/>
                <a:gd name="T57" fmla="*/ 74 h 102"/>
                <a:gd name="T58" fmla="*/ 77 w 89"/>
                <a:gd name="T59" fmla="*/ 62 h 102"/>
                <a:gd name="T60" fmla="*/ 81 w 89"/>
                <a:gd name="T61" fmla="*/ 57 h 102"/>
                <a:gd name="T62" fmla="*/ 84 w 89"/>
                <a:gd name="T63" fmla="*/ 53 h 102"/>
                <a:gd name="T64" fmla="*/ 87 w 89"/>
                <a:gd name="T65" fmla="*/ 46 h 102"/>
                <a:gd name="T66" fmla="*/ 87 w 89"/>
                <a:gd name="T67" fmla="*/ 37 h 102"/>
                <a:gd name="T68" fmla="*/ 84 w 89"/>
                <a:gd name="T69" fmla="*/ 26 h 102"/>
                <a:gd name="T70" fmla="*/ 77 w 89"/>
                <a:gd name="T71" fmla="*/ 17 h 102"/>
                <a:gd name="T72" fmla="*/ 77 w 89"/>
                <a:gd name="T73" fmla="*/ 9 h 102"/>
                <a:gd name="T74" fmla="*/ 73 w 89"/>
                <a:gd name="T75" fmla="*/ 6 h 102"/>
                <a:gd name="T76" fmla="*/ 72 w 89"/>
                <a:gd name="T77" fmla="*/ 2 h 102"/>
                <a:gd name="T78" fmla="*/ 68 w 89"/>
                <a:gd name="T79" fmla="*/ 4 h 102"/>
                <a:gd name="T80" fmla="*/ 63 w 89"/>
                <a:gd name="T81" fmla="*/ 9 h 102"/>
                <a:gd name="T82" fmla="*/ 60 w 89"/>
                <a:gd name="T83" fmla="*/ 8 h 102"/>
                <a:gd name="T84" fmla="*/ 57 w 89"/>
                <a:gd name="T85" fmla="*/ 6 h 102"/>
                <a:gd name="T86" fmla="*/ 53 w 89"/>
                <a:gd name="T87" fmla="*/ 6 h 102"/>
                <a:gd name="T88" fmla="*/ 45 w 89"/>
                <a:gd name="T89" fmla="*/ 9 h 102"/>
                <a:gd name="T90" fmla="*/ 41 w 89"/>
                <a:gd name="T91" fmla="*/ 13 h 102"/>
                <a:gd name="T92" fmla="*/ 36 w 89"/>
                <a:gd name="T93" fmla="*/ 9 h 102"/>
                <a:gd name="T94" fmla="*/ 33 w 89"/>
                <a:gd name="T95" fmla="*/ 9 h 102"/>
                <a:gd name="T96" fmla="*/ 29 w 89"/>
                <a:gd name="T97" fmla="*/ 9 h 102"/>
                <a:gd name="T98" fmla="*/ 27 w 89"/>
                <a:gd name="T99" fmla="*/ 8 h 102"/>
                <a:gd name="T100" fmla="*/ 23 w 89"/>
                <a:gd name="T101" fmla="*/ 9 h 102"/>
                <a:gd name="T102" fmla="*/ 23 w 89"/>
                <a:gd name="T103" fmla="*/ 14 h 102"/>
                <a:gd name="T104" fmla="*/ 20 w 89"/>
                <a:gd name="T105" fmla="*/ 20 h 102"/>
                <a:gd name="T106" fmla="*/ 20 w 89"/>
                <a:gd name="T107" fmla="*/ 20 h 102"/>
                <a:gd name="T108" fmla="*/ 20 w 89"/>
                <a:gd name="T109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02">
                  <a:moveTo>
                    <a:pt x="20" y="20"/>
                  </a:moveTo>
                  <a:lnTo>
                    <a:pt x="20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15" y="53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77"/>
                  </a:lnTo>
                  <a:lnTo>
                    <a:pt x="2" y="85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27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37" y="79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9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3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49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7" y="37"/>
                  </a:lnTo>
                  <a:lnTo>
                    <a:pt x="85" y="30"/>
                  </a:lnTo>
                  <a:lnTo>
                    <a:pt x="84" y="26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9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19" name="Freeform 68"/>
            <p:cNvSpPr>
              <a:spLocks/>
            </p:cNvSpPr>
            <p:nvPr/>
          </p:nvSpPr>
          <p:spPr bwMode="auto">
            <a:xfrm>
              <a:off x="4878388" y="3938588"/>
              <a:ext cx="44450" cy="63500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20" name="Freeform 69"/>
            <p:cNvSpPr>
              <a:spLocks/>
            </p:cNvSpPr>
            <p:nvPr/>
          </p:nvSpPr>
          <p:spPr bwMode="auto">
            <a:xfrm>
              <a:off x="4875213" y="3905250"/>
              <a:ext cx="47625" cy="47625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1" name="Freeform 70"/>
            <p:cNvSpPr>
              <a:spLocks/>
            </p:cNvSpPr>
            <p:nvPr/>
          </p:nvSpPr>
          <p:spPr bwMode="auto">
            <a:xfrm>
              <a:off x="4435475" y="4359275"/>
              <a:ext cx="339725" cy="346075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2" name="Freeform 71"/>
            <p:cNvSpPr>
              <a:spLocks/>
            </p:cNvSpPr>
            <p:nvPr/>
          </p:nvSpPr>
          <p:spPr bwMode="auto">
            <a:xfrm>
              <a:off x="4435475" y="4038600"/>
              <a:ext cx="312738" cy="352425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3" name="Freeform 72"/>
            <p:cNvSpPr>
              <a:spLocks/>
            </p:cNvSpPr>
            <p:nvPr/>
          </p:nvSpPr>
          <p:spPr bwMode="auto">
            <a:xfrm>
              <a:off x="4692650" y="4108450"/>
              <a:ext cx="298450" cy="284163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4" name="Freeform 73"/>
            <p:cNvSpPr>
              <a:spLocks/>
            </p:cNvSpPr>
            <p:nvPr/>
          </p:nvSpPr>
          <p:spPr bwMode="auto">
            <a:xfrm>
              <a:off x="4356100" y="3495675"/>
              <a:ext cx="195263" cy="328613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5" name="Freeform 74"/>
            <p:cNvSpPr>
              <a:spLocks/>
            </p:cNvSpPr>
            <p:nvPr/>
          </p:nvSpPr>
          <p:spPr bwMode="auto">
            <a:xfrm>
              <a:off x="4146550" y="3194050"/>
              <a:ext cx="396875" cy="339725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6" name="Freeform 75"/>
            <p:cNvSpPr>
              <a:spLocks/>
            </p:cNvSpPr>
            <p:nvPr/>
          </p:nvSpPr>
          <p:spPr bwMode="auto">
            <a:xfrm>
              <a:off x="4159250" y="3514725"/>
              <a:ext cx="77788" cy="176213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7" name="Freeform 76"/>
            <p:cNvSpPr>
              <a:spLocks/>
            </p:cNvSpPr>
            <p:nvPr/>
          </p:nvSpPr>
          <p:spPr bwMode="auto">
            <a:xfrm>
              <a:off x="4138613" y="3552825"/>
              <a:ext cx="49213" cy="142875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8" name="Freeform 77"/>
            <p:cNvSpPr>
              <a:spLocks/>
            </p:cNvSpPr>
            <p:nvPr/>
          </p:nvSpPr>
          <p:spPr bwMode="auto">
            <a:xfrm>
              <a:off x="4059238" y="3551238"/>
              <a:ext cx="111125" cy="182563"/>
            </a:xfrm>
            <a:custGeom>
              <a:avLst/>
              <a:gdLst>
                <a:gd name="T0" fmla="*/ 38 w 53"/>
                <a:gd name="T1" fmla="*/ 1 h 87"/>
                <a:gd name="T2" fmla="*/ 33 w 53"/>
                <a:gd name="T3" fmla="*/ 1 h 87"/>
                <a:gd name="T4" fmla="*/ 30 w 53"/>
                <a:gd name="T5" fmla="*/ 3 h 87"/>
                <a:gd name="T6" fmla="*/ 28 w 53"/>
                <a:gd name="T7" fmla="*/ 3 h 87"/>
                <a:gd name="T8" fmla="*/ 17 w 53"/>
                <a:gd name="T9" fmla="*/ 3 h 87"/>
                <a:gd name="T10" fmla="*/ 5 w 53"/>
                <a:gd name="T11" fmla="*/ 3 h 87"/>
                <a:gd name="T12" fmla="*/ 5 w 53"/>
                <a:gd name="T13" fmla="*/ 6 h 87"/>
                <a:gd name="T14" fmla="*/ 6 w 53"/>
                <a:gd name="T15" fmla="*/ 13 h 87"/>
                <a:gd name="T16" fmla="*/ 6 w 53"/>
                <a:gd name="T17" fmla="*/ 19 h 87"/>
                <a:gd name="T18" fmla="*/ 6 w 53"/>
                <a:gd name="T19" fmla="*/ 23 h 87"/>
                <a:gd name="T20" fmla="*/ 6 w 53"/>
                <a:gd name="T21" fmla="*/ 26 h 87"/>
                <a:gd name="T22" fmla="*/ 7 w 53"/>
                <a:gd name="T23" fmla="*/ 33 h 87"/>
                <a:gd name="T24" fmla="*/ 9 w 53"/>
                <a:gd name="T25" fmla="*/ 40 h 87"/>
                <a:gd name="T26" fmla="*/ 3 w 53"/>
                <a:gd name="T27" fmla="*/ 47 h 87"/>
                <a:gd name="T28" fmla="*/ 2 w 53"/>
                <a:gd name="T29" fmla="*/ 56 h 87"/>
                <a:gd name="T30" fmla="*/ 0 w 53"/>
                <a:gd name="T31" fmla="*/ 65 h 87"/>
                <a:gd name="T32" fmla="*/ 3 w 53"/>
                <a:gd name="T33" fmla="*/ 72 h 87"/>
                <a:gd name="T34" fmla="*/ 5 w 53"/>
                <a:gd name="T35" fmla="*/ 76 h 87"/>
                <a:gd name="T36" fmla="*/ 6 w 53"/>
                <a:gd name="T37" fmla="*/ 83 h 87"/>
                <a:gd name="T38" fmla="*/ 5 w 53"/>
                <a:gd name="T39" fmla="*/ 85 h 87"/>
                <a:gd name="T40" fmla="*/ 10 w 53"/>
                <a:gd name="T41" fmla="*/ 86 h 87"/>
                <a:gd name="T42" fmla="*/ 13 w 53"/>
                <a:gd name="T43" fmla="*/ 87 h 87"/>
                <a:gd name="T44" fmla="*/ 19 w 53"/>
                <a:gd name="T45" fmla="*/ 85 h 87"/>
                <a:gd name="T46" fmla="*/ 28 w 53"/>
                <a:gd name="T47" fmla="*/ 82 h 87"/>
                <a:gd name="T48" fmla="*/ 36 w 53"/>
                <a:gd name="T49" fmla="*/ 76 h 87"/>
                <a:gd name="T50" fmla="*/ 46 w 53"/>
                <a:gd name="T51" fmla="*/ 73 h 87"/>
                <a:gd name="T52" fmla="*/ 49 w 53"/>
                <a:gd name="T53" fmla="*/ 73 h 87"/>
                <a:gd name="T54" fmla="*/ 52 w 53"/>
                <a:gd name="T55" fmla="*/ 70 h 87"/>
                <a:gd name="T56" fmla="*/ 53 w 53"/>
                <a:gd name="T57" fmla="*/ 68 h 87"/>
                <a:gd name="T58" fmla="*/ 50 w 53"/>
                <a:gd name="T59" fmla="*/ 66 h 87"/>
                <a:gd name="T60" fmla="*/ 45 w 53"/>
                <a:gd name="T61" fmla="*/ 60 h 87"/>
                <a:gd name="T62" fmla="*/ 46 w 53"/>
                <a:gd name="T63" fmla="*/ 54 h 87"/>
                <a:gd name="T64" fmla="*/ 45 w 53"/>
                <a:gd name="T65" fmla="*/ 50 h 87"/>
                <a:gd name="T66" fmla="*/ 46 w 53"/>
                <a:gd name="T67" fmla="*/ 44 h 87"/>
                <a:gd name="T68" fmla="*/ 48 w 53"/>
                <a:gd name="T69" fmla="*/ 39 h 87"/>
                <a:gd name="T70" fmla="*/ 43 w 53"/>
                <a:gd name="T71" fmla="*/ 33 h 87"/>
                <a:gd name="T72" fmla="*/ 45 w 53"/>
                <a:gd name="T73" fmla="*/ 32 h 87"/>
                <a:gd name="T74" fmla="*/ 45 w 53"/>
                <a:gd name="T75" fmla="*/ 27 h 87"/>
                <a:gd name="T76" fmla="*/ 45 w 53"/>
                <a:gd name="T77" fmla="*/ 24 h 87"/>
                <a:gd name="T78" fmla="*/ 42 w 53"/>
                <a:gd name="T79" fmla="*/ 24 h 87"/>
                <a:gd name="T80" fmla="*/ 43 w 53"/>
                <a:gd name="T81" fmla="*/ 22 h 87"/>
                <a:gd name="T82" fmla="*/ 43 w 53"/>
                <a:gd name="T83" fmla="*/ 17 h 87"/>
                <a:gd name="T84" fmla="*/ 43 w 53"/>
                <a:gd name="T85" fmla="*/ 14 h 87"/>
                <a:gd name="T86" fmla="*/ 42 w 53"/>
                <a:gd name="T87" fmla="*/ 10 h 87"/>
                <a:gd name="T88" fmla="*/ 39 w 53"/>
                <a:gd name="T89" fmla="*/ 7 h 87"/>
                <a:gd name="T90" fmla="*/ 42 w 53"/>
                <a:gd name="T91" fmla="*/ 6 h 87"/>
                <a:gd name="T92" fmla="*/ 43 w 53"/>
                <a:gd name="T9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87">
                  <a:moveTo>
                    <a:pt x="40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29" name="Freeform 78"/>
            <p:cNvSpPr>
              <a:spLocks/>
            </p:cNvSpPr>
            <p:nvPr/>
          </p:nvSpPr>
          <p:spPr bwMode="auto">
            <a:xfrm>
              <a:off x="4208463" y="3471863"/>
              <a:ext cx="303213" cy="279400"/>
            </a:xfrm>
            <a:custGeom>
              <a:avLst/>
              <a:gdLst>
                <a:gd name="T0" fmla="*/ 167 w 191"/>
                <a:gd name="T1" fmla="*/ 6 h 176"/>
                <a:gd name="T2" fmla="*/ 155 w 191"/>
                <a:gd name="T3" fmla="*/ 14 h 176"/>
                <a:gd name="T4" fmla="*/ 139 w 191"/>
                <a:gd name="T5" fmla="*/ 10 h 176"/>
                <a:gd name="T6" fmla="*/ 127 w 191"/>
                <a:gd name="T7" fmla="*/ 10 h 176"/>
                <a:gd name="T8" fmla="*/ 110 w 191"/>
                <a:gd name="T9" fmla="*/ 19 h 176"/>
                <a:gd name="T10" fmla="*/ 94 w 191"/>
                <a:gd name="T11" fmla="*/ 15 h 176"/>
                <a:gd name="T12" fmla="*/ 81 w 191"/>
                <a:gd name="T13" fmla="*/ 11 h 176"/>
                <a:gd name="T14" fmla="*/ 69 w 191"/>
                <a:gd name="T15" fmla="*/ 16 h 176"/>
                <a:gd name="T16" fmla="*/ 60 w 191"/>
                <a:gd name="T17" fmla="*/ 6 h 176"/>
                <a:gd name="T18" fmla="*/ 45 w 191"/>
                <a:gd name="T19" fmla="*/ 0 h 176"/>
                <a:gd name="T20" fmla="*/ 32 w 191"/>
                <a:gd name="T21" fmla="*/ 4 h 176"/>
                <a:gd name="T22" fmla="*/ 24 w 191"/>
                <a:gd name="T23" fmla="*/ 10 h 176"/>
                <a:gd name="T24" fmla="*/ 16 w 191"/>
                <a:gd name="T25" fmla="*/ 24 h 176"/>
                <a:gd name="T26" fmla="*/ 14 w 191"/>
                <a:gd name="T27" fmla="*/ 39 h 176"/>
                <a:gd name="T28" fmla="*/ 14 w 191"/>
                <a:gd name="T29" fmla="*/ 48 h 176"/>
                <a:gd name="T30" fmla="*/ 18 w 191"/>
                <a:gd name="T31" fmla="*/ 59 h 176"/>
                <a:gd name="T32" fmla="*/ 16 w 191"/>
                <a:gd name="T33" fmla="*/ 67 h 176"/>
                <a:gd name="T34" fmla="*/ 9 w 191"/>
                <a:gd name="T35" fmla="*/ 80 h 176"/>
                <a:gd name="T36" fmla="*/ 5 w 191"/>
                <a:gd name="T37" fmla="*/ 88 h 176"/>
                <a:gd name="T38" fmla="*/ 0 w 191"/>
                <a:gd name="T39" fmla="*/ 108 h 176"/>
                <a:gd name="T40" fmla="*/ 1 w 191"/>
                <a:gd name="T41" fmla="*/ 128 h 176"/>
                <a:gd name="T42" fmla="*/ 11 w 191"/>
                <a:gd name="T43" fmla="*/ 136 h 176"/>
                <a:gd name="T44" fmla="*/ 18 w 191"/>
                <a:gd name="T45" fmla="*/ 132 h 176"/>
                <a:gd name="T46" fmla="*/ 29 w 191"/>
                <a:gd name="T47" fmla="*/ 138 h 176"/>
                <a:gd name="T48" fmla="*/ 41 w 191"/>
                <a:gd name="T49" fmla="*/ 150 h 176"/>
                <a:gd name="T50" fmla="*/ 40 w 191"/>
                <a:gd name="T51" fmla="*/ 152 h 176"/>
                <a:gd name="T52" fmla="*/ 45 w 191"/>
                <a:gd name="T53" fmla="*/ 154 h 176"/>
                <a:gd name="T54" fmla="*/ 45 w 191"/>
                <a:gd name="T55" fmla="*/ 164 h 176"/>
                <a:gd name="T56" fmla="*/ 53 w 191"/>
                <a:gd name="T57" fmla="*/ 173 h 176"/>
                <a:gd name="T58" fmla="*/ 57 w 191"/>
                <a:gd name="T59" fmla="*/ 173 h 176"/>
                <a:gd name="T60" fmla="*/ 64 w 191"/>
                <a:gd name="T61" fmla="*/ 168 h 176"/>
                <a:gd name="T62" fmla="*/ 68 w 191"/>
                <a:gd name="T63" fmla="*/ 169 h 176"/>
                <a:gd name="T64" fmla="*/ 72 w 191"/>
                <a:gd name="T65" fmla="*/ 168 h 176"/>
                <a:gd name="T66" fmla="*/ 77 w 191"/>
                <a:gd name="T67" fmla="*/ 169 h 176"/>
                <a:gd name="T68" fmla="*/ 89 w 191"/>
                <a:gd name="T69" fmla="*/ 168 h 176"/>
                <a:gd name="T70" fmla="*/ 90 w 191"/>
                <a:gd name="T71" fmla="*/ 165 h 176"/>
                <a:gd name="T72" fmla="*/ 97 w 191"/>
                <a:gd name="T73" fmla="*/ 162 h 176"/>
                <a:gd name="T74" fmla="*/ 98 w 191"/>
                <a:gd name="T75" fmla="*/ 149 h 176"/>
                <a:gd name="T76" fmla="*/ 114 w 191"/>
                <a:gd name="T77" fmla="*/ 129 h 176"/>
                <a:gd name="T78" fmla="*/ 123 w 191"/>
                <a:gd name="T79" fmla="*/ 128 h 176"/>
                <a:gd name="T80" fmla="*/ 129 w 191"/>
                <a:gd name="T81" fmla="*/ 128 h 176"/>
                <a:gd name="T82" fmla="*/ 134 w 191"/>
                <a:gd name="T83" fmla="*/ 136 h 176"/>
                <a:gd name="T84" fmla="*/ 142 w 191"/>
                <a:gd name="T85" fmla="*/ 128 h 176"/>
                <a:gd name="T86" fmla="*/ 146 w 191"/>
                <a:gd name="T87" fmla="*/ 120 h 176"/>
                <a:gd name="T88" fmla="*/ 151 w 191"/>
                <a:gd name="T89" fmla="*/ 103 h 176"/>
                <a:gd name="T90" fmla="*/ 159 w 191"/>
                <a:gd name="T91" fmla="*/ 95 h 176"/>
                <a:gd name="T92" fmla="*/ 161 w 191"/>
                <a:gd name="T93" fmla="*/ 81 h 176"/>
                <a:gd name="T94" fmla="*/ 171 w 191"/>
                <a:gd name="T95" fmla="*/ 68 h 176"/>
                <a:gd name="T96" fmla="*/ 178 w 191"/>
                <a:gd name="T97" fmla="*/ 50 h 176"/>
                <a:gd name="T98" fmla="*/ 190 w 191"/>
                <a:gd name="T99" fmla="*/ 40 h 176"/>
                <a:gd name="T100" fmla="*/ 187 w 191"/>
                <a:gd name="T101" fmla="*/ 28 h 176"/>
                <a:gd name="T102" fmla="*/ 181 w 191"/>
                <a:gd name="T103" fmla="*/ 15 h 176"/>
                <a:gd name="T104" fmla="*/ 174 w 191"/>
                <a:gd name="T105" fmla="*/ 4 h 176"/>
                <a:gd name="T106" fmla="*/ 173 w 191"/>
                <a:gd name="T10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76">
                  <a:moveTo>
                    <a:pt x="173" y="4"/>
                  </a:moveTo>
                  <a:lnTo>
                    <a:pt x="169" y="4"/>
                  </a:lnTo>
                  <a:lnTo>
                    <a:pt x="169" y="4"/>
                  </a:lnTo>
                  <a:lnTo>
                    <a:pt x="167" y="6"/>
                  </a:lnTo>
                  <a:lnTo>
                    <a:pt x="161" y="7"/>
                  </a:lnTo>
                  <a:lnTo>
                    <a:pt x="159" y="11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6" y="11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1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10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86" y="11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80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7" y="85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9"/>
                  </a:lnTo>
                  <a:lnTo>
                    <a:pt x="1" y="9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4" y="133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6" y="137"/>
                  </a:lnTo>
                  <a:lnTo>
                    <a:pt x="29" y="138"/>
                  </a:lnTo>
                  <a:lnTo>
                    <a:pt x="33" y="141"/>
                  </a:lnTo>
                  <a:lnTo>
                    <a:pt x="37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1" y="152"/>
                  </a:lnTo>
                  <a:lnTo>
                    <a:pt x="40" y="152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5" y="154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5" y="164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6" y="165"/>
                  </a:lnTo>
                  <a:lnTo>
                    <a:pt x="66" y="169"/>
                  </a:lnTo>
                  <a:lnTo>
                    <a:pt x="68" y="173"/>
                  </a:lnTo>
                  <a:lnTo>
                    <a:pt x="68" y="169"/>
                  </a:lnTo>
                  <a:lnTo>
                    <a:pt x="70" y="172"/>
                  </a:lnTo>
                  <a:lnTo>
                    <a:pt x="72" y="169"/>
                  </a:lnTo>
                  <a:lnTo>
                    <a:pt x="70" y="168"/>
                  </a:lnTo>
                  <a:lnTo>
                    <a:pt x="72" y="168"/>
                  </a:lnTo>
                  <a:lnTo>
                    <a:pt x="73" y="169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77" y="169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5"/>
                  </a:lnTo>
                  <a:lnTo>
                    <a:pt x="93" y="168"/>
                  </a:lnTo>
                  <a:lnTo>
                    <a:pt x="93" y="166"/>
                  </a:lnTo>
                  <a:lnTo>
                    <a:pt x="94" y="165"/>
                  </a:lnTo>
                  <a:lnTo>
                    <a:pt x="97" y="162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101" y="146"/>
                  </a:lnTo>
                  <a:lnTo>
                    <a:pt x="103" y="141"/>
                  </a:lnTo>
                  <a:lnTo>
                    <a:pt x="111" y="136"/>
                  </a:lnTo>
                  <a:lnTo>
                    <a:pt x="114" y="129"/>
                  </a:lnTo>
                  <a:lnTo>
                    <a:pt x="115" y="128"/>
                  </a:lnTo>
                  <a:lnTo>
                    <a:pt x="117" y="125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5" y="125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9" y="128"/>
                  </a:lnTo>
                  <a:lnTo>
                    <a:pt x="130" y="129"/>
                  </a:lnTo>
                  <a:lnTo>
                    <a:pt x="134" y="132"/>
                  </a:lnTo>
                  <a:lnTo>
                    <a:pt x="134" y="133"/>
                  </a:lnTo>
                  <a:lnTo>
                    <a:pt x="134" y="136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20"/>
                  </a:lnTo>
                  <a:lnTo>
                    <a:pt x="146" y="119"/>
                  </a:lnTo>
                  <a:lnTo>
                    <a:pt x="150" y="112"/>
                  </a:lnTo>
                  <a:lnTo>
                    <a:pt x="151" y="105"/>
                  </a:lnTo>
                  <a:lnTo>
                    <a:pt x="151" y="103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61" y="89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1" y="81"/>
                  </a:lnTo>
                  <a:lnTo>
                    <a:pt x="167" y="79"/>
                  </a:lnTo>
                  <a:lnTo>
                    <a:pt x="169" y="76"/>
                  </a:lnTo>
                  <a:lnTo>
                    <a:pt x="169" y="72"/>
                  </a:lnTo>
                  <a:lnTo>
                    <a:pt x="171" y="68"/>
                  </a:lnTo>
                  <a:lnTo>
                    <a:pt x="173" y="67"/>
                  </a:lnTo>
                  <a:lnTo>
                    <a:pt x="174" y="61"/>
                  </a:lnTo>
                  <a:lnTo>
                    <a:pt x="177" y="54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7" y="28"/>
                  </a:lnTo>
                  <a:lnTo>
                    <a:pt x="184" y="28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5" y="7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0" name="Freeform 79"/>
            <p:cNvSpPr>
              <a:spLocks/>
            </p:cNvSpPr>
            <p:nvPr/>
          </p:nvSpPr>
          <p:spPr bwMode="auto">
            <a:xfrm>
              <a:off x="4479925" y="3197225"/>
              <a:ext cx="266700" cy="458788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3822700" y="2840038"/>
              <a:ext cx="303213" cy="236538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3932238" y="2805113"/>
              <a:ext cx="509588" cy="522288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3" name="Freeform 82"/>
            <p:cNvSpPr>
              <a:spLocks/>
            </p:cNvSpPr>
            <p:nvPr/>
          </p:nvSpPr>
          <p:spPr bwMode="auto">
            <a:xfrm>
              <a:off x="3998913" y="3438525"/>
              <a:ext cx="203200" cy="161925"/>
            </a:xfrm>
            <a:custGeom>
              <a:avLst/>
              <a:gdLst>
                <a:gd name="T0" fmla="*/ 80 w 128"/>
                <a:gd name="T1" fmla="*/ 0 h 102"/>
                <a:gd name="T2" fmla="*/ 63 w 128"/>
                <a:gd name="T3" fmla="*/ 9 h 102"/>
                <a:gd name="T4" fmla="*/ 58 w 128"/>
                <a:gd name="T5" fmla="*/ 15 h 102"/>
                <a:gd name="T6" fmla="*/ 47 w 128"/>
                <a:gd name="T7" fmla="*/ 15 h 102"/>
                <a:gd name="T8" fmla="*/ 44 w 128"/>
                <a:gd name="T9" fmla="*/ 23 h 102"/>
                <a:gd name="T10" fmla="*/ 38 w 128"/>
                <a:gd name="T11" fmla="*/ 28 h 102"/>
                <a:gd name="T12" fmla="*/ 34 w 128"/>
                <a:gd name="T13" fmla="*/ 35 h 102"/>
                <a:gd name="T14" fmla="*/ 27 w 128"/>
                <a:gd name="T15" fmla="*/ 28 h 102"/>
                <a:gd name="T16" fmla="*/ 20 w 128"/>
                <a:gd name="T17" fmla="*/ 35 h 102"/>
                <a:gd name="T18" fmla="*/ 20 w 128"/>
                <a:gd name="T19" fmla="*/ 43 h 102"/>
                <a:gd name="T20" fmla="*/ 19 w 128"/>
                <a:gd name="T21" fmla="*/ 45 h 102"/>
                <a:gd name="T22" fmla="*/ 14 w 128"/>
                <a:gd name="T23" fmla="*/ 56 h 102"/>
                <a:gd name="T24" fmla="*/ 6 w 128"/>
                <a:gd name="T25" fmla="*/ 57 h 102"/>
                <a:gd name="T26" fmla="*/ 6 w 128"/>
                <a:gd name="T27" fmla="*/ 61 h 102"/>
                <a:gd name="T28" fmla="*/ 6 w 128"/>
                <a:gd name="T29" fmla="*/ 67 h 102"/>
                <a:gd name="T30" fmla="*/ 2 w 128"/>
                <a:gd name="T31" fmla="*/ 75 h 102"/>
                <a:gd name="T32" fmla="*/ 2 w 128"/>
                <a:gd name="T33" fmla="*/ 82 h 102"/>
                <a:gd name="T34" fmla="*/ 2 w 128"/>
                <a:gd name="T35" fmla="*/ 85 h 102"/>
                <a:gd name="T36" fmla="*/ 7 w 128"/>
                <a:gd name="T37" fmla="*/ 89 h 102"/>
                <a:gd name="T38" fmla="*/ 14 w 128"/>
                <a:gd name="T39" fmla="*/ 96 h 102"/>
                <a:gd name="T40" fmla="*/ 20 w 128"/>
                <a:gd name="T41" fmla="*/ 97 h 102"/>
                <a:gd name="T42" fmla="*/ 34 w 128"/>
                <a:gd name="T43" fmla="*/ 93 h 102"/>
                <a:gd name="T44" fmla="*/ 38 w 128"/>
                <a:gd name="T45" fmla="*/ 93 h 102"/>
                <a:gd name="T46" fmla="*/ 46 w 128"/>
                <a:gd name="T47" fmla="*/ 101 h 102"/>
                <a:gd name="T48" fmla="*/ 46 w 128"/>
                <a:gd name="T49" fmla="*/ 89 h 102"/>
                <a:gd name="T50" fmla="*/ 44 w 128"/>
                <a:gd name="T51" fmla="*/ 79 h 102"/>
                <a:gd name="T52" fmla="*/ 58 w 128"/>
                <a:gd name="T53" fmla="*/ 75 h 102"/>
                <a:gd name="T54" fmla="*/ 75 w 128"/>
                <a:gd name="T55" fmla="*/ 75 h 102"/>
                <a:gd name="T56" fmla="*/ 80 w 128"/>
                <a:gd name="T57" fmla="*/ 75 h 102"/>
                <a:gd name="T58" fmla="*/ 88 w 128"/>
                <a:gd name="T59" fmla="*/ 72 h 102"/>
                <a:gd name="T60" fmla="*/ 95 w 128"/>
                <a:gd name="T61" fmla="*/ 75 h 102"/>
                <a:gd name="T62" fmla="*/ 104 w 128"/>
                <a:gd name="T63" fmla="*/ 72 h 102"/>
                <a:gd name="T64" fmla="*/ 112 w 128"/>
                <a:gd name="T65" fmla="*/ 65 h 102"/>
                <a:gd name="T66" fmla="*/ 121 w 128"/>
                <a:gd name="T67" fmla="*/ 65 h 102"/>
                <a:gd name="T68" fmla="*/ 125 w 128"/>
                <a:gd name="T69" fmla="*/ 61 h 102"/>
                <a:gd name="T70" fmla="*/ 124 w 128"/>
                <a:gd name="T71" fmla="*/ 52 h 102"/>
                <a:gd name="T72" fmla="*/ 124 w 128"/>
                <a:gd name="T73" fmla="*/ 44 h 102"/>
                <a:gd name="T74" fmla="*/ 119 w 128"/>
                <a:gd name="T75" fmla="*/ 44 h 102"/>
                <a:gd name="T76" fmla="*/ 107 w 128"/>
                <a:gd name="T77" fmla="*/ 35 h 102"/>
                <a:gd name="T78" fmla="*/ 111 w 128"/>
                <a:gd name="T79" fmla="*/ 31 h 102"/>
                <a:gd name="T80" fmla="*/ 97 w 128"/>
                <a:gd name="T81" fmla="*/ 19 h 102"/>
                <a:gd name="T82" fmla="*/ 95 w 128"/>
                <a:gd name="T83" fmla="*/ 12 h 102"/>
                <a:gd name="T84" fmla="*/ 93 w 128"/>
                <a:gd name="T85" fmla="*/ 4 h 102"/>
                <a:gd name="T86" fmla="*/ 85 w 128"/>
                <a:gd name="T87" fmla="*/ 0 h 102"/>
                <a:gd name="T88" fmla="*/ 85 w 128"/>
                <a:gd name="T89" fmla="*/ 0 h 102"/>
                <a:gd name="T90" fmla="*/ 85 w 128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02">
                  <a:moveTo>
                    <a:pt x="85" y="0"/>
                  </a:moveTo>
                  <a:lnTo>
                    <a:pt x="84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67" y="8"/>
                  </a:lnTo>
                  <a:lnTo>
                    <a:pt x="63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5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6" y="57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3" y="96"/>
                  </a:lnTo>
                  <a:lnTo>
                    <a:pt x="28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2" y="100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1" y="72"/>
                  </a:lnTo>
                  <a:lnTo>
                    <a:pt x="85" y="71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67"/>
                  </a:lnTo>
                  <a:lnTo>
                    <a:pt x="112" y="65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4" y="52"/>
                  </a:lnTo>
                  <a:lnTo>
                    <a:pt x="124" y="49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08" y="39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99" y="25"/>
                  </a:lnTo>
                  <a:lnTo>
                    <a:pt x="99" y="21"/>
                  </a:lnTo>
                  <a:lnTo>
                    <a:pt x="97" y="19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2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3848100" y="3625850"/>
              <a:ext cx="103188" cy="120650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5" name="Freeform 84"/>
            <p:cNvSpPr>
              <a:spLocks/>
            </p:cNvSpPr>
            <p:nvPr/>
          </p:nvSpPr>
          <p:spPr bwMode="auto">
            <a:xfrm>
              <a:off x="3802063" y="3584575"/>
              <a:ext cx="79375" cy="85725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6" name="Freeform 85"/>
            <p:cNvSpPr>
              <a:spLocks noEditPoints="1"/>
            </p:cNvSpPr>
            <p:nvPr/>
          </p:nvSpPr>
          <p:spPr bwMode="auto">
            <a:xfrm>
              <a:off x="3919538" y="3563938"/>
              <a:ext cx="158750" cy="182563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7" name="Freeform 86"/>
            <p:cNvSpPr>
              <a:spLocks/>
            </p:cNvSpPr>
            <p:nvPr/>
          </p:nvSpPr>
          <p:spPr bwMode="auto">
            <a:xfrm>
              <a:off x="3759200" y="3508375"/>
              <a:ext cx="187325" cy="155575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8" name="Freeform 87"/>
            <p:cNvSpPr>
              <a:spLocks/>
            </p:cNvSpPr>
            <p:nvPr/>
          </p:nvSpPr>
          <p:spPr bwMode="auto">
            <a:xfrm>
              <a:off x="3716338" y="3508375"/>
              <a:ext cx="80963" cy="49213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39" name="Freeform 88"/>
            <p:cNvSpPr>
              <a:spLocks noEditPoints="1"/>
            </p:cNvSpPr>
            <p:nvPr/>
          </p:nvSpPr>
          <p:spPr bwMode="auto">
            <a:xfrm>
              <a:off x="3700463" y="3392488"/>
              <a:ext cx="153988" cy="123825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0" name="Freeform 89"/>
            <p:cNvSpPr>
              <a:spLocks/>
            </p:cNvSpPr>
            <p:nvPr/>
          </p:nvSpPr>
          <p:spPr bwMode="auto">
            <a:xfrm>
              <a:off x="3832225" y="3152775"/>
              <a:ext cx="417513" cy="427038"/>
            </a:xfrm>
            <a:custGeom>
              <a:avLst/>
              <a:gdLst>
                <a:gd name="T0" fmla="*/ 248 w 263"/>
                <a:gd name="T1" fmla="*/ 107 h 269"/>
                <a:gd name="T2" fmla="*/ 248 w 263"/>
                <a:gd name="T3" fmla="*/ 97 h 269"/>
                <a:gd name="T4" fmla="*/ 230 w 263"/>
                <a:gd name="T5" fmla="*/ 87 h 269"/>
                <a:gd name="T6" fmla="*/ 224 w 263"/>
                <a:gd name="T7" fmla="*/ 83 h 269"/>
                <a:gd name="T8" fmla="*/ 216 w 263"/>
                <a:gd name="T9" fmla="*/ 75 h 269"/>
                <a:gd name="T10" fmla="*/ 206 w 263"/>
                <a:gd name="T11" fmla="*/ 65 h 269"/>
                <a:gd name="T12" fmla="*/ 132 w 263"/>
                <a:gd name="T13" fmla="*/ 8 h 269"/>
                <a:gd name="T14" fmla="*/ 97 w 263"/>
                <a:gd name="T15" fmla="*/ 28 h 269"/>
                <a:gd name="T16" fmla="*/ 108 w 263"/>
                <a:gd name="T17" fmla="*/ 155 h 269"/>
                <a:gd name="T18" fmla="*/ 108 w 263"/>
                <a:gd name="T19" fmla="*/ 168 h 269"/>
                <a:gd name="T20" fmla="*/ 75 w 263"/>
                <a:gd name="T21" fmla="*/ 172 h 269"/>
                <a:gd name="T22" fmla="*/ 46 w 263"/>
                <a:gd name="T23" fmla="*/ 168 h 269"/>
                <a:gd name="T24" fmla="*/ 32 w 263"/>
                <a:gd name="T25" fmla="*/ 175 h 269"/>
                <a:gd name="T26" fmla="*/ 22 w 263"/>
                <a:gd name="T27" fmla="*/ 178 h 269"/>
                <a:gd name="T28" fmla="*/ 11 w 263"/>
                <a:gd name="T29" fmla="*/ 171 h 269"/>
                <a:gd name="T30" fmla="*/ 8 w 263"/>
                <a:gd name="T31" fmla="*/ 180 h 269"/>
                <a:gd name="T32" fmla="*/ 0 w 263"/>
                <a:gd name="T33" fmla="*/ 186 h 269"/>
                <a:gd name="T34" fmla="*/ 2 w 263"/>
                <a:gd name="T35" fmla="*/ 193 h 269"/>
                <a:gd name="T36" fmla="*/ 4 w 263"/>
                <a:gd name="T37" fmla="*/ 203 h 269"/>
                <a:gd name="T38" fmla="*/ 8 w 263"/>
                <a:gd name="T39" fmla="*/ 211 h 269"/>
                <a:gd name="T40" fmla="*/ 11 w 263"/>
                <a:gd name="T41" fmla="*/ 223 h 269"/>
                <a:gd name="T42" fmla="*/ 11 w 263"/>
                <a:gd name="T43" fmla="*/ 233 h 269"/>
                <a:gd name="T44" fmla="*/ 19 w 263"/>
                <a:gd name="T45" fmla="*/ 232 h 269"/>
                <a:gd name="T46" fmla="*/ 24 w 263"/>
                <a:gd name="T47" fmla="*/ 237 h 269"/>
                <a:gd name="T48" fmla="*/ 36 w 263"/>
                <a:gd name="T49" fmla="*/ 233 h 269"/>
                <a:gd name="T50" fmla="*/ 46 w 263"/>
                <a:gd name="T51" fmla="*/ 228 h 269"/>
                <a:gd name="T52" fmla="*/ 51 w 263"/>
                <a:gd name="T53" fmla="*/ 229 h 269"/>
                <a:gd name="T54" fmla="*/ 54 w 263"/>
                <a:gd name="T55" fmla="*/ 239 h 269"/>
                <a:gd name="T56" fmla="*/ 59 w 263"/>
                <a:gd name="T57" fmla="*/ 245 h 269"/>
                <a:gd name="T58" fmla="*/ 58 w 263"/>
                <a:gd name="T59" fmla="*/ 249 h 269"/>
                <a:gd name="T60" fmla="*/ 62 w 263"/>
                <a:gd name="T61" fmla="*/ 252 h 269"/>
                <a:gd name="T62" fmla="*/ 66 w 263"/>
                <a:gd name="T63" fmla="*/ 264 h 269"/>
                <a:gd name="T64" fmla="*/ 67 w 263"/>
                <a:gd name="T65" fmla="*/ 269 h 269"/>
                <a:gd name="T66" fmla="*/ 72 w 263"/>
                <a:gd name="T67" fmla="*/ 264 h 269"/>
                <a:gd name="T68" fmla="*/ 82 w 263"/>
                <a:gd name="T69" fmla="*/ 268 h 269"/>
                <a:gd name="T70" fmla="*/ 88 w 263"/>
                <a:gd name="T71" fmla="*/ 264 h 269"/>
                <a:gd name="T72" fmla="*/ 93 w 263"/>
                <a:gd name="T73" fmla="*/ 260 h 269"/>
                <a:gd name="T74" fmla="*/ 95 w 263"/>
                <a:gd name="T75" fmla="*/ 268 h 269"/>
                <a:gd name="T76" fmla="*/ 99 w 263"/>
                <a:gd name="T77" fmla="*/ 265 h 269"/>
                <a:gd name="T78" fmla="*/ 107 w 263"/>
                <a:gd name="T79" fmla="*/ 260 h 269"/>
                <a:gd name="T80" fmla="*/ 111 w 263"/>
                <a:gd name="T81" fmla="*/ 251 h 269"/>
                <a:gd name="T82" fmla="*/ 111 w 263"/>
                <a:gd name="T83" fmla="*/ 241 h 269"/>
                <a:gd name="T84" fmla="*/ 115 w 263"/>
                <a:gd name="T85" fmla="*/ 236 h 269"/>
                <a:gd name="T86" fmla="*/ 124 w 263"/>
                <a:gd name="T87" fmla="*/ 229 h 269"/>
                <a:gd name="T88" fmla="*/ 125 w 263"/>
                <a:gd name="T89" fmla="*/ 223 h 269"/>
                <a:gd name="T90" fmla="*/ 128 w 263"/>
                <a:gd name="T91" fmla="*/ 215 h 269"/>
                <a:gd name="T92" fmla="*/ 136 w 263"/>
                <a:gd name="T93" fmla="*/ 212 h 269"/>
                <a:gd name="T94" fmla="*/ 143 w 263"/>
                <a:gd name="T95" fmla="*/ 208 h 269"/>
                <a:gd name="T96" fmla="*/ 149 w 263"/>
                <a:gd name="T97" fmla="*/ 201 h 269"/>
                <a:gd name="T98" fmla="*/ 160 w 263"/>
                <a:gd name="T99" fmla="*/ 195 h 269"/>
                <a:gd name="T100" fmla="*/ 168 w 263"/>
                <a:gd name="T101" fmla="*/ 189 h 269"/>
                <a:gd name="T102" fmla="*/ 189 w 263"/>
                <a:gd name="T103" fmla="*/ 180 h 269"/>
                <a:gd name="T104" fmla="*/ 198 w 263"/>
                <a:gd name="T105" fmla="*/ 182 h 269"/>
                <a:gd name="T106" fmla="*/ 212 w 263"/>
                <a:gd name="T107" fmla="*/ 180 h 269"/>
                <a:gd name="T108" fmla="*/ 240 w 263"/>
                <a:gd name="T109" fmla="*/ 175 h 269"/>
                <a:gd name="T110" fmla="*/ 251 w 263"/>
                <a:gd name="T111" fmla="*/ 175 h 269"/>
                <a:gd name="T112" fmla="*/ 259 w 263"/>
                <a:gd name="T113" fmla="*/ 162 h 269"/>
                <a:gd name="T114" fmla="*/ 263 w 263"/>
                <a:gd name="T115" fmla="*/ 110 h 269"/>
                <a:gd name="T116" fmla="*/ 259 w 263"/>
                <a:gd name="T117" fmla="*/ 107 h 269"/>
                <a:gd name="T118" fmla="*/ 259 w 263"/>
                <a:gd name="T119" fmla="*/ 10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69">
                  <a:moveTo>
                    <a:pt x="259" y="107"/>
                  </a:moveTo>
                  <a:lnTo>
                    <a:pt x="255" y="107"/>
                  </a:lnTo>
                  <a:lnTo>
                    <a:pt x="253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6"/>
                  </a:lnTo>
                  <a:lnTo>
                    <a:pt x="246" y="102"/>
                  </a:lnTo>
                  <a:lnTo>
                    <a:pt x="248" y="97"/>
                  </a:lnTo>
                  <a:lnTo>
                    <a:pt x="246" y="93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30" y="87"/>
                  </a:lnTo>
                  <a:lnTo>
                    <a:pt x="229" y="87"/>
                  </a:lnTo>
                  <a:lnTo>
                    <a:pt x="226" y="85"/>
                  </a:lnTo>
                  <a:lnTo>
                    <a:pt x="225" y="85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79"/>
                  </a:lnTo>
                  <a:lnTo>
                    <a:pt x="216" y="78"/>
                  </a:lnTo>
                  <a:lnTo>
                    <a:pt x="216" y="75"/>
                  </a:lnTo>
                  <a:lnTo>
                    <a:pt x="216" y="74"/>
                  </a:lnTo>
                  <a:lnTo>
                    <a:pt x="213" y="71"/>
                  </a:lnTo>
                  <a:lnTo>
                    <a:pt x="210" y="67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76" y="41"/>
                  </a:lnTo>
                  <a:lnTo>
                    <a:pt x="132" y="8"/>
                  </a:lnTo>
                  <a:lnTo>
                    <a:pt x="12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7" y="28"/>
                  </a:lnTo>
                  <a:lnTo>
                    <a:pt x="107" y="146"/>
                  </a:lnTo>
                  <a:lnTo>
                    <a:pt x="107" y="151"/>
                  </a:lnTo>
                  <a:lnTo>
                    <a:pt x="107" y="154"/>
                  </a:lnTo>
                  <a:lnTo>
                    <a:pt x="108" y="155"/>
                  </a:lnTo>
                  <a:lnTo>
                    <a:pt x="111" y="158"/>
                  </a:lnTo>
                  <a:lnTo>
                    <a:pt x="111" y="162"/>
                  </a:lnTo>
                  <a:lnTo>
                    <a:pt x="108" y="166"/>
                  </a:lnTo>
                  <a:lnTo>
                    <a:pt x="108" y="168"/>
                  </a:lnTo>
                  <a:lnTo>
                    <a:pt x="108" y="171"/>
                  </a:lnTo>
                  <a:lnTo>
                    <a:pt x="107" y="172"/>
                  </a:lnTo>
                  <a:lnTo>
                    <a:pt x="95" y="172"/>
                  </a:lnTo>
                  <a:lnTo>
                    <a:pt x="75" y="172"/>
                  </a:lnTo>
                  <a:lnTo>
                    <a:pt x="63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0" y="175"/>
                  </a:lnTo>
                  <a:lnTo>
                    <a:pt x="35" y="175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4" y="175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19" y="176"/>
                  </a:lnTo>
                  <a:lnTo>
                    <a:pt x="15" y="172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10" y="172"/>
                  </a:lnTo>
                  <a:lnTo>
                    <a:pt x="8" y="179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8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3"/>
                  </a:lnTo>
                  <a:lnTo>
                    <a:pt x="4" y="197"/>
                  </a:lnTo>
                  <a:lnTo>
                    <a:pt x="4" y="199"/>
                  </a:lnTo>
                  <a:lnTo>
                    <a:pt x="4" y="201"/>
                  </a:lnTo>
                  <a:lnTo>
                    <a:pt x="4" y="203"/>
                  </a:lnTo>
                  <a:lnTo>
                    <a:pt x="4" y="207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11" y="212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1" y="223"/>
                  </a:lnTo>
                  <a:lnTo>
                    <a:pt x="14" y="225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1" y="233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3" y="233"/>
                  </a:lnTo>
                  <a:lnTo>
                    <a:pt x="23" y="236"/>
                  </a:lnTo>
                  <a:lnTo>
                    <a:pt x="24" y="237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6" y="233"/>
                  </a:lnTo>
                  <a:lnTo>
                    <a:pt x="38" y="236"/>
                  </a:lnTo>
                  <a:lnTo>
                    <a:pt x="46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5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9"/>
                  </a:lnTo>
                  <a:lnTo>
                    <a:pt x="51" y="233"/>
                  </a:lnTo>
                  <a:lnTo>
                    <a:pt x="54" y="236"/>
                  </a:lnTo>
                  <a:lnTo>
                    <a:pt x="54" y="237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8" y="243"/>
                  </a:lnTo>
                  <a:lnTo>
                    <a:pt x="59" y="245"/>
                  </a:lnTo>
                  <a:lnTo>
                    <a:pt x="62" y="247"/>
                  </a:lnTo>
                  <a:lnTo>
                    <a:pt x="62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51"/>
                  </a:lnTo>
                  <a:lnTo>
                    <a:pt x="55" y="255"/>
                  </a:lnTo>
                  <a:lnTo>
                    <a:pt x="59" y="252"/>
                  </a:lnTo>
                  <a:lnTo>
                    <a:pt x="62" y="252"/>
                  </a:lnTo>
                  <a:lnTo>
                    <a:pt x="62" y="255"/>
                  </a:lnTo>
                  <a:lnTo>
                    <a:pt x="62" y="260"/>
                  </a:lnTo>
                  <a:lnTo>
                    <a:pt x="63" y="264"/>
                  </a:lnTo>
                  <a:lnTo>
                    <a:pt x="66" y="264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8" y="268"/>
                  </a:lnTo>
                  <a:lnTo>
                    <a:pt x="71" y="264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9" y="268"/>
                  </a:lnTo>
                  <a:lnTo>
                    <a:pt x="82" y="268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4"/>
                  </a:lnTo>
                  <a:lnTo>
                    <a:pt x="88" y="260"/>
                  </a:lnTo>
                  <a:lnTo>
                    <a:pt x="89" y="262"/>
                  </a:lnTo>
                  <a:lnTo>
                    <a:pt x="92" y="262"/>
                  </a:lnTo>
                  <a:lnTo>
                    <a:pt x="93" y="260"/>
                  </a:lnTo>
                  <a:lnTo>
                    <a:pt x="95" y="259"/>
                  </a:lnTo>
                  <a:lnTo>
                    <a:pt x="95" y="264"/>
                  </a:lnTo>
                  <a:lnTo>
                    <a:pt x="95" y="265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5"/>
                  </a:lnTo>
                  <a:lnTo>
                    <a:pt x="101" y="264"/>
                  </a:lnTo>
                  <a:lnTo>
                    <a:pt x="105" y="264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7" y="255"/>
                  </a:lnTo>
                  <a:lnTo>
                    <a:pt x="107" y="255"/>
                  </a:lnTo>
                  <a:lnTo>
                    <a:pt x="107" y="252"/>
                  </a:lnTo>
                  <a:lnTo>
                    <a:pt x="111" y="251"/>
                  </a:lnTo>
                  <a:lnTo>
                    <a:pt x="111" y="247"/>
                  </a:lnTo>
                  <a:lnTo>
                    <a:pt x="111" y="245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39"/>
                  </a:lnTo>
                  <a:lnTo>
                    <a:pt x="108" y="239"/>
                  </a:lnTo>
                  <a:lnTo>
                    <a:pt x="111" y="237"/>
                  </a:lnTo>
                  <a:lnTo>
                    <a:pt x="115" y="236"/>
                  </a:lnTo>
                  <a:lnTo>
                    <a:pt x="116" y="236"/>
                  </a:lnTo>
                  <a:lnTo>
                    <a:pt x="119" y="236"/>
                  </a:lnTo>
                  <a:lnTo>
                    <a:pt x="120" y="236"/>
                  </a:lnTo>
                  <a:lnTo>
                    <a:pt x="124" y="229"/>
                  </a:lnTo>
                  <a:lnTo>
                    <a:pt x="124" y="225"/>
                  </a:lnTo>
                  <a:lnTo>
                    <a:pt x="124" y="224"/>
                  </a:lnTo>
                  <a:lnTo>
                    <a:pt x="124" y="223"/>
                  </a:lnTo>
                  <a:lnTo>
                    <a:pt x="125" y="223"/>
                  </a:lnTo>
                  <a:lnTo>
                    <a:pt x="128" y="220"/>
                  </a:lnTo>
                  <a:lnTo>
                    <a:pt x="125" y="216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2" y="208"/>
                  </a:lnTo>
                  <a:lnTo>
                    <a:pt x="132" y="211"/>
                  </a:lnTo>
                  <a:lnTo>
                    <a:pt x="136" y="212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3" y="208"/>
                  </a:lnTo>
                  <a:lnTo>
                    <a:pt x="143" y="205"/>
                  </a:lnTo>
                  <a:lnTo>
                    <a:pt x="147" y="207"/>
                  </a:lnTo>
                  <a:lnTo>
                    <a:pt x="149" y="203"/>
                  </a:lnTo>
                  <a:lnTo>
                    <a:pt x="149" y="201"/>
                  </a:lnTo>
                  <a:lnTo>
                    <a:pt x="151" y="197"/>
                  </a:lnTo>
                  <a:lnTo>
                    <a:pt x="152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3" y="195"/>
                  </a:lnTo>
                  <a:lnTo>
                    <a:pt x="163" y="193"/>
                  </a:lnTo>
                  <a:lnTo>
                    <a:pt x="164" y="192"/>
                  </a:lnTo>
                  <a:lnTo>
                    <a:pt x="168" y="189"/>
                  </a:lnTo>
                  <a:lnTo>
                    <a:pt x="172" y="188"/>
                  </a:lnTo>
                  <a:lnTo>
                    <a:pt x="181" y="182"/>
                  </a:lnTo>
                  <a:lnTo>
                    <a:pt x="185" y="180"/>
                  </a:lnTo>
                  <a:lnTo>
                    <a:pt x="189" y="180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6" y="182"/>
                  </a:lnTo>
                  <a:lnTo>
                    <a:pt x="209" y="182"/>
                  </a:lnTo>
                  <a:lnTo>
                    <a:pt x="212" y="180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33" y="176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6" y="175"/>
                  </a:lnTo>
                  <a:lnTo>
                    <a:pt x="250" y="175"/>
                  </a:lnTo>
                  <a:lnTo>
                    <a:pt x="251" y="175"/>
                  </a:lnTo>
                  <a:lnTo>
                    <a:pt x="253" y="171"/>
                  </a:lnTo>
                  <a:lnTo>
                    <a:pt x="255" y="168"/>
                  </a:lnTo>
                  <a:lnTo>
                    <a:pt x="257" y="167"/>
                  </a:lnTo>
                  <a:lnTo>
                    <a:pt x="259" y="162"/>
                  </a:lnTo>
                  <a:lnTo>
                    <a:pt x="261" y="155"/>
                  </a:lnTo>
                  <a:lnTo>
                    <a:pt x="263" y="146"/>
                  </a:lnTo>
                  <a:lnTo>
                    <a:pt x="263" y="124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1" name="Freeform 90"/>
            <p:cNvSpPr>
              <a:spLocks/>
            </p:cNvSpPr>
            <p:nvPr/>
          </p:nvSpPr>
          <p:spPr bwMode="auto">
            <a:xfrm>
              <a:off x="4335463" y="2798763"/>
              <a:ext cx="96838" cy="201613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2" name="Freeform 91"/>
            <p:cNvSpPr>
              <a:spLocks/>
            </p:cNvSpPr>
            <p:nvPr/>
          </p:nvSpPr>
          <p:spPr bwMode="auto">
            <a:xfrm>
              <a:off x="4376738" y="2916238"/>
              <a:ext cx="392113" cy="396875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3" name="Freeform 92"/>
            <p:cNvSpPr>
              <a:spLocks/>
            </p:cNvSpPr>
            <p:nvPr/>
          </p:nvSpPr>
          <p:spPr bwMode="auto">
            <a:xfrm>
              <a:off x="3721100" y="3084513"/>
              <a:ext cx="306388" cy="363538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4" name="Freeform 93"/>
            <p:cNvSpPr>
              <a:spLocks/>
            </p:cNvSpPr>
            <p:nvPr/>
          </p:nvSpPr>
          <p:spPr bwMode="auto">
            <a:xfrm>
              <a:off x="3719513" y="3076575"/>
              <a:ext cx="217488" cy="182563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5" name="Freeform 94"/>
            <p:cNvSpPr>
              <a:spLocks/>
            </p:cNvSpPr>
            <p:nvPr/>
          </p:nvSpPr>
          <p:spPr bwMode="auto">
            <a:xfrm>
              <a:off x="3932238" y="2659063"/>
              <a:ext cx="84138" cy="147638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6" name="Freeform 95"/>
            <p:cNvSpPr>
              <a:spLocks/>
            </p:cNvSpPr>
            <p:nvPr/>
          </p:nvSpPr>
          <p:spPr bwMode="auto">
            <a:xfrm>
              <a:off x="4300538" y="2503488"/>
              <a:ext cx="112713" cy="50800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7" name="Freeform 96"/>
            <p:cNvSpPr>
              <a:spLocks/>
            </p:cNvSpPr>
            <p:nvPr/>
          </p:nvSpPr>
          <p:spPr bwMode="auto">
            <a:xfrm>
              <a:off x="4470400" y="2525713"/>
              <a:ext cx="73025" cy="41275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8" name="Freeform 97"/>
            <p:cNvSpPr>
              <a:spLocks/>
            </p:cNvSpPr>
            <p:nvPr/>
          </p:nvSpPr>
          <p:spPr bwMode="auto">
            <a:xfrm>
              <a:off x="4383088" y="2465388"/>
              <a:ext cx="171450" cy="73025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49" name="Freeform 98"/>
            <p:cNvSpPr>
              <a:spLocks/>
            </p:cNvSpPr>
            <p:nvPr/>
          </p:nvSpPr>
          <p:spPr bwMode="auto">
            <a:xfrm>
              <a:off x="4441825" y="2408238"/>
              <a:ext cx="150813" cy="69850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0" name="Freeform 99"/>
            <p:cNvSpPr>
              <a:spLocks noEditPoints="1"/>
            </p:cNvSpPr>
            <p:nvPr/>
          </p:nvSpPr>
          <p:spPr bwMode="auto">
            <a:xfrm>
              <a:off x="4640263" y="2176463"/>
              <a:ext cx="127000" cy="63500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1" name="Freeform 100"/>
            <p:cNvSpPr>
              <a:spLocks noEditPoints="1"/>
            </p:cNvSpPr>
            <p:nvPr/>
          </p:nvSpPr>
          <p:spPr bwMode="auto">
            <a:xfrm>
              <a:off x="4351338" y="2227263"/>
              <a:ext cx="96838" cy="8413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2" name="Freeform 101"/>
            <p:cNvSpPr>
              <a:spLocks/>
            </p:cNvSpPr>
            <p:nvPr/>
          </p:nvSpPr>
          <p:spPr bwMode="auto">
            <a:xfrm>
              <a:off x="4594225" y="2544763"/>
              <a:ext cx="98425" cy="122238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3" name="Freeform 102"/>
            <p:cNvSpPr>
              <a:spLocks/>
            </p:cNvSpPr>
            <p:nvPr/>
          </p:nvSpPr>
          <p:spPr bwMode="auto">
            <a:xfrm>
              <a:off x="4524375" y="2573338"/>
              <a:ext cx="103188" cy="9683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4" name="Freeform 103"/>
            <p:cNvSpPr>
              <a:spLocks/>
            </p:cNvSpPr>
            <p:nvPr/>
          </p:nvSpPr>
          <p:spPr bwMode="auto">
            <a:xfrm>
              <a:off x="4473575" y="2535238"/>
              <a:ext cx="133350" cy="103188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5" name="Freeform 104"/>
            <p:cNvSpPr>
              <a:spLocks/>
            </p:cNvSpPr>
            <p:nvPr/>
          </p:nvSpPr>
          <p:spPr bwMode="auto">
            <a:xfrm>
              <a:off x="4627563" y="2263775"/>
              <a:ext cx="120650" cy="66675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6" name="Freeform 105"/>
            <p:cNvSpPr>
              <a:spLocks/>
            </p:cNvSpPr>
            <p:nvPr/>
          </p:nvSpPr>
          <p:spPr bwMode="auto">
            <a:xfrm>
              <a:off x="4624388" y="2219325"/>
              <a:ext cx="152400" cy="61913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7" name="Freeform 106"/>
            <p:cNvSpPr>
              <a:spLocks noEditPoints="1"/>
            </p:cNvSpPr>
            <p:nvPr/>
          </p:nvSpPr>
          <p:spPr bwMode="auto">
            <a:xfrm>
              <a:off x="4606925" y="2290763"/>
              <a:ext cx="69850" cy="31750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8" name="Freeform 107"/>
            <p:cNvSpPr>
              <a:spLocks/>
            </p:cNvSpPr>
            <p:nvPr/>
          </p:nvSpPr>
          <p:spPr bwMode="auto">
            <a:xfrm>
              <a:off x="4483100" y="2305050"/>
              <a:ext cx="220663" cy="160338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59" name="Freeform 108"/>
            <p:cNvSpPr>
              <a:spLocks/>
            </p:cNvSpPr>
            <p:nvPr/>
          </p:nvSpPr>
          <p:spPr bwMode="auto">
            <a:xfrm>
              <a:off x="4549775" y="2451100"/>
              <a:ext cx="122238" cy="52388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0" name="Freeform 109"/>
            <p:cNvSpPr>
              <a:spLocks/>
            </p:cNvSpPr>
            <p:nvPr/>
          </p:nvSpPr>
          <p:spPr bwMode="auto">
            <a:xfrm>
              <a:off x="4532313" y="2478088"/>
              <a:ext cx="150813" cy="77788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1" name="Freeform 110"/>
            <p:cNvSpPr>
              <a:spLocks noEditPoints="1"/>
            </p:cNvSpPr>
            <p:nvPr/>
          </p:nvSpPr>
          <p:spPr bwMode="auto">
            <a:xfrm>
              <a:off x="4316413" y="2519363"/>
              <a:ext cx="276225" cy="298450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2" name="Freeform 111"/>
            <p:cNvSpPr>
              <a:spLocks noEditPoints="1"/>
            </p:cNvSpPr>
            <p:nvPr/>
          </p:nvSpPr>
          <p:spPr bwMode="auto">
            <a:xfrm>
              <a:off x="7800975" y="3502025"/>
              <a:ext cx="25400" cy="149225"/>
            </a:xfrm>
            <a:custGeom>
              <a:avLst/>
              <a:gdLst>
                <a:gd name="T0" fmla="*/ 8 w 16"/>
                <a:gd name="T1" fmla="*/ 0 h 94"/>
                <a:gd name="T2" fmla="*/ 8 w 16"/>
                <a:gd name="T3" fmla="*/ 0 h 94"/>
                <a:gd name="T4" fmla="*/ 9 w 16"/>
                <a:gd name="T5" fmla="*/ 0 h 94"/>
                <a:gd name="T6" fmla="*/ 9 w 16"/>
                <a:gd name="T7" fmla="*/ 0 h 94"/>
                <a:gd name="T8" fmla="*/ 8 w 16"/>
                <a:gd name="T9" fmla="*/ 0 h 94"/>
                <a:gd name="T10" fmla="*/ 8 w 16"/>
                <a:gd name="T11" fmla="*/ 0 h 94"/>
                <a:gd name="T12" fmla="*/ 8 w 16"/>
                <a:gd name="T13" fmla="*/ 0 h 94"/>
                <a:gd name="T14" fmla="*/ 8 w 16"/>
                <a:gd name="T15" fmla="*/ 0 h 94"/>
                <a:gd name="T16" fmla="*/ 8 w 16"/>
                <a:gd name="T17" fmla="*/ 0 h 94"/>
                <a:gd name="T18" fmla="*/ 8 w 16"/>
                <a:gd name="T19" fmla="*/ 0 h 94"/>
                <a:gd name="T20" fmla="*/ 8 w 16"/>
                <a:gd name="T21" fmla="*/ 0 h 94"/>
                <a:gd name="T22" fmla="*/ 8 w 16"/>
                <a:gd name="T23" fmla="*/ 0 h 94"/>
                <a:gd name="T24" fmla="*/ 8 w 16"/>
                <a:gd name="T25" fmla="*/ 0 h 94"/>
                <a:gd name="T26" fmla="*/ 16 w 16"/>
                <a:gd name="T27" fmla="*/ 25 h 94"/>
                <a:gd name="T28" fmla="*/ 16 w 16"/>
                <a:gd name="T29" fmla="*/ 27 h 94"/>
                <a:gd name="T30" fmla="*/ 16 w 16"/>
                <a:gd name="T31" fmla="*/ 27 h 94"/>
                <a:gd name="T32" fmla="*/ 16 w 16"/>
                <a:gd name="T33" fmla="*/ 27 h 94"/>
                <a:gd name="T34" fmla="*/ 16 w 16"/>
                <a:gd name="T35" fmla="*/ 27 h 94"/>
                <a:gd name="T36" fmla="*/ 16 w 16"/>
                <a:gd name="T37" fmla="*/ 25 h 94"/>
                <a:gd name="T38" fmla="*/ 16 w 16"/>
                <a:gd name="T39" fmla="*/ 25 h 94"/>
                <a:gd name="T40" fmla="*/ 16 w 16"/>
                <a:gd name="T41" fmla="*/ 25 h 94"/>
                <a:gd name="T42" fmla="*/ 16 w 16"/>
                <a:gd name="T43" fmla="*/ 25 h 94"/>
                <a:gd name="T44" fmla="*/ 16 w 16"/>
                <a:gd name="T45" fmla="*/ 25 h 94"/>
                <a:gd name="T46" fmla="*/ 16 w 16"/>
                <a:gd name="T47" fmla="*/ 25 h 94"/>
                <a:gd name="T48" fmla="*/ 16 w 16"/>
                <a:gd name="T49" fmla="*/ 25 h 94"/>
                <a:gd name="T50" fmla="*/ 16 w 16"/>
                <a:gd name="T51" fmla="*/ 25 h 94"/>
                <a:gd name="T52" fmla="*/ 16 w 16"/>
                <a:gd name="T53" fmla="*/ 25 h 94"/>
                <a:gd name="T54" fmla="*/ 15 w 16"/>
                <a:gd name="T55" fmla="*/ 69 h 94"/>
                <a:gd name="T56" fmla="*/ 15 w 16"/>
                <a:gd name="T57" fmla="*/ 69 h 94"/>
                <a:gd name="T58" fmla="*/ 15 w 16"/>
                <a:gd name="T59" fmla="*/ 69 h 94"/>
                <a:gd name="T60" fmla="*/ 15 w 16"/>
                <a:gd name="T61" fmla="*/ 70 h 94"/>
                <a:gd name="T62" fmla="*/ 15 w 16"/>
                <a:gd name="T63" fmla="*/ 70 h 94"/>
                <a:gd name="T64" fmla="*/ 15 w 16"/>
                <a:gd name="T65" fmla="*/ 69 h 94"/>
                <a:gd name="T66" fmla="*/ 15 w 16"/>
                <a:gd name="T67" fmla="*/ 69 h 94"/>
                <a:gd name="T68" fmla="*/ 15 w 16"/>
                <a:gd name="T69" fmla="*/ 69 h 94"/>
                <a:gd name="T70" fmla="*/ 15 w 16"/>
                <a:gd name="T71" fmla="*/ 69 h 94"/>
                <a:gd name="T72" fmla="*/ 15 w 16"/>
                <a:gd name="T73" fmla="*/ 69 h 94"/>
                <a:gd name="T74" fmla="*/ 15 w 16"/>
                <a:gd name="T75" fmla="*/ 69 h 94"/>
                <a:gd name="T76" fmla="*/ 15 w 16"/>
                <a:gd name="T77" fmla="*/ 69 h 94"/>
                <a:gd name="T78" fmla="*/ 15 w 16"/>
                <a:gd name="T79" fmla="*/ 69 h 94"/>
                <a:gd name="T80" fmla="*/ 15 w 16"/>
                <a:gd name="T81" fmla="*/ 69 h 94"/>
                <a:gd name="T82" fmla="*/ 15 w 16"/>
                <a:gd name="T83" fmla="*/ 69 h 94"/>
                <a:gd name="T84" fmla="*/ 1 w 16"/>
                <a:gd name="T85" fmla="*/ 92 h 94"/>
                <a:gd name="T86" fmla="*/ 1 w 16"/>
                <a:gd name="T87" fmla="*/ 93 h 94"/>
                <a:gd name="T88" fmla="*/ 0 w 16"/>
                <a:gd name="T89" fmla="*/ 93 h 94"/>
                <a:gd name="T90" fmla="*/ 1 w 16"/>
                <a:gd name="T91" fmla="*/ 94 h 94"/>
                <a:gd name="T92" fmla="*/ 3 w 16"/>
                <a:gd name="T93" fmla="*/ 94 h 94"/>
                <a:gd name="T94" fmla="*/ 3 w 16"/>
                <a:gd name="T95" fmla="*/ 92 h 94"/>
                <a:gd name="T96" fmla="*/ 4 w 16"/>
                <a:gd name="T97" fmla="*/ 92 h 94"/>
                <a:gd name="T98" fmla="*/ 4 w 16"/>
                <a:gd name="T99" fmla="*/ 90 h 94"/>
                <a:gd name="T100" fmla="*/ 4 w 16"/>
                <a:gd name="T101" fmla="*/ 90 h 94"/>
                <a:gd name="T102" fmla="*/ 1 w 16"/>
                <a:gd name="T103" fmla="*/ 92 h 94"/>
                <a:gd name="T104" fmla="*/ 1 w 16"/>
                <a:gd name="T105" fmla="*/ 92 h 94"/>
                <a:gd name="T106" fmla="*/ 1 w 16"/>
                <a:gd name="T107" fmla="*/ 92 h 94"/>
                <a:gd name="T108" fmla="*/ 1 w 16"/>
                <a:gd name="T109" fmla="*/ 92 h 94"/>
                <a:gd name="T110" fmla="*/ 1 w 16"/>
                <a:gd name="T111" fmla="*/ 92 h 94"/>
                <a:gd name="T112" fmla="*/ 1 w 16"/>
                <a:gd name="T113" fmla="*/ 92 h 94"/>
                <a:gd name="T114" fmla="*/ 1 w 16"/>
                <a:gd name="T115" fmla="*/ 92 h 94"/>
                <a:gd name="T116" fmla="*/ 1 w 16"/>
                <a:gd name="T117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94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6" y="25"/>
                  </a:move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close/>
                  <a:moveTo>
                    <a:pt x="15" y="69"/>
                  </a:moveTo>
                  <a:lnTo>
                    <a:pt x="15" y="69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close/>
                  <a:moveTo>
                    <a:pt x="1" y="92"/>
                  </a:moveTo>
                  <a:lnTo>
                    <a:pt x="1" y="9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3" name="Freeform 112"/>
            <p:cNvSpPr>
              <a:spLocks/>
            </p:cNvSpPr>
            <p:nvPr/>
          </p:nvSpPr>
          <p:spPr bwMode="auto">
            <a:xfrm>
              <a:off x="5219700" y="4217988"/>
              <a:ext cx="195263" cy="390525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4" name="Freeform 113"/>
            <p:cNvSpPr>
              <a:spLocks/>
            </p:cNvSpPr>
            <p:nvPr/>
          </p:nvSpPr>
          <p:spPr bwMode="auto">
            <a:xfrm>
              <a:off x="6683375" y="3681413"/>
              <a:ext cx="107950" cy="153988"/>
            </a:xfrm>
            <a:custGeom>
              <a:avLst/>
              <a:gdLst>
                <a:gd name="T0" fmla="*/ 28 w 68"/>
                <a:gd name="T1" fmla="*/ 14 h 97"/>
                <a:gd name="T2" fmla="*/ 24 w 68"/>
                <a:gd name="T3" fmla="*/ 14 h 97"/>
                <a:gd name="T4" fmla="*/ 20 w 68"/>
                <a:gd name="T5" fmla="*/ 13 h 97"/>
                <a:gd name="T6" fmla="*/ 16 w 68"/>
                <a:gd name="T7" fmla="*/ 17 h 97"/>
                <a:gd name="T8" fmla="*/ 13 w 68"/>
                <a:gd name="T9" fmla="*/ 14 h 97"/>
                <a:gd name="T10" fmla="*/ 15 w 68"/>
                <a:gd name="T11" fmla="*/ 9 h 97"/>
                <a:gd name="T12" fmla="*/ 9 w 68"/>
                <a:gd name="T13" fmla="*/ 5 h 97"/>
                <a:gd name="T14" fmla="*/ 7 w 68"/>
                <a:gd name="T15" fmla="*/ 4 h 97"/>
                <a:gd name="T16" fmla="*/ 1 w 68"/>
                <a:gd name="T17" fmla="*/ 0 h 97"/>
                <a:gd name="T18" fmla="*/ 0 w 68"/>
                <a:gd name="T19" fmla="*/ 4 h 97"/>
                <a:gd name="T20" fmla="*/ 3 w 68"/>
                <a:gd name="T21" fmla="*/ 17 h 97"/>
                <a:gd name="T22" fmla="*/ 5 w 68"/>
                <a:gd name="T23" fmla="*/ 30 h 97"/>
                <a:gd name="T24" fmla="*/ 7 w 68"/>
                <a:gd name="T25" fmla="*/ 40 h 97"/>
                <a:gd name="T26" fmla="*/ 11 w 68"/>
                <a:gd name="T27" fmla="*/ 46 h 97"/>
                <a:gd name="T28" fmla="*/ 11 w 68"/>
                <a:gd name="T29" fmla="*/ 49 h 97"/>
                <a:gd name="T30" fmla="*/ 16 w 68"/>
                <a:gd name="T31" fmla="*/ 57 h 97"/>
                <a:gd name="T32" fmla="*/ 20 w 68"/>
                <a:gd name="T33" fmla="*/ 64 h 97"/>
                <a:gd name="T34" fmla="*/ 20 w 68"/>
                <a:gd name="T35" fmla="*/ 68 h 97"/>
                <a:gd name="T36" fmla="*/ 23 w 68"/>
                <a:gd name="T37" fmla="*/ 72 h 97"/>
                <a:gd name="T38" fmla="*/ 28 w 68"/>
                <a:gd name="T39" fmla="*/ 74 h 97"/>
                <a:gd name="T40" fmla="*/ 40 w 68"/>
                <a:gd name="T41" fmla="*/ 83 h 97"/>
                <a:gd name="T42" fmla="*/ 49 w 68"/>
                <a:gd name="T43" fmla="*/ 90 h 97"/>
                <a:gd name="T44" fmla="*/ 54 w 68"/>
                <a:gd name="T45" fmla="*/ 97 h 97"/>
                <a:gd name="T46" fmla="*/ 62 w 68"/>
                <a:gd name="T47" fmla="*/ 94 h 97"/>
                <a:gd name="T48" fmla="*/ 66 w 68"/>
                <a:gd name="T49" fmla="*/ 94 h 97"/>
                <a:gd name="T50" fmla="*/ 68 w 68"/>
                <a:gd name="T51" fmla="*/ 90 h 97"/>
                <a:gd name="T52" fmla="*/ 58 w 68"/>
                <a:gd name="T53" fmla="*/ 74 h 97"/>
                <a:gd name="T54" fmla="*/ 54 w 68"/>
                <a:gd name="T55" fmla="*/ 66 h 97"/>
                <a:gd name="T56" fmla="*/ 54 w 68"/>
                <a:gd name="T57" fmla="*/ 57 h 97"/>
                <a:gd name="T58" fmla="*/ 53 w 68"/>
                <a:gd name="T59" fmla="*/ 49 h 97"/>
                <a:gd name="T60" fmla="*/ 53 w 68"/>
                <a:gd name="T61" fmla="*/ 33 h 97"/>
                <a:gd name="T62" fmla="*/ 45 w 68"/>
                <a:gd name="T63" fmla="*/ 20 h 97"/>
                <a:gd name="T64" fmla="*/ 36 w 68"/>
                <a:gd name="T65" fmla="*/ 9 h 97"/>
                <a:gd name="T66" fmla="*/ 31 w 68"/>
                <a:gd name="T67" fmla="*/ 6 h 97"/>
                <a:gd name="T68" fmla="*/ 31 w 68"/>
                <a:gd name="T69" fmla="*/ 10 h 97"/>
                <a:gd name="T70" fmla="*/ 31 w 68"/>
                <a:gd name="T71" fmla="*/ 10 h 97"/>
                <a:gd name="T72" fmla="*/ 31 w 68"/>
                <a:gd name="T73" fmla="*/ 10 h 97"/>
                <a:gd name="T74" fmla="*/ 31 w 68"/>
                <a:gd name="T7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97">
                  <a:moveTo>
                    <a:pt x="31" y="10"/>
                  </a:moveTo>
                  <a:lnTo>
                    <a:pt x="28" y="14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6" y="57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28" y="74"/>
                  </a:lnTo>
                  <a:lnTo>
                    <a:pt x="33" y="79"/>
                  </a:lnTo>
                  <a:lnTo>
                    <a:pt x="40" y="83"/>
                  </a:lnTo>
                  <a:lnTo>
                    <a:pt x="44" y="85"/>
                  </a:lnTo>
                  <a:lnTo>
                    <a:pt x="49" y="90"/>
                  </a:lnTo>
                  <a:lnTo>
                    <a:pt x="53" y="93"/>
                  </a:lnTo>
                  <a:lnTo>
                    <a:pt x="54" y="97"/>
                  </a:lnTo>
                  <a:lnTo>
                    <a:pt x="58" y="94"/>
                  </a:lnTo>
                  <a:lnTo>
                    <a:pt x="62" y="94"/>
                  </a:lnTo>
                  <a:lnTo>
                    <a:pt x="64" y="94"/>
                  </a:lnTo>
                  <a:lnTo>
                    <a:pt x="66" y="94"/>
                  </a:lnTo>
                  <a:lnTo>
                    <a:pt x="68" y="94"/>
                  </a:lnTo>
                  <a:lnTo>
                    <a:pt x="68" y="90"/>
                  </a:lnTo>
                  <a:lnTo>
                    <a:pt x="62" y="77"/>
                  </a:lnTo>
                  <a:lnTo>
                    <a:pt x="58" y="74"/>
                  </a:lnTo>
                  <a:lnTo>
                    <a:pt x="54" y="70"/>
                  </a:lnTo>
                  <a:lnTo>
                    <a:pt x="54" y="66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4"/>
                  </a:lnTo>
                  <a:lnTo>
                    <a:pt x="53" y="33"/>
                  </a:lnTo>
                  <a:lnTo>
                    <a:pt x="49" y="2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9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5" name="Freeform 114"/>
            <p:cNvSpPr>
              <a:spLocks/>
            </p:cNvSpPr>
            <p:nvPr/>
          </p:nvSpPr>
          <p:spPr bwMode="auto">
            <a:xfrm>
              <a:off x="6791325" y="3836988"/>
              <a:ext cx="7938" cy="7938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4 h 5"/>
                <a:gd name="T4" fmla="*/ 4 w 5"/>
                <a:gd name="T5" fmla="*/ 0 h 5"/>
                <a:gd name="T6" fmla="*/ 2 w 5"/>
                <a:gd name="T7" fmla="*/ 3 h 5"/>
                <a:gd name="T8" fmla="*/ 0 w 5"/>
                <a:gd name="T9" fmla="*/ 3 h 5"/>
                <a:gd name="T10" fmla="*/ 0 w 5"/>
                <a:gd name="T11" fmla="*/ 4 h 5"/>
                <a:gd name="T12" fmla="*/ 0 w 5"/>
                <a:gd name="T13" fmla="*/ 4 h 5"/>
                <a:gd name="T14" fmla="*/ 2 w 5"/>
                <a:gd name="T15" fmla="*/ 4 h 5"/>
                <a:gd name="T16" fmla="*/ 4 w 5"/>
                <a:gd name="T17" fmla="*/ 5 h 5"/>
                <a:gd name="T18" fmla="*/ 4 w 5"/>
                <a:gd name="T19" fmla="*/ 5 h 5"/>
                <a:gd name="T20" fmla="*/ 4 w 5"/>
                <a:gd name="T21" fmla="*/ 5 h 5"/>
                <a:gd name="T22" fmla="*/ 5 w 5"/>
                <a:gd name="T23" fmla="*/ 5 h 5"/>
                <a:gd name="T24" fmla="*/ 5 w 5"/>
                <a:gd name="T25" fmla="*/ 4 h 5"/>
                <a:gd name="T26" fmla="*/ 5 w 5"/>
                <a:gd name="T27" fmla="*/ 4 h 5"/>
                <a:gd name="T28" fmla="*/ 5 w 5"/>
                <a:gd name="T29" fmla="*/ 4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4 h 5"/>
                <a:gd name="T36" fmla="*/ 5 w 5"/>
                <a:gd name="T37" fmla="*/ 4 h 5"/>
                <a:gd name="T38" fmla="*/ 5 w 5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5" y="4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6" name="Freeform 115"/>
            <p:cNvSpPr>
              <a:spLocks noEditPoints="1"/>
            </p:cNvSpPr>
            <p:nvPr/>
          </p:nvSpPr>
          <p:spPr bwMode="auto">
            <a:xfrm>
              <a:off x="4008438" y="2144713"/>
              <a:ext cx="204788" cy="29368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7" name="Freeform 116"/>
            <p:cNvSpPr>
              <a:spLocks/>
            </p:cNvSpPr>
            <p:nvPr/>
          </p:nvSpPr>
          <p:spPr bwMode="auto">
            <a:xfrm>
              <a:off x="3732213" y="2001838"/>
              <a:ext cx="206375" cy="77788"/>
            </a:xfrm>
            <a:custGeom>
              <a:avLst/>
              <a:gdLst>
                <a:gd name="T0" fmla="*/ 16 w 130"/>
                <a:gd name="T1" fmla="*/ 15 h 49"/>
                <a:gd name="T2" fmla="*/ 20 w 130"/>
                <a:gd name="T3" fmla="*/ 15 h 49"/>
                <a:gd name="T4" fmla="*/ 28 w 130"/>
                <a:gd name="T5" fmla="*/ 13 h 49"/>
                <a:gd name="T6" fmla="*/ 33 w 130"/>
                <a:gd name="T7" fmla="*/ 15 h 49"/>
                <a:gd name="T8" fmla="*/ 25 w 130"/>
                <a:gd name="T9" fmla="*/ 20 h 49"/>
                <a:gd name="T10" fmla="*/ 14 w 130"/>
                <a:gd name="T11" fmla="*/ 24 h 49"/>
                <a:gd name="T12" fmla="*/ 4 w 130"/>
                <a:gd name="T13" fmla="*/ 24 h 49"/>
                <a:gd name="T14" fmla="*/ 14 w 130"/>
                <a:gd name="T15" fmla="*/ 27 h 49"/>
                <a:gd name="T16" fmla="*/ 24 w 130"/>
                <a:gd name="T17" fmla="*/ 27 h 49"/>
                <a:gd name="T18" fmla="*/ 30 w 130"/>
                <a:gd name="T19" fmla="*/ 28 h 49"/>
                <a:gd name="T20" fmla="*/ 25 w 130"/>
                <a:gd name="T21" fmla="*/ 32 h 49"/>
                <a:gd name="T22" fmla="*/ 30 w 130"/>
                <a:gd name="T23" fmla="*/ 32 h 49"/>
                <a:gd name="T24" fmla="*/ 24 w 130"/>
                <a:gd name="T25" fmla="*/ 36 h 49"/>
                <a:gd name="T26" fmla="*/ 16 w 130"/>
                <a:gd name="T27" fmla="*/ 37 h 49"/>
                <a:gd name="T28" fmla="*/ 25 w 130"/>
                <a:gd name="T29" fmla="*/ 41 h 49"/>
                <a:gd name="T30" fmla="*/ 33 w 130"/>
                <a:gd name="T31" fmla="*/ 41 h 49"/>
                <a:gd name="T32" fmla="*/ 37 w 130"/>
                <a:gd name="T33" fmla="*/ 44 h 49"/>
                <a:gd name="T34" fmla="*/ 41 w 130"/>
                <a:gd name="T35" fmla="*/ 44 h 49"/>
                <a:gd name="T36" fmla="*/ 60 w 130"/>
                <a:gd name="T37" fmla="*/ 49 h 49"/>
                <a:gd name="T38" fmla="*/ 73 w 130"/>
                <a:gd name="T39" fmla="*/ 44 h 49"/>
                <a:gd name="T40" fmla="*/ 82 w 130"/>
                <a:gd name="T41" fmla="*/ 41 h 49"/>
                <a:gd name="T42" fmla="*/ 94 w 130"/>
                <a:gd name="T43" fmla="*/ 40 h 49"/>
                <a:gd name="T44" fmla="*/ 114 w 130"/>
                <a:gd name="T45" fmla="*/ 32 h 49"/>
                <a:gd name="T46" fmla="*/ 118 w 130"/>
                <a:gd name="T47" fmla="*/ 27 h 49"/>
                <a:gd name="T48" fmla="*/ 125 w 130"/>
                <a:gd name="T49" fmla="*/ 24 h 49"/>
                <a:gd name="T50" fmla="*/ 122 w 130"/>
                <a:gd name="T51" fmla="*/ 23 h 49"/>
                <a:gd name="T52" fmla="*/ 130 w 130"/>
                <a:gd name="T53" fmla="*/ 23 h 49"/>
                <a:gd name="T54" fmla="*/ 130 w 130"/>
                <a:gd name="T55" fmla="*/ 19 h 49"/>
                <a:gd name="T56" fmla="*/ 130 w 130"/>
                <a:gd name="T57" fmla="*/ 15 h 49"/>
                <a:gd name="T58" fmla="*/ 118 w 130"/>
                <a:gd name="T59" fmla="*/ 15 h 49"/>
                <a:gd name="T60" fmla="*/ 118 w 130"/>
                <a:gd name="T61" fmla="*/ 9 h 49"/>
                <a:gd name="T62" fmla="*/ 117 w 130"/>
                <a:gd name="T63" fmla="*/ 3 h 49"/>
                <a:gd name="T64" fmla="*/ 114 w 130"/>
                <a:gd name="T65" fmla="*/ 1 h 49"/>
                <a:gd name="T66" fmla="*/ 107 w 130"/>
                <a:gd name="T67" fmla="*/ 1 h 49"/>
                <a:gd name="T68" fmla="*/ 99 w 130"/>
                <a:gd name="T69" fmla="*/ 0 h 49"/>
                <a:gd name="T70" fmla="*/ 90 w 130"/>
                <a:gd name="T71" fmla="*/ 3 h 49"/>
                <a:gd name="T72" fmla="*/ 78 w 130"/>
                <a:gd name="T73" fmla="*/ 3 h 49"/>
                <a:gd name="T74" fmla="*/ 77 w 130"/>
                <a:gd name="T75" fmla="*/ 13 h 49"/>
                <a:gd name="T76" fmla="*/ 67 w 130"/>
                <a:gd name="T77" fmla="*/ 5 h 49"/>
                <a:gd name="T78" fmla="*/ 61 w 130"/>
                <a:gd name="T79" fmla="*/ 11 h 49"/>
                <a:gd name="T80" fmla="*/ 52 w 130"/>
                <a:gd name="T81" fmla="*/ 5 h 49"/>
                <a:gd name="T82" fmla="*/ 48 w 130"/>
                <a:gd name="T83" fmla="*/ 13 h 49"/>
                <a:gd name="T84" fmla="*/ 42 w 130"/>
                <a:gd name="T85" fmla="*/ 15 h 49"/>
                <a:gd name="T86" fmla="*/ 38 w 130"/>
                <a:gd name="T87" fmla="*/ 17 h 49"/>
                <a:gd name="T88" fmla="*/ 33 w 130"/>
                <a:gd name="T89" fmla="*/ 11 h 49"/>
                <a:gd name="T90" fmla="*/ 37 w 130"/>
                <a:gd name="T91" fmla="*/ 7 h 49"/>
                <a:gd name="T92" fmla="*/ 33 w 130"/>
                <a:gd name="T93" fmla="*/ 3 h 49"/>
                <a:gd name="T94" fmla="*/ 21 w 130"/>
                <a:gd name="T95" fmla="*/ 0 h 49"/>
                <a:gd name="T96" fmla="*/ 24 w 130"/>
                <a:gd name="T97" fmla="*/ 3 h 49"/>
                <a:gd name="T98" fmla="*/ 25 w 130"/>
                <a:gd name="T99" fmla="*/ 9 h 49"/>
                <a:gd name="T100" fmla="*/ 20 w 130"/>
                <a:gd name="T101" fmla="*/ 7 h 49"/>
                <a:gd name="T102" fmla="*/ 16 w 130"/>
                <a:gd name="T103" fmla="*/ 3 h 49"/>
                <a:gd name="T104" fmla="*/ 14 w 130"/>
                <a:gd name="T105" fmla="*/ 7 h 49"/>
                <a:gd name="T106" fmla="*/ 14 w 130"/>
                <a:gd name="T107" fmla="*/ 9 h 49"/>
                <a:gd name="T108" fmla="*/ 14 w 130"/>
                <a:gd name="T109" fmla="*/ 11 h 49"/>
                <a:gd name="T110" fmla="*/ 10 w 130"/>
                <a:gd name="T111" fmla="*/ 11 h 49"/>
                <a:gd name="T112" fmla="*/ 6 w 130"/>
                <a:gd name="T113" fmla="*/ 13 h 49"/>
                <a:gd name="T114" fmla="*/ 0 w 130"/>
                <a:gd name="T115" fmla="*/ 15 h 49"/>
                <a:gd name="T116" fmla="*/ 6 w 130"/>
                <a:gd name="T11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49">
                  <a:moveTo>
                    <a:pt x="6" y="17"/>
                  </a:moveTo>
                  <a:lnTo>
                    <a:pt x="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2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9" y="15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8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1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3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5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8" y="3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8" name="Freeform 117"/>
            <p:cNvSpPr>
              <a:spLocks noEditPoints="1"/>
            </p:cNvSpPr>
            <p:nvPr/>
          </p:nvSpPr>
          <p:spPr bwMode="auto">
            <a:xfrm>
              <a:off x="4406900" y="1681163"/>
              <a:ext cx="258763" cy="80963"/>
            </a:xfrm>
            <a:custGeom>
              <a:avLst/>
              <a:gdLst>
                <a:gd name="T0" fmla="*/ 86 w 163"/>
                <a:gd name="T1" fmla="*/ 17 h 51"/>
                <a:gd name="T2" fmla="*/ 75 w 163"/>
                <a:gd name="T3" fmla="*/ 11 h 51"/>
                <a:gd name="T4" fmla="*/ 70 w 163"/>
                <a:gd name="T5" fmla="*/ 10 h 51"/>
                <a:gd name="T6" fmla="*/ 52 w 163"/>
                <a:gd name="T7" fmla="*/ 7 h 51"/>
                <a:gd name="T8" fmla="*/ 53 w 163"/>
                <a:gd name="T9" fmla="*/ 17 h 51"/>
                <a:gd name="T10" fmla="*/ 40 w 163"/>
                <a:gd name="T11" fmla="*/ 10 h 51"/>
                <a:gd name="T12" fmla="*/ 29 w 163"/>
                <a:gd name="T13" fmla="*/ 13 h 51"/>
                <a:gd name="T14" fmla="*/ 30 w 163"/>
                <a:gd name="T15" fmla="*/ 10 h 51"/>
                <a:gd name="T16" fmla="*/ 13 w 163"/>
                <a:gd name="T17" fmla="*/ 10 h 51"/>
                <a:gd name="T18" fmla="*/ 4 w 163"/>
                <a:gd name="T19" fmla="*/ 11 h 51"/>
                <a:gd name="T20" fmla="*/ 0 w 163"/>
                <a:gd name="T21" fmla="*/ 15 h 51"/>
                <a:gd name="T22" fmla="*/ 9 w 163"/>
                <a:gd name="T23" fmla="*/ 17 h 51"/>
                <a:gd name="T24" fmla="*/ 13 w 163"/>
                <a:gd name="T25" fmla="*/ 20 h 51"/>
                <a:gd name="T26" fmla="*/ 8 w 163"/>
                <a:gd name="T27" fmla="*/ 23 h 51"/>
                <a:gd name="T28" fmla="*/ 18 w 163"/>
                <a:gd name="T29" fmla="*/ 28 h 51"/>
                <a:gd name="T30" fmla="*/ 34 w 163"/>
                <a:gd name="T31" fmla="*/ 27 h 51"/>
                <a:gd name="T32" fmla="*/ 46 w 163"/>
                <a:gd name="T33" fmla="*/ 24 h 51"/>
                <a:gd name="T34" fmla="*/ 57 w 163"/>
                <a:gd name="T35" fmla="*/ 24 h 51"/>
                <a:gd name="T36" fmla="*/ 53 w 163"/>
                <a:gd name="T37" fmla="*/ 28 h 51"/>
                <a:gd name="T38" fmla="*/ 34 w 163"/>
                <a:gd name="T39" fmla="*/ 33 h 51"/>
                <a:gd name="T40" fmla="*/ 33 w 163"/>
                <a:gd name="T41" fmla="*/ 36 h 51"/>
                <a:gd name="T42" fmla="*/ 57 w 163"/>
                <a:gd name="T43" fmla="*/ 36 h 51"/>
                <a:gd name="T44" fmla="*/ 56 w 163"/>
                <a:gd name="T45" fmla="*/ 40 h 51"/>
                <a:gd name="T46" fmla="*/ 34 w 163"/>
                <a:gd name="T47" fmla="*/ 37 h 51"/>
                <a:gd name="T48" fmla="*/ 49 w 163"/>
                <a:gd name="T49" fmla="*/ 45 h 51"/>
                <a:gd name="T50" fmla="*/ 57 w 163"/>
                <a:gd name="T51" fmla="*/ 51 h 51"/>
                <a:gd name="T52" fmla="*/ 66 w 163"/>
                <a:gd name="T53" fmla="*/ 48 h 51"/>
                <a:gd name="T54" fmla="*/ 78 w 163"/>
                <a:gd name="T55" fmla="*/ 37 h 51"/>
                <a:gd name="T56" fmla="*/ 83 w 163"/>
                <a:gd name="T57" fmla="*/ 31 h 51"/>
                <a:gd name="T58" fmla="*/ 105 w 163"/>
                <a:gd name="T59" fmla="*/ 24 h 51"/>
                <a:gd name="T60" fmla="*/ 106 w 163"/>
                <a:gd name="T61" fmla="*/ 23 h 51"/>
                <a:gd name="T62" fmla="*/ 158 w 163"/>
                <a:gd name="T63" fmla="*/ 4 h 51"/>
                <a:gd name="T64" fmla="*/ 131 w 163"/>
                <a:gd name="T65" fmla="*/ 4 h 51"/>
                <a:gd name="T66" fmla="*/ 122 w 163"/>
                <a:gd name="T67" fmla="*/ 2 h 51"/>
                <a:gd name="T68" fmla="*/ 117 w 163"/>
                <a:gd name="T69" fmla="*/ 4 h 51"/>
                <a:gd name="T70" fmla="*/ 106 w 163"/>
                <a:gd name="T71" fmla="*/ 6 h 51"/>
                <a:gd name="T72" fmla="*/ 97 w 163"/>
                <a:gd name="T73" fmla="*/ 4 h 51"/>
                <a:gd name="T74" fmla="*/ 82 w 163"/>
                <a:gd name="T75" fmla="*/ 6 h 51"/>
                <a:gd name="T76" fmla="*/ 74 w 163"/>
                <a:gd name="T77" fmla="*/ 6 h 51"/>
                <a:gd name="T78" fmla="*/ 91 w 163"/>
                <a:gd name="T79" fmla="*/ 10 h 51"/>
                <a:gd name="T80" fmla="*/ 97 w 163"/>
                <a:gd name="T81" fmla="*/ 11 h 51"/>
                <a:gd name="T82" fmla="*/ 118 w 163"/>
                <a:gd name="T83" fmla="*/ 15 h 51"/>
                <a:gd name="T84" fmla="*/ 148 w 163"/>
                <a:gd name="T85" fmla="*/ 15 h 51"/>
                <a:gd name="T86" fmla="*/ 163 w 163"/>
                <a:gd name="T87" fmla="*/ 7 h 51"/>
                <a:gd name="T88" fmla="*/ 83 w 163"/>
                <a:gd name="T89" fmla="*/ 4 h 51"/>
                <a:gd name="T90" fmla="*/ 83 w 163"/>
                <a:gd name="T91" fmla="*/ 4 h 51"/>
                <a:gd name="T92" fmla="*/ 137 w 163"/>
                <a:gd name="T93" fmla="*/ 33 h 51"/>
                <a:gd name="T94" fmla="*/ 118 w 163"/>
                <a:gd name="T95" fmla="*/ 31 h 51"/>
                <a:gd name="T96" fmla="*/ 106 w 163"/>
                <a:gd name="T97" fmla="*/ 37 h 51"/>
                <a:gd name="T98" fmla="*/ 123 w 163"/>
                <a:gd name="T99" fmla="*/ 37 h 51"/>
                <a:gd name="T100" fmla="*/ 131 w 163"/>
                <a:gd name="T101" fmla="*/ 40 h 51"/>
                <a:gd name="T102" fmla="*/ 137 w 163"/>
                <a:gd name="T103" fmla="*/ 33 h 51"/>
                <a:gd name="T104" fmla="*/ 137 w 163"/>
                <a:gd name="T105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51">
                  <a:moveTo>
                    <a:pt x="106" y="23"/>
                  </a:moveTo>
                  <a:lnTo>
                    <a:pt x="109" y="20"/>
                  </a:lnTo>
                  <a:lnTo>
                    <a:pt x="99" y="20"/>
                  </a:lnTo>
                  <a:lnTo>
                    <a:pt x="91" y="19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9" y="20"/>
                  </a:lnTo>
                  <a:lnTo>
                    <a:pt x="56" y="19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1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8" y="28"/>
                  </a:lnTo>
                  <a:lnTo>
                    <a:pt x="25" y="31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65" y="27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9" y="28"/>
                  </a:lnTo>
                  <a:lnTo>
                    <a:pt x="44" y="31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48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2" y="36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40" y="37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4" y="37"/>
                  </a:lnTo>
                  <a:lnTo>
                    <a:pt x="40" y="40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40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9" y="45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5" y="49"/>
                  </a:lnTo>
                  <a:lnTo>
                    <a:pt x="62" y="49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9" y="44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83" y="31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91" y="24"/>
                  </a:lnTo>
                  <a:lnTo>
                    <a:pt x="99" y="24"/>
                  </a:lnTo>
                  <a:lnTo>
                    <a:pt x="105" y="24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close/>
                  <a:moveTo>
                    <a:pt x="163" y="7"/>
                  </a:moveTo>
                  <a:lnTo>
                    <a:pt x="162" y="6"/>
                  </a:lnTo>
                  <a:lnTo>
                    <a:pt x="158" y="4"/>
                  </a:lnTo>
                  <a:lnTo>
                    <a:pt x="150" y="6"/>
                  </a:lnTo>
                  <a:lnTo>
                    <a:pt x="141" y="4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123" y="6"/>
                  </a:lnTo>
                  <a:lnTo>
                    <a:pt x="119" y="6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4" y="7"/>
                  </a:lnTo>
                  <a:lnTo>
                    <a:pt x="113" y="7"/>
                  </a:lnTo>
                  <a:lnTo>
                    <a:pt x="110" y="6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3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7" y="4"/>
                  </a:lnTo>
                  <a:lnTo>
                    <a:pt x="86" y="4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82" y="10"/>
                  </a:lnTo>
                  <a:lnTo>
                    <a:pt x="91" y="10"/>
                  </a:lnTo>
                  <a:lnTo>
                    <a:pt x="103" y="10"/>
                  </a:lnTo>
                  <a:lnTo>
                    <a:pt x="114" y="10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11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103" y="15"/>
                  </a:lnTo>
                  <a:lnTo>
                    <a:pt x="118" y="15"/>
                  </a:lnTo>
                  <a:lnTo>
                    <a:pt x="127" y="17"/>
                  </a:lnTo>
                  <a:lnTo>
                    <a:pt x="135" y="17"/>
                  </a:lnTo>
                  <a:lnTo>
                    <a:pt x="139" y="15"/>
                  </a:lnTo>
                  <a:lnTo>
                    <a:pt x="144" y="15"/>
                  </a:lnTo>
                  <a:lnTo>
                    <a:pt x="148" y="15"/>
                  </a:lnTo>
                  <a:lnTo>
                    <a:pt x="152" y="13"/>
                  </a:lnTo>
                  <a:lnTo>
                    <a:pt x="150" y="1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close/>
                  <a:moveTo>
                    <a:pt x="83" y="4"/>
                  </a:moveTo>
                  <a:lnTo>
                    <a:pt x="86" y="4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close/>
                  <a:moveTo>
                    <a:pt x="137" y="33"/>
                  </a:moveTo>
                  <a:lnTo>
                    <a:pt x="131" y="33"/>
                  </a:lnTo>
                  <a:lnTo>
                    <a:pt x="127" y="32"/>
                  </a:lnTo>
                  <a:lnTo>
                    <a:pt x="130" y="31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05" y="31"/>
                  </a:lnTo>
                  <a:lnTo>
                    <a:pt x="106" y="32"/>
                  </a:lnTo>
                  <a:lnTo>
                    <a:pt x="110" y="33"/>
                  </a:lnTo>
                  <a:lnTo>
                    <a:pt x="109" y="37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4" y="40"/>
                  </a:lnTo>
                  <a:lnTo>
                    <a:pt x="123" y="37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23" y="41"/>
                  </a:lnTo>
                  <a:lnTo>
                    <a:pt x="127" y="41"/>
                  </a:lnTo>
                  <a:lnTo>
                    <a:pt x="131" y="40"/>
                  </a:lnTo>
                  <a:lnTo>
                    <a:pt x="135" y="40"/>
                  </a:lnTo>
                  <a:lnTo>
                    <a:pt x="139" y="37"/>
                  </a:lnTo>
                  <a:lnTo>
                    <a:pt x="144" y="36"/>
                  </a:lnTo>
                  <a:lnTo>
                    <a:pt x="141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69" name="Freeform 118"/>
            <p:cNvSpPr>
              <a:spLocks noEditPoints="1"/>
            </p:cNvSpPr>
            <p:nvPr/>
          </p:nvSpPr>
          <p:spPr bwMode="auto">
            <a:xfrm>
              <a:off x="563563" y="1879600"/>
              <a:ext cx="1055688" cy="468313"/>
            </a:xfrm>
            <a:custGeom>
              <a:avLst/>
              <a:gdLst>
                <a:gd name="T0" fmla="*/ 94 w 665"/>
                <a:gd name="T1" fmla="*/ 267 h 295"/>
                <a:gd name="T2" fmla="*/ 548 w 665"/>
                <a:gd name="T3" fmla="*/ 196 h 295"/>
                <a:gd name="T4" fmla="*/ 510 w 665"/>
                <a:gd name="T5" fmla="*/ 196 h 295"/>
                <a:gd name="T6" fmla="*/ 656 w 665"/>
                <a:gd name="T7" fmla="*/ 23 h 295"/>
                <a:gd name="T8" fmla="*/ 581 w 665"/>
                <a:gd name="T9" fmla="*/ 13 h 295"/>
                <a:gd name="T10" fmla="*/ 538 w 665"/>
                <a:gd name="T11" fmla="*/ 7 h 295"/>
                <a:gd name="T12" fmla="*/ 483 w 665"/>
                <a:gd name="T13" fmla="*/ 8 h 295"/>
                <a:gd name="T14" fmla="*/ 346 w 665"/>
                <a:gd name="T15" fmla="*/ 46 h 295"/>
                <a:gd name="T16" fmla="*/ 353 w 665"/>
                <a:gd name="T17" fmla="*/ 70 h 295"/>
                <a:gd name="T18" fmla="*/ 330 w 665"/>
                <a:gd name="T19" fmla="*/ 82 h 295"/>
                <a:gd name="T20" fmla="*/ 276 w 665"/>
                <a:gd name="T21" fmla="*/ 86 h 295"/>
                <a:gd name="T22" fmla="*/ 265 w 665"/>
                <a:gd name="T23" fmla="*/ 107 h 295"/>
                <a:gd name="T24" fmla="*/ 326 w 665"/>
                <a:gd name="T25" fmla="*/ 105 h 295"/>
                <a:gd name="T26" fmla="*/ 243 w 665"/>
                <a:gd name="T27" fmla="*/ 131 h 295"/>
                <a:gd name="T28" fmla="*/ 195 w 665"/>
                <a:gd name="T29" fmla="*/ 157 h 295"/>
                <a:gd name="T30" fmla="*/ 184 w 665"/>
                <a:gd name="T31" fmla="*/ 175 h 295"/>
                <a:gd name="T32" fmla="*/ 207 w 665"/>
                <a:gd name="T33" fmla="*/ 183 h 295"/>
                <a:gd name="T34" fmla="*/ 211 w 665"/>
                <a:gd name="T35" fmla="*/ 198 h 295"/>
                <a:gd name="T36" fmla="*/ 233 w 665"/>
                <a:gd name="T37" fmla="*/ 204 h 295"/>
                <a:gd name="T38" fmla="*/ 194 w 665"/>
                <a:gd name="T39" fmla="*/ 232 h 295"/>
                <a:gd name="T40" fmla="*/ 128 w 665"/>
                <a:gd name="T41" fmla="*/ 252 h 295"/>
                <a:gd name="T42" fmla="*/ 111 w 665"/>
                <a:gd name="T43" fmla="*/ 265 h 295"/>
                <a:gd name="T44" fmla="*/ 158 w 665"/>
                <a:gd name="T45" fmla="*/ 252 h 295"/>
                <a:gd name="T46" fmla="*/ 194 w 665"/>
                <a:gd name="T47" fmla="*/ 238 h 295"/>
                <a:gd name="T48" fmla="*/ 256 w 665"/>
                <a:gd name="T49" fmla="*/ 218 h 295"/>
                <a:gd name="T50" fmla="*/ 298 w 665"/>
                <a:gd name="T51" fmla="*/ 192 h 295"/>
                <a:gd name="T52" fmla="*/ 344 w 665"/>
                <a:gd name="T53" fmla="*/ 174 h 295"/>
                <a:gd name="T54" fmla="*/ 382 w 665"/>
                <a:gd name="T55" fmla="*/ 166 h 295"/>
                <a:gd name="T56" fmla="*/ 334 w 665"/>
                <a:gd name="T57" fmla="*/ 194 h 295"/>
                <a:gd name="T58" fmla="*/ 374 w 665"/>
                <a:gd name="T59" fmla="*/ 180 h 295"/>
                <a:gd name="T60" fmla="*/ 403 w 665"/>
                <a:gd name="T61" fmla="*/ 166 h 295"/>
                <a:gd name="T62" fmla="*/ 426 w 665"/>
                <a:gd name="T63" fmla="*/ 166 h 295"/>
                <a:gd name="T64" fmla="*/ 454 w 665"/>
                <a:gd name="T65" fmla="*/ 179 h 295"/>
                <a:gd name="T66" fmla="*/ 498 w 665"/>
                <a:gd name="T67" fmla="*/ 194 h 295"/>
                <a:gd name="T68" fmla="*/ 518 w 665"/>
                <a:gd name="T69" fmla="*/ 206 h 295"/>
                <a:gd name="T70" fmla="*/ 523 w 665"/>
                <a:gd name="T71" fmla="*/ 210 h 295"/>
                <a:gd name="T72" fmla="*/ 538 w 665"/>
                <a:gd name="T73" fmla="*/ 214 h 295"/>
                <a:gd name="T74" fmla="*/ 532 w 665"/>
                <a:gd name="T75" fmla="*/ 231 h 295"/>
                <a:gd name="T76" fmla="*/ 527 w 665"/>
                <a:gd name="T77" fmla="*/ 253 h 295"/>
                <a:gd name="T78" fmla="*/ 524 w 665"/>
                <a:gd name="T79" fmla="*/ 259 h 295"/>
                <a:gd name="T80" fmla="*/ 536 w 665"/>
                <a:gd name="T81" fmla="*/ 265 h 295"/>
                <a:gd name="T82" fmla="*/ 515 w 665"/>
                <a:gd name="T83" fmla="*/ 227 h 295"/>
                <a:gd name="T84" fmla="*/ 523 w 665"/>
                <a:gd name="T85" fmla="*/ 218 h 295"/>
                <a:gd name="T86" fmla="*/ 1 w 665"/>
                <a:gd name="T87" fmla="*/ 295 h 295"/>
                <a:gd name="T88" fmla="*/ 24 w 665"/>
                <a:gd name="T89" fmla="*/ 288 h 295"/>
                <a:gd name="T90" fmla="*/ 43 w 665"/>
                <a:gd name="T91" fmla="*/ 279 h 295"/>
                <a:gd name="T92" fmla="*/ 85 w 665"/>
                <a:gd name="T93" fmla="*/ 271 h 295"/>
                <a:gd name="T94" fmla="*/ 168 w 665"/>
                <a:gd name="T95" fmla="*/ 175 h 295"/>
                <a:gd name="T96" fmla="*/ 252 w 665"/>
                <a:gd name="T97" fmla="*/ 235 h 295"/>
                <a:gd name="T98" fmla="*/ 276 w 665"/>
                <a:gd name="T99" fmla="*/ 219 h 295"/>
                <a:gd name="T100" fmla="*/ 255 w 665"/>
                <a:gd name="T101" fmla="*/ 228 h 295"/>
                <a:gd name="T102" fmla="*/ 291 w 665"/>
                <a:gd name="T103" fmla="*/ 215 h 295"/>
                <a:gd name="T104" fmla="*/ 178 w 665"/>
                <a:gd name="T105" fmla="*/ 131 h 295"/>
                <a:gd name="T106" fmla="*/ 249 w 665"/>
                <a:gd name="T107" fmla="*/ 82 h 295"/>
                <a:gd name="T108" fmla="*/ 498 w 665"/>
                <a:gd name="T109" fmla="*/ 236 h 295"/>
                <a:gd name="T110" fmla="*/ 518 w 665"/>
                <a:gd name="T111" fmla="*/ 219 h 295"/>
                <a:gd name="T112" fmla="*/ 510 w 665"/>
                <a:gd name="T113" fmla="*/ 214 h 295"/>
                <a:gd name="T114" fmla="*/ 507 w 665"/>
                <a:gd name="T115" fmla="*/ 222 h 295"/>
                <a:gd name="T116" fmla="*/ 519 w 665"/>
                <a:gd name="T117" fmla="*/ 232 h 295"/>
                <a:gd name="T118" fmla="*/ 511 w 665"/>
                <a:gd name="T119" fmla="*/ 246 h 295"/>
                <a:gd name="T120" fmla="*/ 502 w 665"/>
                <a:gd name="T121" fmla="*/ 261 h 295"/>
                <a:gd name="T122" fmla="*/ 515 w 665"/>
                <a:gd name="T123" fmla="*/ 2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295">
                  <a:moveTo>
                    <a:pt x="263" y="88"/>
                  </a:moveTo>
                  <a:lnTo>
                    <a:pt x="260" y="90"/>
                  </a:lnTo>
                  <a:lnTo>
                    <a:pt x="26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close/>
                  <a:moveTo>
                    <a:pt x="94" y="267"/>
                  </a:moveTo>
                  <a:lnTo>
                    <a:pt x="97" y="265"/>
                  </a:lnTo>
                  <a:lnTo>
                    <a:pt x="91" y="268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close/>
                  <a:moveTo>
                    <a:pt x="549" y="242"/>
                  </a:moveTo>
                  <a:lnTo>
                    <a:pt x="546" y="240"/>
                  </a:lnTo>
                  <a:lnTo>
                    <a:pt x="544" y="239"/>
                  </a:lnTo>
                  <a:lnTo>
                    <a:pt x="542" y="238"/>
                  </a:lnTo>
                  <a:lnTo>
                    <a:pt x="542" y="235"/>
                  </a:lnTo>
                  <a:lnTo>
                    <a:pt x="544" y="231"/>
                  </a:lnTo>
                  <a:lnTo>
                    <a:pt x="544" y="228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2"/>
                  </a:lnTo>
                  <a:lnTo>
                    <a:pt x="548" y="210"/>
                  </a:lnTo>
                  <a:lnTo>
                    <a:pt x="549" y="206"/>
                  </a:lnTo>
                  <a:lnTo>
                    <a:pt x="549" y="204"/>
                  </a:lnTo>
                  <a:lnTo>
                    <a:pt x="548" y="200"/>
                  </a:lnTo>
                  <a:lnTo>
                    <a:pt x="548" y="198"/>
                  </a:lnTo>
                  <a:lnTo>
                    <a:pt x="548" y="196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8" y="188"/>
                  </a:lnTo>
                  <a:lnTo>
                    <a:pt x="549" y="187"/>
                  </a:lnTo>
                  <a:lnTo>
                    <a:pt x="548" y="184"/>
                  </a:lnTo>
                  <a:lnTo>
                    <a:pt x="542" y="184"/>
                  </a:lnTo>
                  <a:lnTo>
                    <a:pt x="539" y="187"/>
                  </a:lnTo>
                  <a:lnTo>
                    <a:pt x="538" y="187"/>
                  </a:lnTo>
                  <a:lnTo>
                    <a:pt x="535" y="187"/>
                  </a:lnTo>
                  <a:lnTo>
                    <a:pt x="532" y="187"/>
                  </a:lnTo>
                  <a:lnTo>
                    <a:pt x="531" y="191"/>
                  </a:lnTo>
                  <a:lnTo>
                    <a:pt x="528" y="191"/>
                  </a:lnTo>
                  <a:lnTo>
                    <a:pt x="527" y="191"/>
                  </a:lnTo>
                  <a:lnTo>
                    <a:pt x="526" y="192"/>
                  </a:lnTo>
                  <a:lnTo>
                    <a:pt x="523" y="194"/>
                  </a:lnTo>
                  <a:lnTo>
                    <a:pt x="506" y="198"/>
                  </a:lnTo>
                  <a:lnTo>
                    <a:pt x="510" y="196"/>
                  </a:lnTo>
                  <a:lnTo>
                    <a:pt x="510" y="192"/>
                  </a:lnTo>
                  <a:lnTo>
                    <a:pt x="507" y="188"/>
                  </a:lnTo>
                  <a:lnTo>
                    <a:pt x="507" y="184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8"/>
                  </a:lnTo>
                  <a:lnTo>
                    <a:pt x="511" y="175"/>
                  </a:lnTo>
                  <a:lnTo>
                    <a:pt x="504" y="175"/>
                  </a:lnTo>
                  <a:lnTo>
                    <a:pt x="500" y="178"/>
                  </a:lnTo>
                  <a:lnTo>
                    <a:pt x="496" y="178"/>
                  </a:lnTo>
                  <a:lnTo>
                    <a:pt x="494" y="178"/>
                  </a:lnTo>
                  <a:lnTo>
                    <a:pt x="492" y="178"/>
                  </a:lnTo>
                  <a:lnTo>
                    <a:pt x="487" y="175"/>
                  </a:lnTo>
                  <a:lnTo>
                    <a:pt x="665" y="27"/>
                  </a:lnTo>
                  <a:lnTo>
                    <a:pt x="664" y="27"/>
                  </a:lnTo>
                  <a:lnTo>
                    <a:pt x="662" y="27"/>
                  </a:lnTo>
                  <a:lnTo>
                    <a:pt x="658" y="25"/>
                  </a:lnTo>
                  <a:lnTo>
                    <a:pt x="656" y="23"/>
                  </a:lnTo>
                  <a:lnTo>
                    <a:pt x="652" y="21"/>
                  </a:lnTo>
                  <a:lnTo>
                    <a:pt x="645" y="20"/>
                  </a:lnTo>
                  <a:lnTo>
                    <a:pt x="641" y="20"/>
                  </a:lnTo>
                  <a:lnTo>
                    <a:pt x="638" y="21"/>
                  </a:lnTo>
                  <a:lnTo>
                    <a:pt x="637" y="21"/>
                  </a:lnTo>
                  <a:lnTo>
                    <a:pt x="633" y="21"/>
                  </a:lnTo>
                  <a:lnTo>
                    <a:pt x="625" y="21"/>
                  </a:lnTo>
                  <a:lnTo>
                    <a:pt x="624" y="21"/>
                  </a:lnTo>
                  <a:lnTo>
                    <a:pt x="621" y="21"/>
                  </a:lnTo>
                  <a:lnTo>
                    <a:pt x="620" y="20"/>
                  </a:lnTo>
                  <a:lnTo>
                    <a:pt x="616" y="20"/>
                  </a:lnTo>
                  <a:lnTo>
                    <a:pt x="608" y="20"/>
                  </a:lnTo>
                  <a:lnTo>
                    <a:pt x="605" y="20"/>
                  </a:lnTo>
                  <a:lnTo>
                    <a:pt x="601" y="17"/>
                  </a:lnTo>
                  <a:lnTo>
                    <a:pt x="597" y="17"/>
                  </a:lnTo>
                  <a:lnTo>
                    <a:pt x="595" y="16"/>
                  </a:lnTo>
                  <a:lnTo>
                    <a:pt x="589" y="13"/>
                  </a:lnTo>
                  <a:lnTo>
                    <a:pt x="581" y="13"/>
                  </a:lnTo>
                  <a:lnTo>
                    <a:pt x="576" y="16"/>
                  </a:lnTo>
                  <a:lnTo>
                    <a:pt x="576" y="13"/>
                  </a:lnTo>
                  <a:lnTo>
                    <a:pt x="572" y="13"/>
                  </a:lnTo>
                  <a:lnTo>
                    <a:pt x="567" y="16"/>
                  </a:lnTo>
                  <a:lnTo>
                    <a:pt x="563" y="16"/>
                  </a:lnTo>
                  <a:lnTo>
                    <a:pt x="559" y="13"/>
                  </a:lnTo>
                  <a:lnTo>
                    <a:pt x="555" y="12"/>
                  </a:lnTo>
                  <a:lnTo>
                    <a:pt x="559" y="9"/>
                  </a:lnTo>
                  <a:lnTo>
                    <a:pt x="563" y="8"/>
                  </a:lnTo>
                  <a:lnTo>
                    <a:pt x="555" y="8"/>
                  </a:lnTo>
                  <a:lnTo>
                    <a:pt x="546" y="8"/>
                  </a:lnTo>
                  <a:lnTo>
                    <a:pt x="540" y="9"/>
                  </a:lnTo>
                  <a:lnTo>
                    <a:pt x="538" y="9"/>
                  </a:lnTo>
                  <a:lnTo>
                    <a:pt x="535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0" y="7"/>
                  </a:lnTo>
                  <a:lnTo>
                    <a:pt x="538" y="7"/>
                  </a:lnTo>
                  <a:lnTo>
                    <a:pt x="536" y="7"/>
                  </a:lnTo>
                  <a:lnTo>
                    <a:pt x="538" y="4"/>
                  </a:lnTo>
                  <a:lnTo>
                    <a:pt x="536" y="4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7" y="8"/>
                  </a:lnTo>
                  <a:lnTo>
                    <a:pt x="531" y="7"/>
                  </a:lnTo>
                  <a:lnTo>
                    <a:pt x="531" y="4"/>
                  </a:lnTo>
                  <a:lnTo>
                    <a:pt x="528" y="3"/>
                  </a:lnTo>
                  <a:lnTo>
                    <a:pt x="524" y="3"/>
                  </a:lnTo>
                  <a:lnTo>
                    <a:pt x="528" y="0"/>
                  </a:lnTo>
                  <a:lnTo>
                    <a:pt x="504" y="8"/>
                  </a:lnTo>
                  <a:lnTo>
                    <a:pt x="492" y="9"/>
                  </a:lnTo>
                  <a:lnTo>
                    <a:pt x="487" y="9"/>
                  </a:lnTo>
                  <a:lnTo>
                    <a:pt x="480" y="9"/>
                  </a:lnTo>
                  <a:lnTo>
                    <a:pt x="483" y="8"/>
                  </a:lnTo>
                  <a:lnTo>
                    <a:pt x="475" y="9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62" y="13"/>
                  </a:lnTo>
                  <a:lnTo>
                    <a:pt x="454" y="16"/>
                  </a:lnTo>
                  <a:lnTo>
                    <a:pt x="437" y="20"/>
                  </a:lnTo>
                  <a:lnTo>
                    <a:pt x="441" y="17"/>
                  </a:lnTo>
                  <a:lnTo>
                    <a:pt x="430" y="20"/>
                  </a:lnTo>
                  <a:lnTo>
                    <a:pt x="421" y="25"/>
                  </a:lnTo>
                  <a:lnTo>
                    <a:pt x="410" y="29"/>
                  </a:lnTo>
                  <a:lnTo>
                    <a:pt x="401" y="33"/>
                  </a:lnTo>
                  <a:lnTo>
                    <a:pt x="405" y="31"/>
                  </a:lnTo>
                  <a:lnTo>
                    <a:pt x="387" y="37"/>
                  </a:lnTo>
                  <a:lnTo>
                    <a:pt x="369" y="38"/>
                  </a:lnTo>
                  <a:lnTo>
                    <a:pt x="361" y="38"/>
                  </a:lnTo>
                  <a:lnTo>
                    <a:pt x="353" y="42"/>
                  </a:lnTo>
                  <a:lnTo>
                    <a:pt x="346" y="46"/>
                  </a:lnTo>
                  <a:lnTo>
                    <a:pt x="338" y="48"/>
                  </a:lnTo>
                  <a:lnTo>
                    <a:pt x="342" y="48"/>
                  </a:lnTo>
                  <a:lnTo>
                    <a:pt x="342" y="50"/>
                  </a:lnTo>
                  <a:lnTo>
                    <a:pt x="344" y="52"/>
                  </a:lnTo>
                  <a:lnTo>
                    <a:pt x="346" y="52"/>
                  </a:lnTo>
                  <a:lnTo>
                    <a:pt x="349" y="53"/>
                  </a:lnTo>
                  <a:lnTo>
                    <a:pt x="349" y="56"/>
                  </a:lnTo>
                  <a:lnTo>
                    <a:pt x="352" y="60"/>
                  </a:lnTo>
                  <a:lnTo>
                    <a:pt x="349" y="61"/>
                  </a:lnTo>
                  <a:lnTo>
                    <a:pt x="348" y="65"/>
                  </a:lnTo>
                  <a:lnTo>
                    <a:pt x="346" y="66"/>
                  </a:lnTo>
                  <a:lnTo>
                    <a:pt x="349" y="66"/>
                  </a:lnTo>
                  <a:lnTo>
                    <a:pt x="353" y="66"/>
                  </a:lnTo>
                  <a:lnTo>
                    <a:pt x="357" y="66"/>
                  </a:lnTo>
                  <a:lnTo>
                    <a:pt x="360" y="66"/>
                  </a:lnTo>
                  <a:lnTo>
                    <a:pt x="357" y="69"/>
                  </a:lnTo>
                  <a:lnTo>
                    <a:pt x="356" y="69"/>
                  </a:lnTo>
                  <a:lnTo>
                    <a:pt x="353" y="70"/>
                  </a:lnTo>
                  <a:lnTo>
                    <a:pt x="353" y="73"/>
                  </a:lnTo>
                  <a:lnTo>
                    <a:pt x="353" y="74"/>
                  </a:lnTo>
                  <a:lnTo>
                    <a:pt x="352" y="77"/>
                  </a:lnTo>
                  <a:lnTo>
                    <a:pt x="349" y="78"/>
                  </a:lnTo>
                  <a:lnTo>
                    <a:pt x="353" y="77"/>
                  </a:lnTo>
                  <a:lnTo>
                    <a:pt x="360" y="78"/>
                  </a:lnTo>
                  <a:lnTo>
                    <a:pt x="357" y="80"/>
                  </a:lnTo>
                  <a:lnTo>
                    <a:pt x="353" y="82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49" y="80"/>
                  </a:lnTo>
                  <a:lnTo>
                    <a:pt x="34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3" y="84"/>
                  </a:lnTo>
                  <a:lnTo>
                    <a:pt x="334" y="82"/>
                  </a:lnTo>
                  <a:lnTo>
                    <a:pt x="333" y="82"/>
                  </a:lnTo>
                  <a:lnTo>
                    <a:pt x="330" y="82"/>
                  </a:lnTo>
                  <a:lnTo>
                    <a:pt x="325" y="82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1" y="80"/>
                  </a:lnTo>
                  <a:lnTo>
                    <a:pt x="320" y="80"/>
                  </a:lnTo>
                  <a:lnTo>
                    <a:pt x="326" y="77"/>
                  </a:lnTo>
                  <a:lnTo>
                    <a:pt x="330" y="74"/>
                  </a:lnTo>
                  <a:lnTo>
                    <a:pt x="329" y="74"/>
                  </a:lnTo>
                  <a:lnTo>
                    <a:pt x="322" y="74"/>
                  </a:lnTo>
                  <a:lnTo>
                    <a:pt x="313" y="77"/>
                  </a:lnTo>
                  <a:lnTo>
                    <a:pt x="306" y="78"/>
                  </a:lnTo>
                  <a:lnTo>
                    <a:pt x="302" y="78"/>
                  </a:lnTo>
                  <a:lnTo>
                    <a:pt x="300" y="80"/>
                  </a:lnTo>
                  <a:lnTo>
                    <a:pt x="302" y="82"/>
                  </a:lnTo>
                  <a:lnTo>
                    <a:pt x="291" y="82"/>
                  </a:lnTo>
                  <a:lnTo>
                    <a:pt x="285" y="82"/>
                  </a:lnTo>
                  <a:lnTo>
                    <a:pt x="281" y="84"/>
                  </a:lnTo>
                  <a:lnTo>
                    <a:pt x="276" y="86"/>
                  </a:lnTo>
                  <a:lnTo>
                    <a:pt x="272" y="86"/>
                  </a:lnTo>
                  <a:lnTo>
                    <a:pt x="265" y="88"/>
                  </a:lnTo>
                  <a:lnTo>
                    <a:pt x="260" y="90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72" y="94"/>
                  </a:lnTo>
                  <a:lnTo>
                    <a:pt x="276" y="96"/>
                  </a:lnTo>
                  <a:lnTo>
                    <a:pt x="272" y="96"/>
                  </a:lnTo>
                  <a:lnTo>
                    <a:pt x="268" y="96"/>
                  </a:lnTo>
                  <a:lnTo>
                    <a:pt x="265" y="97"/>
                  </a:lnTo>
                  <a:lnTo>
                    <a:pt x="263" y="97"/>
                  </a:lnTo>
                  <a:lnTo>
                    <a:pt x="263" y="100"/>
                  </a:lnTo>
                  <a:lnTo>
                    <a:pt x="263" y="101"/>
                  </a:lnTo>
                  <a:lnTo>
                    <a:pt x="260" y="104"/>
                  </a:lnTo>
                  <a:lnTo>
                    <a:pt x="259" y="104"/>
                  </a:lnTo>
                  <a:lnTo>
                    <a:pt x="259" y="105"/>
                  </a:lnTo>
                  <a:lnTo>
                    <a:pt x="260" y="107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81" y="107"/>
                  </a:lnTo>
                  <a:lnTo>
                    <a:pt x="289" y="107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4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4" y="110"/>
                  </a:lnTo>
                  <a:lnTo>
                    <a:pt x="306" y="105"/>
                  </a:lnTo>
                  <a:lnTo>
                    <a:pt x="312" y="105"/>
                  </a:lnTo>
                  <a:lnTo>
                    <a:pt x="316" y="104"/>
                  </a:lnTo>
                  <a:lnTo>
                    <a:pt x="317" y="104"/>
                  </a:lnTo>
                  <a:lnTo>
                    <a:pt x="321" y="104"/>
                  </a:lnTo>
                  <a:lnTo>
                    <a:pt x="328" y="102"/>
                  </a:lnTo>
                  <a:lnTo>
                    <a:pt x="329" y="104"/>
                  </a:lnTo>
                  <a:lnTo>
                    <a:pt x="326" y="105"/>
                  </a:lnTo>
                  <a:lnTo>
                    <a:pt x="321" y="107"/>
                  </a:lnTo>
                  <a:lnTo>
                    <a:pt x="312" y="109"/>
                  </a:lnTo>
                  <a:lnTo>
                    <a:pt x="313" y="109"/>
                  </a:lnTo>
                  <a:lnTo>
                    <a:pt x="313" y="110"/>
                  </a:lnTo>
                  <a:lnTo>
                    <a:pt x="312" y="114"/>
                  </a:lnTo>
                  <a:lnTo>
                    <a:pt x="304" y="121"/>
                  </a:lnTo>
                  <a:lnTo>
                    <a:pt x="294" y="123"/>
                  </a:lnTo>
                  <a:lnTo>
                    <a:pt x="283" y="123"/>
                  </a:lnTo>
                  <a:lnTo>
                    <a:pt x="268" y="130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249" y="127"/>
                  </a:lnTo>
                  <a:lnTo>
                    <a:pt x="247" y="130"/>
                  </a:lnTo>
                  <a:lnTo>
                    <a:pt x="247" y="131"/>
                  </a:lnTo>
                  <a:lnTo>
                    <a:pt x="243" y="131"/>
                  </a:lnTo>
                  <a:lnTo>
                    <a:pt x="239" y="134"/>
                  </a:lnTo>
                  <a:lnTo>
                    <a:pt x="232" y="137"/>
                  </a:lnTo>
                  <a:lnTo>
                    <a:pt x="239" y="135"/>
                  </a:lnTo>
                  <a:lnTo>
                    <a:pt x="233" y="137"/>
                  </a:lnTo>
                  <a:lnTo>
                    <a:pt x="229" y="139"/>
                  </a:lnTo>
                  <a:lnTo>
                    <a:pt x="232" y="141"/>
                  </a:lnTo>
                  <a:lnTo>
                    <a:pt x="229" y="141"/>
                  </a:lnTo>
                  <a:lnTo>
                    <a:pt x="228" y="139"/>
                  </a:lnTo>
                  <a:lnTo>
                    <a:pt x="224" y="141"/>
                  </a:lnTo>
                  <a:lnTo>
                    <a:pt x="212" y="145"/>
                  </a:lnTo>
                  <a:lnTo>
                    <a:pt x="207" y="149"/>
                  </a:lnTo>
                  <a:lnTo>
                    <a:pt x="202" y="151"/>
                  </a:lnTo>
                  <a:lnTo>
                    <a:pt x="199" y="153"/>
                  </a:lnTo>
                  <a:lnTo>
                    <a:pt x="198" y="153"/>
                  </a:lnTo>
                  <a:lnTo>
                    <a:pt x="195" y="153"/>
                  </a:lnTo>
                  <a:lnTo>
                    <a:pt x="194" y="154"/>
                  </a:lnTo>
                  <a:lnTo>
                    <a:pt x="192" y="157"/>
                  </a:lnTo>
                  <a:lnTo>
                    <a:pt x="195" y="157"/>
                  </a:lnTo>
                  <a:lnTo>
                    <a:pt x="192" y="158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2"/>
                  </a:lnTo>
                  <a:lnTo>
                    <a:pt x="195" y="162"/>
                  </a:lnTo>
                  <a:lnTo>
                    <a:pt x="198" y="161"/>
                  </a:lnTo>
                  <a:lnTo>
                    <a:pt x="195" y="165"/>
                  </a:lnTo>
                  <a:lnTo>
                    <a:pt x="192" y="166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3"/>
                  </a:lnTo>
                  <a:lnTo>
                    <a:pt x="198" y="183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16" y="174"/>
                  </a:lnTo>
                  <a:lnTo>
                    <a:pt x="224" y="170"/>
                  </a:lnTo>
                  <a:lnTo>
                    <a:pt x="225" y="170"/>
                  </a:lnTo>
                  <a:lnTo>
                    <a:pt x="228" y="170"/>
                  </a:lnTo>
                  <a:lnTo>
                    <a:pt x="219" y="174"/>
                  </a:lnTo>
                  <a:lnTo>
                    <a:pt x="215" y="175"/>
                  </a:lnTo>
                  <a:lnTo>
                    <a:pt x="212" y="178"/>
                  </a:lnTo>
                  <a:lnTo>
                    <a:pt x="211" y="179"/>
                  </a:lnTo>
                  <a:lnTo>
                    <a:pt x="207" y="183"/>
                  </a:lnTo>
                  <a:lnTo>
                    <a:pt x="207" y="187"/>
                  </a:lnTo>
                  <a:lnTo>
                    <a:pt x="206" y="188"/>
                  </a:lnTo>
                  <a:lnTo>
                    <a:pt x="199" y="192"/>
                  </a:lnTo>
                  <a:lnTo>
                    <a:pt x="195" y="192"/>
                  </a:lnTo>
                  <a:lnTo>
                    <a:pt x="194" y="196"/>
                  </a:lnTo>
                  <a:lnTo>
                    <a:pt x="199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2" y="204"/>
                  </a:lnTo>
                  <a:lnTo>
                    <a:pt x="186" y="204"/>
                  </a:lnTo>
                  <a:lnTo>
                    <a:pt x="190" y="204"/>
                  </a:lnTo>
                  <a:lnTo>
                    <a:pt x="198" y="202"/>
                  </a:lnTo>
                  <a:lnTo>
                    <a:pt x="206" y="198"/>
                  </a:lnTo>
                  <a:lnTo>
                    <a:pt x="208" y="196"/>
                  </a:lnTo>
                  <a:lnTo>
                    <a:pt x="212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2" y="202"/>
                  </a:lnTo>
                  <a:lnTo>
                    <a:pt x="216" y="200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9" y="204"/>
                  </a:lnTo>
                  <a:lnTo>
                    <a:pt x="219" y="206"/>
                  </a:lnTo>
                  <a:lnTo>
                    <a:pt x="219" y="208"/>
                  </a:lnTo>
                  <a:lnTo>
                    <a:pt x="221" y="208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2" y="198"/>
                  </a:lnTo>
                  <a:lnTo>
                    <a:pt x="229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7" y="204"/>
                  </a:lnTo>
                  <a:lnTo>
                    <a:pt x="243" y="202"/>
                  </a:lnTo>
                  <a:lnTo>
                    <a:pt x="252" y="200"/>
                  </a:lnTo>
                  <a:lnTo>
                    <a:pt x="245" y="204"/>
                  </a:lnTo>
                  <a:lnTo>
                    <a:pt x="237" y="206"/>
                  </a:lnTo>
                  <a:lnTo>
                    <a:pt x="235" y="208"/>
                  </a:lnTo>
                  <a:lnTo>
                    <a:pt x="233" y="211"/>
                  </a:lnTo>
                  <a:lnTo>
                    <a:pt x="232" y="211"/>
                  </a:lnTo>
                  <a:lnTo>
                    <a:pt x="225" y="215"/>
                  </a:lnTo>
                  <a:lnTo>
                    <a:pt x="220" y="219"/>
                  </a:lnTo>
                  <a:lnTo>
                    <a:pt x="220" y="222"/>
                  </a:lnTo>
                  <a:lnTo>
                    <a:pt x="219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1" y="223"/>
                  </a:lnTo>
                  <a:lnTo>
                    <a:pt x="203" y="227"/>
                  </a:lnTo>
                  <a:lnTo>
                    <a:pt x="199" y="228"/>
                  </a:lnTo>
                  <a:lnTo>
                    <a:pt x="194" y="232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4" y="235"/>
                  </a:lnTo>
                  <a:lnTo>
                    <a:pt x="172" y="238"/>
                  </a:lnTo>
                  <a:lnTo>
                    <a:pt x="159" y="244"/>
                  </a:lnTo>
                  <a:lnTo>
                    <a:pt x="151" y="248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8" y="250"/>
                  </a:lnTo>
                  <a:lnTo>
                    <a:pt x="146" y="252"/>
                  </a:lnTo>
                  <a:lnTo>
                    <a:pt x="140" y="253"/>
                  </a:lnTo>
                  <a:lnTo>
                    <a:pt x="142" y="250"/>
                  </a:lnTo>
                  <a:lnTo>
                    <a:pt x="144" y="248"/>
                  </a:lnTo>
                  <a:lnTo>
                    <a:pt x="140" y="250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28" y="252"/>
                  </a:lnTo>
                  <a:lnTo>
                    <a:pt x="118" y="255"/>
                  </a:lnTo>
                  <a:lnTo>
                    <a:pt x="111" y="257"/>
                  </a:lnTo>
                  <a:lnTo>
                    <a:pt x="107" y="259"/>
                  </a:lnTo>
                  <a:lnTo>
                    <a:pt x="102" y="261"/>
                  </a:lnTo>
                  <a:lnTo>
                    <a:pt x="97" y="265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102" y="265"/>
                  </a:lnTo>
                  <a:lnTo>
                    <a:pt x="105" y="265"/>
                  </a:lnTo>
                  <a:lnTo>
                    <a:pt x="106" y="263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7" y="263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10" y="265"/>
                  </a:lnTo>
                  <a:lnTo>
                    <a:pt x="111" y="263"/>
                  </a:lnTo>
                  <a:lnTo>
                    <a:pt x="111" y="265"/>
                  </a:lnTo>
                  <a:lnTo>
                    <a:pt x="115" y="261"/>
                  </a:lnTo>
                  <a:lnTo>
                    <a:pt x="119" y="259"/>
                  </a:lnTo>
                  <a:lnTo>
                    <a:pt x="127" y="255"/>
                  </a:lnTo>
                  <a:lnTo>
                    <a:pt x="128" y="255"/>
                  </a:lnTo>
                  <a:lnTo>
                    <a:pt x="132" y="257"/>
                  </a:lnTo>
                  <a:lnTo>
                    <a:pt x="128" y="257"/>
                  </a:lnTo>
                  <a:lnTo>
                    <a:pt x="125" y="259"/>
                  </a:lnTo>
                  <a:lnTo>
                    <a:pt x="131" y="259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5"/>
                  </a:lnTo>
                  <a:lnTo>
                    <a:pt x="140" y="257"/>
                  </a:lnTo>
                  <a:lnTo>
                    <a:pt x="146" y="253"/>
                  </a:lnTo>
                  <a:lnTo>
                    <a:pt x="150" y="253"/>
                  </a:lnTo>
                  <a:lnTo>
                    <a:pt x="154" y="252"/>
                  </a:lnTo>
                  <a:lnTo>
                    <a:pt x="155" y="252"/>
                  </a:lnTo>
                  <a:lnTo>
                    <a:pt x="158" y="252"/>
                  </a:lnTo>
                  <a:lnTo>
                    <a:pt x="151" y="255"/>
                  </a:lnTo>
                  <a:lnTo>
                    <a:pt x="155" y="253"/>
                  </a:lnTo>
                  <a:lnTo>
                    <a:pt x="159" y="252"/>
                  </a:lnTo>
                  <a:lnTo>
                    <a:pt x="163" y="250"/>
                  </a:lnTo>
                  <a:lnTo>
                    <a:pt x="167" y="250"/>
                  </a:lnTo>
                  <a:lnTo>
                    <a:pt x="171" y="250"/>
                  </a:lnTo>
                  <a:lnTo>
                    <a:pt x="175" y="248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82" y="244"/>
                  </a:lnTo>
                  <a:lnTo>
                    <a:pt x="180" y="244"/>
                  </a:lnTo>
                  <a:lnTo>
                    <a:pt x="184" y="242"/>
                  </a:lnTo>
                  <a:lnTo>
                    <a:pt x="190" y="240"/>
                  </a:lnTo>
                  <a:lnTo>
                    <a:pt x="194" y="240"/>
                  </a:lnTo>
                  <a:lnTo>
                    <a:pt x="194" y="238"/>
                  </a:lnTo>
                  <a:lnTo>
                    <a:pt x="195" y="238"/>
                  </a:lnTo>
                  <a:lnTo>
                    <a:pt x="199" y="238"/>
                  </a:lnTo>
                  <a:lnTo>
                    <a:pt x="202" y="238"/>
                  </a:lnTo>
                  <a:lnTo>
                    <a:pt x="203" y="236"/>
                  </a:lnTo>
                  <a:lnTo>
                    <a:pt x="206" y="235"/>
                  </a:lnTo>
                  <a:lnTo>
                    <a:pt x="207" y="235"/>
                  </a:lnTo>
                  <a:lnTo>
                    <a:pt x="208" y="235"/>
                  </a:lnTo>
                  <a:lnTo>
                    <a:pt x="216" y="232"/>
                  </a:lnTo>
                  <a:lnTo>
                    <a:pt x="220" y="231"/>
                  </a:lnTo>
                  <a:lnTo>
                    <a:pt x="225" y="228"/>
                  </a:lnTo>
                  <a:lnTo>
                    <a:pt x="228" y="227"/>
                  </a:lnTo>
                  <a:lnTo>
                    <a:pt x="232" y="224"/>
                  </a:lnTo>
                  <a:lnTo>
                    <a:pt x="235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45" y="222"/>
                  </a:lnTo>
                  <a:lnTo>
                    <a:pt x="249" y="219"/>
                  </a:lnTo>
                  <a:lnTo>
                    <a:pt x="256" y="218"/>
                  </a:lnTo>
                  <a:lnTo>
                    <a:pt x="264" y="214"/>
                  </a:lnTo>
                  <a:lnTo>
                    <a:pt x="268" y="214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73" y="211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81" y="208"/>
                  </a:lnTo>
                  <a:lnTo>
                    <a:pt x="285" y="206"/>
                  </a:lnTo>
                  <a:lnTo>
                    <a:pt x="291" y="204"/>
                  </a:lnTo>
                  <a:lnTo>
                    <a:pt x="294" y="202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94" y="194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0" y="191"/>
                  </a:lnTo>
                  <a:lnTo>
                    <a:pt x="306" y="191"/>
                  </a:lnTo>
                  <a:lnTo>
                    <a:pt x="308" y="188"/>
                  </a:lnTo>
                  <a:lnTo>
                    <a:pt x="313" y="187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20" y="187"/>
                  </a:lnTo>
                  <a:lnTo>
                    <a:pt x="321" y="184"/>
                  </a:lnTo>
                  <a:lnTo>
                    <a:pt x="321" y="183"/>
                  </a:lnTo>
                  <a:lnTo>
                    <a:pt x="326" y="183"/>
                  </a:lnTo>
                  <a:lnTo>
                    <a:pt x="333" y="180"/>
                  </a:lnTo>
                  <a:lnTo>
                    <a:pt x="333" y="178"/>
                  </a:lnTo>
                  <a:lnTo>
                    <a:pt x="330" y="175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44" y="174"/>
                  </a:lnTo>
                  <a:lnTo>
                    <a:pt x="349" y="171"/>
                  </a:lnTo>
                  <a:lnTo>
                    <a:pt x="356" y="170"/>
                  </a:lnTo>
                  <a:lnTo>
                    <a:pt x="361" y="166"/>
                  </a:lnTo>
                  <a:lnTo>
                    <a:pt x="365" y="165"/>
                  </a:lnTo>
                  <a:lnTo>
                    <a:pt x="369" y="165"/>
                  </a:lnTo>
                  <a:lnTo>
                    <a:pt x="373" y="162"/>
                  </a:lnTo>
                  <a:lnTo>
                    <a:pt x="377" y="161"/>
                  </a:lnTo>
                  <a:lnTo>
                    <a:pt x="379" y="161"/>
                  </a:lnTo>
                  <a:lnTo>
                    <a:pt x="383" y="158"/>
                  </a:lnTo>
                  <a:lnTo>
                    <a:pt x="383" y="161"/>
                  </a:lnTo>
                  <a:lnTo>
                    <a:pt x="386" y="161"/>
                  </a:lnTo>
                  <a:lnTo>
                    <a:pt x="390" y="161"/>
                  </a:lnTo>
                  <a:lnTo>
                    <a:pt x="387" y="162"/>
                  </a:lnTo>
                  <a:lnTo>
                    <a:pt x="390" y="165"/>
                  </a:lnTo>
                  <a:lnTo>
                    <a:pt x="393" y="166"/>
                  </a:lnTo>
                  <a:lnTo>
                    <a:pt x="390" y="166"/>
                  </a:lnTo>
                  <a:lnTo>
                    <a:pt x="383" y="166"/>
                  </a:lnTo>
                  <a:lnTo>
                    <a:pt x="382" y="166"/>
                  </a:lnTo>
                  <a:lnTo>
                    <a:pt x="379" y="166"/>
                  </a:lnTo>
                  <a:lnTo>
                    <a:pt x="379" y="165"/>
                  </a:lnTo>
                  <a:lnTo>
                    <a:pt x="361" y="170"/>
                  </a:lnTo>
                  <a:lnTo>
                    <a:pt x="360" y="171"/>
                  </a:lnTo>
                  <a:lnTo>
                    <a:pt x="357" y="174"/>
                  </a:lnTo>
                  <a:lnTo>
                    <a:pt x="349" y="178"/>
                  </a:lnTo>
                  <a:lnTo>
                    <a:pt x="342" y="180"/>
                  </a:lnTo>
                  <a:lnTo>
                    <a:pt x="338" y="184"/>
                  </a:lnTo>
                  <a:lnTo>
                    <a:pt x="336" y="187"/>
                  </a:lnTo>
                  <a:lnTo>
                    <a:pt x="338" y="187"/>
                  </a:lnTo>
                  <a:lnTo>
                    <a:pt x="340" y="187"/>
                  </a:lnTo>
                  <a:lnTo>
                    <a:pt x="329" y="191"/>
                  </a:lnTo>
                  <a:lnTo>
                    <a:pt x="326" y="192"/>
                  </a:lnTo>
                  <a:lnTo>
                    <a:pt x="326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3" y="194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6" y="188"/>
                  </a:lnTo>
                  <a:lnTo>
                    <a:pt x="349" y="188"/>
                  </a:lnTo>
                  <a:lnTo>
                    <a:pt x="348" y="191"/>
                  </a:lnTo>
                  <a:lnTo>
                    <a:pt x="356" y="187"/>
                  </a:lnTo>
                  <a:lnTo>
                    <a:pt x="349" y="191"/>
                  </a:lnTo>
                  <a:lnTo>
                    <a:pt x="360" y="187"/>
                  </a:lnTo>
                  <a:lnTo>
                    <a:pt x="361" y="184"/>
                  </a:lnTo>
                  <a:lnTo>
                    <a:pt x="361" y="187"/>
                  </a:lnTo>
                  <a:lnTo>
                    <a:pt x="365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70" y="180"/>
                  </a:lnTo>
                  <a:lnTo>
                    <a:pt x="374" y="179"/>
                  </a:lnTo>
                  <a:lnTo>
                    <a:pt x="373" y="183"/>
                  </a:lnTo>
                  <a:lnTo>
                    <a:pt x="374" y="180"/>
                  </a:lnTo>
                  <a:lnTo>
                    <a:pt x="377" y="180"/>
                  </a:lnTo>
                  <a:lnTo>
                    <a:pt x="378" y="183"/>
                  </a:lnTo>
                  <a:lnTo>
                    <a:pt x="382" y="180"/>
                  </a:lnTo>
                  <a:lnTo>
                    <a:pt x="386" y="180"/>
                  </a:lnTo>
                  <a:lnTo>
                    <a:pt x="393" y="178"/>
                  </a:lnTo>
                  <a:lnTo>
                    <a:pt x="391" y="178"/>
                  </a:lnTo>
                  <a:lnTo>
                    <a:pt x="390" y="178"/>
                  </a:lnTo>
                  <a:lnTo>
                    <a:pt x="395" y="175"/>
                  </a:lnTo>
                  <a:lnTo>
                    <a:pt x="399" y="174"/>
                  </a:lnTo>
                  <a:lnTo>
                    <a:pt x="401" y="171"/>
                  </a:lnTo>
                  <a:lnTo>
                    <a:pt x="391" y="174"/>
                  </a:lnTo>
                  <a:lnTo>
                    <a:pt x="397" y="171"/>
                  </a:lnTo>
                  <a:lnTo>
                    <a:pt x="399" y="171"/>
                  </a:lnTo>
                  <a:lnTo>
                    <a:pt x="401" y="167"/>
                  </a:lnTo>
                  <a:lnTo>
                    <a:pt x="399" y="170"/>
                  </a:lnTo>
                  <a:lnTo>
                    <a:pt x="399" y="167"/>
                  </a:lnTo>
                  <a:lnTo>
                    <a:pt x="397" y="167"/>
                  </a:lnTo>
                  <a:lnTo>
                    <a:pt x="403" y="166"/>
                  </a:lnTo>
                  <a:lnTo>
                    <a:pt x="409" y="165"/>
                  </a:lnTo>
                  <a:lnTo>
                    <a:pt x="410" y="165"/>
                  </a:lnTo>
                  <a:lnTo>
                    <a:pt x="418" y="161"/>
                  </a:lnTo>
                  <a:lnTo>
                    <a:pt x="413" y="165"/>
                  </a:lnTo>
                  <a:lnTo>
                    <a:pt x="409" y="166"/>
                  </a:lnTo>
                  <a:lnTo>
                    <a:pt x="409" y="167"/>
                  </a:lnTo>
                  <a:lnTo>
                    <a:pt x="413" y="166"/>
                  </a:lnTo>
                  <a:lnTo>
                    <a:pt x="414" y="165"/>
                  </a:lnTo>
                  <a:lnTo>
                    <a:pt x="418" y="162"/>
                  </a:lnTo>
                  <a:lnTo>
                    <a:pt x="414" y="166"/>
                  </a:lnTo>
                  <a:lnTo>
                    <a:pt x="418" y="165"/>
                  </a:lnTo>
                  <a:lnTo>
                    <a:pt x="417" y="166"/>
                  </a:lnTo>
                  <a:lnTo>
                    <a:pt x="426" y="165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4" y="165"/>
                  </a:lnTo>
                  <a:lnTo>
                    <a:pt x="427" y="165"/>
                  </a:lnTo>
                  <a:lnTo>
                    <a:pt x="426" y="166"/>
                  </a:lnTo>
                  <a:lnTo>
                    <a:pt x="423" y="167"/>
                  </a:lnTo>
                  <a:lnTo>
                    <a:pt x="426" y="167"/>
                  </a:lnTo>
                  <a:lnTo>
                    <a:pt x="422" y="170"/>
                  </a:lnTo>
                  <a:lnTo>
                    <a:pt x="426" y="170"/>
                  </a:lnTo>
                  <a:lnTo>
                    <a:pt x="430" y="170"/>
                  </a:lnTo>
                  <a:lnTo>
                    <a:pt x="434" y="170"/>
                  </a:lnTo>
                  <a:lnTo>
                    <a:pt x="427" y="174"/>
                  </a:lnTo>
                  <a:lnTo>
                    <a:pt x="430" y="174"/>
                  </a:lnTo>
                  <a:lnTo>
                    <a:pt x="431" y="175"/>
                  </a:lnTo>
                  <a:lnTo>
                    <a:pt x="435" y="174"/>
                  </a:lnTo>
                  <a:lnTo>
                    <a:pt x="441" y="171"/>
                  </a:lnTo>
                  <a:lnTo>
                    <a:pt x="435" y="175"/>
                  </a:lnTo>
                  <a:lnTo>
                    <a:pt x="441" y="178"/>
                  </a:lnTo>
                  <a:lnTo>
                    <a:pt x="443" y="179"/>
                  </a:lnTo>
                  <a:lnTo>
                    <a:pt x="441" y="180"/>
                  </a:lnTo>
                  <a:lnTo>
                    <a:pt x="445" y="180"/>
                  </a:lnTo>
                  <a:lnTo>
                    <a:pt x="450" y="180"/>
                  </a:lnTo>
                  <a:lnTo>
                    <a:pt x="454" y="179"/>
                  </a:lnTo>
                  <a:lnTo>
                    <a:pt x="461" y="179"/>
                  </a:lnTo>
                  <a:lnTo>
                    <a:pt x="471" y="180"/>
                  </a:lnTo>
                  <a:lnTo>
                    <a:pt x="474" y="180"/>
                  </a:lnTo>
                  <a:lnTo>
                    <a:pt x="478" y="179"/>
                  </a:lnTo>
                  <a:lnTo>
                    <a:pt x="475" y="180"/>
                  </a:lnTo>
                  <a:lnTo>
                    <a:pt x="474" y="183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91" y="184"/>
                  </a:lnTo>
                  <a:lnTo>
                    <a:pt x="494" y="183"/>
                  </a:lnTo>
                  <a:lnTo>
                    <a:pt x="492" y="187"/>
                  </a:lnTo>
                  <a:lnTo>
                    <a:pt x="487" y="188"/>
                  </a:lnTo>
                  <a:lnTo>
                    <a:pt x="488" y="191"/>
                  </a:lnTo>
                  <a:lnTo>
                    <a:pt x="491" y="192"/>
                  </a:lnTo>
                  <a:lnTo>
                    <a:pt x="492" y="191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8" y="194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200"/>
                  </a:lnTo>
                  <a:lnTo>
                    <a:pt x="498" y="202"/>
                  </a:lnTo>
                  <a:lnTo>
                    <a:pt x="500" y="204"/>
                  </a:lnTo>
                  <a:lnTo>
                    <a:pt x="500" y="206"/>
                  </a:lnTo>
                  <a:lnTo>
                    <a:pt x="502" y="208"/>
                  </a:lnTo>
                  <a:lnTo>
                    <a:pt x="504" y="210"/>
                  </a:lnTo>
                  <a:lnTo>
                    <a:pt x="504" y="211"/>
                  </a:lnTo>
                  <a:lnTo>
                    <a:pt x="506" y="210"/>
                  </a:lnTo>
                  <a:lnTo>
                    <a:pt x="507" y="210"/>
                  </a:lnTo>
                  <a:lnTo>
                    <a:pt x="510" y="208"/>
                  </a:lnTo>
                  <a:lnTo>
                    <a:pt x="511" y="208"/>
                  </a:lnTo>
                  <a:lnTo>
                    <a:pt x="511" y="210"/>
                  </a:lnTo>
                  <a:lnTo>
                    <a:pt x="514" y="208"/>
                  </a:lnTo>
                  <a:lnTo>
                    <a:pt x="515" y="208"/>
                  </a:lnTo>
                  <a:lnTo>
                    <a:pt x="515" y="206"/>
                  </a:lnTo>
                  <a:lnTo>
                    <a:pt x="518" y="206"/>
                  </a:lnTo>
                  <a:lnTo>
                    <a:pt x="515" y="204"/>
                  </a:lnTo>
                  <a:lnTo>
                    <a:pt x="518" y="202"/>
                  </a:lnTo>
                  <a:lnTo>
                    <a:pt x="515" y="203"/>
                  </a:lnTo>
                  <a:lnTo>
                    <a:pt x="515" y="202"/>
                  </a:lnTo>
                  <a:lnTo>
                    <a:pt x="515" y="200"/>
                  </a:lnTo>
                  <a:lnTo>
                    <a:pt x="511" y="200"/>
                  </a:lnTo>
                  <a:lnTo>
                    <a:pt x="515" y="196"/>
                  </a:lnTo>
                  <a:lnTo>
                    <a:pt x="515" y="198"/>
                  </a:lnTo>
                  <a:lnTo>
                    <a:pt x="518" y="198"/>
                  </a:lnTo>
                  <a:lnTo>
                    <a:pt x="518" y="200"/>
                  </a:lnTo>
                  <a:lnTo>
                    <a:pt x="519" y="202"/>
                  </a:lnTo>
                  <a:lnTo>
                    <a:pt x="523" y="200"/>
                  </a:lnTo>
                  <a:lnTo>
                    <a:pt x="524" y="200"/>
                  </a:lnTo>
                  <a:lnTo>
                    <a:pt x="522" y="202"/>
                  </a:lnTo>
                  <a:lnTo>
                    <a:pt x="518" y="208"/>
                  </a:lnTo>
                  <a:lnTo>
                    <a:pt x="522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7" y="208"/>
                  </a:lnTo>
                  <a:lnTo>
                    <a:pt x="528" y="204"/>
                  </a:lnTo>
                  <a:lnTo>
                    <a:pt x="535" y="198"/>
                  </a:lnTo>
                  <a:lnTo>
                    <a:pt x="536" y="194"/>
                  </a:lnTo>
                  <a:lnTo>
                    <a:pt x="538" y="196"/>
                  </a:lnTo>
                  <a:lnTo>
                    <a:pt x="536" y="200"/>
                  </a:lnTo>
                  <a:lnTo>
                    <a:pt x="535" y="204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5" y="210"/>
                  </a:lnTo>
                  <a:lnTo>
                    <a:pt x="536" y="210"/>
                  </a:lnTo>
                  <a:lnTo>
                    <a:pt x="538" y="210"/>
                  </a:lnTo>
                  <a:lnTo>
                    <a:pt x="542" y="208"/>
                  </a:lnTo>
                  <a:lnTo>
                    <a:pt x="538" y="211"/>
                  </a:lnTo>
                  <a:lnTo>
                    <a:pt x="536" y="211"/>
                  </a:lnTo>
                  <a:lnTo>
                    <a:pt x="536" y="214"/>
                  </a:lnTo>
                  <a:lnTo>
                    <a:pt x="538" y="214"/>
                  </a:lnTo>
                  <a:lnTo>
                    <a:pt x="542" y="211"/>
                  </a:lnTo>
                  <a:lnTo>
                    <a:pt x="538" y="215"/>
                  </a:lnTo>
                  <a:lnTo>
                    <a:pt x="536" y="218"/>
                  </a:lnTo>
                  <a:lnTo>
                    <a:pt x="540" y="215"/>
                  </a:lnTo>
                  <a:lnTo>
                    <a:pt x="538" y="218"/>
                  </a:lnTo>
                  <a:lnTo>
                    <a:pt x="538" y="219"/>
                  </a:lnTo>
                  <a:lnTo>
                    <a:pt x="538" y="222"/>
                  </a:lnTo>
                  <a:lnTo>
                    <a:pt x="536" y="219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3"/>
                  </a:lnTo>
                  <a:lnTo>
                    <a:pt x="532" y="224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28" y="228"/>
                  </a:lnTo>
                  <a:lnTo>
                    <a:pt x="531" y="228"/>
                  </a:lnTo>
                  <a:lnTo>
                    <a:pt x="532" y="228"/>
                  </a:lnTo>
                  <a:lnTo>
                    <a:pt x="532" y="231"/>
                  </a:lnTo>
                  <a:lnTo>
                    <a:pt x="535" y="231"/>
                  </a:lnTo>
                  <a:lnTo>
                    <a:pt x="532" y="232"/>
                  </a:lnTo>
                  <a:lnTo>
                    <a:pt x="532" y="235"/>
                  </a:lnTo>
                  <a:lnTo>
                    <a:pt x="535" y="235"/>
                  </a:lnTo>
                  <a:lnTo>
                    <a:pt x="536" y="235"/>
                  </a:lnTo>
                  <a:lnTo>
                    <a:pt x="532" y="238"/>
                  </a:lnTo>
                  <a:lnTo>
                    <a:pt x="532" y="240"/>
                  </a:lnTo>
                  <a:lnTo>
                    <a:pt x="528" y="242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31" y="246"/>
                  </a:lnTo>
                  <a:lnTo>
                    <a:pt x="524" y="252"/>
                  </a:lnTo>
                  <a:lnTo>
                    <a:pt x="523" y="253"/>
                  </a:lnTo>
                  <a:lnTo>
                    <a:pt x="519" y="255"/>
                  </a:lnTo>
                  <a:lnTo>
                    <a:pt x="522" y="255"/>
                  </a:lnTo>
                  <a:lnTo>
                    <a:pt x="523" y="255"/>
                  </a:lnTo>
                  <a:lnTo>
                    <a:pt x="524" y="253"/>
                  </a:lnTo>
                  <a:lnTo>
                    <a:pt x="527" y="253"/>
                  </a:lnTo>
                  <a:lnTo>
                    <a:pt x="527" y="252"/>
                  </a:lnTo>
                  <a:lnTo>
                    <a:pt x="531" y="250"/>
                  </a:lnTo>
                  <a:lnTo>
                    <a:pt x="536" y="248"/>
                  </a:lnTo>
                  <a:lnTo>
                    <a:pt x="532" y="250"/>
                  </a:lnTo>
                  <a:lnTo>
                    <a:pt x="538" y="248"/>
                  </a:lnTo>
                  <a:lnTo>
                    <a:pt x="544" y="246"/>
                  </a:lnTo>
                  <a:lnTo>
                    <a:pt x="540" y="248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1" y="252"/>
                  </a:lnTo>
                  <a:lnTo>
                    <a:pt x="528" y="253"/>
                  </a:lnTo>
                  <a:lnTo>
                    <a:pt x="527" y="253"/>
                  </a:lnTo>
                  <a:lnTo>
                    <a:pt x="527" y="255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4" y="259"/>
                  </a:lnTo>
                  <a:lnTo>
                    <a:pt x="528" y="257"/>
                  </a:lnTo>
                  <a:lnTo>
                    <a:pt x="531" y="255"/>
                  </a:lnTo>
                  <a:lnTo>
                    <a:pt x="528" y="259"/>
                  </a:lnTo>
                  <a:lnTo>
                    <a:pt x="524" y="261"/>
                  </a:lnTo>
                  <a:lnTo>
                    <a:pt x="527" y="261"/>
                  </a:lnTo>
                  <a:lnTo>
                    <a:pt x="528" y="261"/>
                  </a:lnTo>
                  <a:lnTo>
                    <a:pt x="532" y="259"/>
                  </a:lnTo>
                  <a:lnTo>
                    <a:pt x="536" y="255"/>
                  </a:lnTo>
                  <a:lnTo>
                    <a:pt x="532" y="261"/>
                  </a:lnTo>
                  <a:lnTo>
                    <a:pt x="531" y="261"/>
                  </a:lnTo>
                  <a:lnTo>
                    <a:pt x="528" y="261"/>
                  </a:lnTo>
                  <a:lnTo>
                    <a:pt x="528" y="263"/>
                  </a:lnTo>
                  <a:lnTo>
                    <a:pt x="531" y="263"/>
                  </a:lnTo>
                  <a:lnTo>
                    <a:pt x="527" y="267"/>
                  </a:lnTo>
                  <a:lnTo>
                    <a:pt x="524" y="268"/>
                  </a:lnTo>
                  <a:lnTo>
                    <a:pt x="528" y="267"/>
                  </a:lnTo>
                  <a:lnTo>
                    <a:pt x="527" y="268"/>
                  </a:lnTo>
                  <a:lnTo>
                    <a:pt x="536" y="265"/>
                  </a:lnTo>
                  <a:lnTo>
                    <a:pt x="544" y="259"/>
                  </a:lnTo>
                  <a:lnTo>
                    <a:pt x="548" y="255"/>
                  </a:lnTo>
                  <a:lnTo>
                    <a:pt x="549" y="252"/>
                  </a:lnTo>
                  <a:lnTo>
                    <a:pt x="553" y="250"/>
                  </a:lnTo>
                  <a:lnTo>
                    <a:pt x="555" y="246"/>
                  </a:lnTo>
                  <a:lnTo>
                    <a:pt x="553" y="246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close/>
                  <a:moveTo>
                    <a:pt x="523" y="218"/>
                  </a:moveTo>
                  <a:lnTo>
                    <a:pt x="519" y="223"/>
                  </a:lnTo>
                  <a:lnTo>
                    <a:pt x="519" y="224"/>
                  </a:lnTo>
                  <a:lnTo>
                    <a:pt x="522" y="224"/>
                  </a:lnTo>
                  <a:lnTo>
                    <a:pt x="515" y="227"/>
                  </a:lnTo>
                  <a:lnTo>
                    <a:pt x="511" y="231"/>
                  </a:lnTo>
                  <a:lnTo>
                    <a:pt x="515" y="231"/>
                  </a:lnTo>
                  <a:lnTo>
                    <a:pt x="519" y="228"/>
                  </a:lnTo>
                  <a:lnTo>
                    <a:pt x="523" y="224"/>
                  </a:lnTo>
                  <a:lnTo>
                    <a:pt x="524" y="224"/>
                  </a:lnTo>
                  <a:lnTo>
                    <a:pt x="527" y="224"/>
                  </a:lnTo>
                  <a:lnTo>
                    <a:pt x="524" y="223"/>
                  </a:lnTo>
                  <a:lnTo>
                    <a:pt x="528" y="223"/>
                  </a:lnTo>
                  <a:lnTo>
                    <a:pt x="528" y="222"/>
                  </a:lnTo>
                  <a:lnTo>
                    <a:pt x="531" y="215"/>
                  </a:lnTo>
                  <a:lnTo>
                    <a:pt x="532" y="214"/>
                  </a:lnTo>
                  <a:lnTo>
                    <a:pt x="532" y="218"/>
                  </a:lnTo>
                  <a:lnTo>
                    <a:pt x="536" y="211"/>
                  </a:lnTo>
                  <a:lnTo>
                    <a:pt x="528" y="211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close/>
                  <a:moveTo>
                    <a:pt x="527" y="211"/>
                  </a:moveTo>
                  <a:lnTo>
                    <a:pt x="528" y="211"/>
                  </a:lnTo>
                  <a:lnTo>
                    <a:pt x="531" y="210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close/>
                  <a:moveTo>
                    <a:pt x="1" y="295"/>
                  </a:moveTo>
                  <a:lnTo>
                    <a:pt x="9" y="29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close/>
                  <a:moveTo>
                    <a:pt x="30" y="281"/>
                  </a:moveTo>
                  <a:lnTo>
                    <a:pt x="22" y="284"/>
                  </a:lnTo>
                  <a:lnTo>
                    <a:pt x="20" y="285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4" y="289"/>
                  </a:lnTo>
                  <a:lnTo>
                    <a:pt x="13" y="292"/>
                  </a:lnTo>
                  <a:lnTo>
                    <a:pt x="9" y="293"/>
                  </a:lnTo>
                  <a:lnTo>
                    <a:pt x="17" y="292"/>
                  </a:lnTo>
                  <a:lnTo>
                    <a:pt x="22" y="289"/>
                  </a:lnTo>
                  <a:lnTo>
                    <a:pt x="26" y="289"/>
                  </a:lnTo>
                  <a:lnTo>
                    <a:pt x="28" y="288"/>
                  </a:lnTo>
                  <a:lnTo>
                    <a:pt x="24" y="288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1"/>
                  </a:lnTo>
                  <a:lnTo>
                    <a:pt x="26" y="285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43" y="279"/>
                  </a:moveTo>
                  <a:lnTo>
                    <a:pt x="40" y="280"/>
                  </a:lnTo>
                  <a:lnTo>
                    <a:pt x="37" y="281"/>
                  </a:lnTo>
                  <a:lnTo>
                    <a:pt x="40" y="281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close/>
                  <a:moveTo>
                    <a:pt x="91" y="265"/>
                  </a:moveTo>
                  <a:lnTo>
                    <a:pt x="85" y="265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1" y="268"/>
                  </a:lnTo>
                  <a:lnTo>
                    <a:pt x="63" y="272"/>
                  </a:lnTo>
                  <a:lnTo>
                    <a:pt x="62" y="275"/>
                  </a:lnTo>
                  <a:lnTo>
                    <a:pt x="66" y="276"/>
                  </a:lnTo>
                  <a:lnTo>
                    <a:pt x="70" y="275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5" y="271"/>
                  </a:lnTo>
                  <a:lnTo>
                    <a:pt x="87" y="271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89" y="26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close/>
                  <a:moveTo>
                    <a:pt x="154" y="184"/>
                  </a:moveTo>
                  <a:lnTo>
                    <a:pt x="154" y="183"/>
                  </a:lnTo>
                  <a:lnTo>
                    <a:pt x="158" y="183"/>
                  </a:lnTo>
                  <a:lnTo>
                    <a:pt x="163" y="183"/>
                  </a:lnTo>
                  <a:lnTo>
                    <a:pt x="167" y="179"/>
                  </a:lnTo>
                  <a:lnTo>
                    <a:pt x="171" y="175"/>
                  </a:lnTo>
                  <a:lnTo>
                    <a:pt x="168" y="175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50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50" y="183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close/>
                  <a:moveTo>
                    <a:pt x="255" y="232"/>
                  </a:moveTo>
                  <a:lnTo>
                    <a:pt x="251" y="235"/>
                  </a:lnTo>
                  <a:lnTo>
                    <a:pt x="252" y="235"/>
                  </a:lnTo>
                  <a:lnTo>
                    <a:pt x="256" y="235"/>
                  </a:lnTo>
                  <a:lnTo>
                    <a:pt x="260" y="232"/>
                  </a:lnTo>
                  <a:lnTo>
                    <a:pt x="259" y="231"/>
                  </a:lnTo>
                  <a:lnTo>
                    <a:pt x="256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close/>
                  <a:moveTo>
                    <a:pt x="287" y="218"/>
                  </a:moveTo>
                  <a:lnTo>
                    <a:pt x="283" y="215"/>
                  </a:lnTo>
                  <a:lnTo>
                    <a:pt x="283" y="218"/>
                  </a:lnTo>
                  <a:lnTo>
                    <a:pt x="281" y="218"/>
                  </a:lnTo>
                  <a:lnTo>
                    <a:pt x="279" y="218"/>
                  </a:lnTo>
                  <a:lnTo>
                    <a:pt x="277" y="219"/>
                  </a:lnTo>
                  <a:lnTo>
                    <a:pt x="276" y="219"/>
                  </a:lnTo>
                  <a:lnTo>
                    <a:pt x="277" y="218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69" y="222"/>
                  </a:lnTo>
                  <a:lnTo>
                    <a:pt x="269" y="223"/>
                  </a:lnTo>
                  <a:lnTo>
                    <a:pt x="268" y="223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23"/>
                  </a:lnTo>
                  <a:lnTo>
                    <a:pt x="252" y="224"/>
                  </a:lnTo>
                  <a:lnTo>
                    <a:pt x="251" y="228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6" y="228"/>
                  </a:lnTo>
                  <a:lnTo>
                    <a:pt x="251" y="231"/>
                  </a:lnTo>
                  <a:lnTo>
                    <a:pt x="255" y="228"/>
                  </a:lnTo>
                  <a:lnTo>
                    <a:pt x="256" y="228"/>
                  </a:lnTo>
                  <a:lnTo>
                    <a:pt x="259" y="228"/>
                  </a:lnTo>
                  <a:lnTo>
                    <a:pt x="255" y="231"/>
                  </a:lnTo>
                  <a:lnTo>
                    <a:pt x="260" y="228"/>
                  </a:lnTo>
                  <a:lnTo>
                    <a:pt x="256" y="231"/>
                  </a:lnTo>
                  <a:lnTo>
                    <a:pt x="259" y="231"/>
                  </a:lnTo>
                  <a:lnTo>
                    <a:pt x="273" y="227"/>
                  </a:lnTo>
                  <a:lnTo>
                    <a:pt x="272" y="224"/>
                  </a:lnTo>
                  <a:lnTo>
                    <a:pt x="277" y="227"/>
                  </a:lnTo>
                  <a:lnTo>
                    <a:pt x="279" y="224"/>
                  </a:lnTo>
                  <a:lnTo>
                    <a:pt x="279" y="223"/>
                  </a:lnTo>
                  <a:lnTo>
                    <a:pt x="281" y="223"/>
                  </a:lnTo>
                  <a:lnTo>
                    <a:pt x="285" y="224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91" y="219"/>
                  </a:lnTo>
                  <a:lnTo>
                    <a:pt x="292" y="218"/>
                  </a:lnTo>
                  <a:lnTo>
                    <a:pt x="291" y="215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close/>
                  <a:moveTo>
                    <a:pt x="186" y="130"/>
                  </a:moveTo>
                  <a:lnTo>
                    <a:pt x="188" y="130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8" y="126"/>
                  </a:lnTo>
                  <a:lnTo>
                    <a:pt x="194" y="126"/>
                  </a:lnTo>
                  <a:lnTo>
                    <a:pt x="190" y="123"/>
                  </a:lnTo>
                  <a:lnTo>
                    <a:pt x="186" y="123"/>
                  </a:lnTo>
                  <a:lnTo>
                    <a:pt x="184" y="126"/>
                  </a:lnTo>
                  <a:lnTo>
                    <a:pt x="178" y="130"/>
                  </a:lnTo>
                  <a:lnTo>
                    <a:pt x="178" y="131"/>
                  </a:lnTo>
                  <a:lnTo>
                    <a:pt x="180" y="130"/>
                  </a:lnTo>
                  <a:lnTo>
                    <a:pt x="178" y="134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close/>
                  <a:moveTo>
                    <a:pt x="249" y="82"/>
                  </a:moveTo>
                  <a:lnTo>
                    <a:pt x="245" y="84"/>
                  </a:lnTo>
                  <a:lnTo>
                    <a:pt x="247" y="84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close/>
                  <a:moveTo>
                    <a:pt x="496" y="246"/>
                  </a:moveTo>
                  <a:lnTo>
                    <a:pt x="500" y="242"/>
                  </a:lnTo>
                  <a:lnTo>
                    <a:pt x="504" y="236"/>
                  </a:lnTo>
                  <a:lnTo>
                    <a:pt x="507" y="232"/>
                  </a:lnTo>
                  <a:lnTo>
                    <a:pt x="511" y="224"/>
                  </a:lnTo>
                  <a:lnTo>
                    <a:pt x="510" y="223"/>
                  </a:lnTo>
                  <a:lnTo>
                    <a:pt x="507" y="223"/>
                  </a:lnTo>
                  <a:lnTo>
                    <a:pt x="506" y="224"/>
                  </a:lnTo>
                  <a:lnTo>
                    <a:pt x="504" y="224"/>
                  </a:lnTo>
                  <a:lnTo>
                    <a:pt x="502" y="227"/>
                  </a:lnTo>
                  <a:lnTo>
                    <a:pt x="504" y="227"/>
                  </a:lnTo>
                  <a:lnTo>
                    <a:pt x="502" y="228"/>
                  </a:lnTo>
                  <a:lnTo>
                    <a:pt x="502" y="231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500" y="235"/>
                  </a:lnTo>
                  <a:lnTo>
                    <a:pt x="498" y="236"/>
                  </a:lnTo>
                  <a:lnTo>
                    <a:pt x="500" y="236"/>
                  </a:lnTo>
                  <a:lnTo>
                    <a:pt x="502" y="236"/>
                  </a:lnTo>
                  <a:lnTo>
                    <a:pt x="498" y="240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close/>
                  <a:moveTo>
                    <a:pt x="507" y="222"/>
                  </a:moveTo>
                  <a:lnTo>
                    <a:pt x="506" y="222"/>
                  </a:lnTo>
                  <a:lnTo>
                    <a:pt x="507" y="219"/>
                  </a:lnTo>
                  <a:lnTo>
                    <a:pt x="510" y="222"/>
                  </a:lnTo>
                  <a:lnTo>
                    <a:pt x="514" y="223"/>
                  </a:lnTo>
                  <a:lnTo>
                    <a:pt x="518" y="223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5" y="219"/>
                  </a:lnTo>
                  <a:lnTo>
                    <a:pt x="514" y="218"/>
                  </a:lnTo>
                  <a:lnTo>
                    <a:pt x="511" y="215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9" y="218"/>
                  </a:lnTo>
                  <a:lnTo>
                    <a:pt x="519" y="215"/>
                  </a:lnTo>
                  <a:lnTo>
                    <a:pt x="522" y="215"/>
                  </a:lnTo>
                  <a:lnTo>
                    <a:pt x="523" y="215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8" y="214"/>
                  </a:lnTo>
                  <a:lnTo>
                    <a:pt x="514" y="215"/>
                  </a:lnTo>
                  <a:lnTo>
                    <a:pt x="515" y="214"/>
                  </a:lnTo>
                  <a:lnTo>
                    <a:pt x="519" y="211"/>
                  </a:lnTo>
                  <a:lnTo>
                    <a:pt x="514" y="211"/>
                  </a:lnTo>
                  <a:lnTo>
                    <a:pt x="511" y="211"/>
                  </a:lnTo>
                  <a:lnTo>
                    <a:pt x="510" y="214"/>
                  </a:lnTo>
                  <a:lnTo>
                    <a:pt x="510" y="211"/>
                  </a:lnTo>
                  <a:lnTo>
                    <a:pt x="507" y="211"/>
                  </a:lnTo>
                  <a:lnTo>
                    <a:pt x="506" y="214"/>
                  </a:lnTo>
                  <a:lnTo>
                    <a:pt x="506" y="215"/>
                  </a:lnTo>
                  <a:lnTo>
                    <a:pt x="504" y="215"/>
                  </a:lnTo>
                  <a:lnTo>
                    <a:pt x="504" y="214"/>
                  </a:lnTo>
                  <a:lnTo>
                    <a:pt x="502" y="215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19"/>
                  </a:lnTo>
                  <a:lnTo>
                    <a:pt x="504" y="222"/>
                  </a:lnTo>
                  <a:lnTo>
                    <a:pt x="502" y="222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6" y="223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close/>
                  <a:moveTo>
                    <a:pt x="515" y="238"/>
                  </a:moveTo>
                  <a:lnTo>
                    <a:pt x="515" y="240"/>
                  </a:lnTo>
                  <a:lnTo>
                    <a:pt x="519" y="240"/>
                  </a:lnTo>
                  <a:lnTo>
                    <a:pt x="523" y="238"/>
                  </a:lnTo>
                  <a:lnTo>
                    <a:pt x="523" y="236"/>
                  </a:lnTo>
                  <a:lnTo>
                    <a:pt x="524" y="235"/>
                  </a:lnTo>
                  <a:lnTo>
                    <a:pt x="527" y="236"/>
                  </a:lnTo>
                  <a:lnTo>
                    <a:pt x="528" y="236"/>
                  </a:lnTo>
                  <a:lnTo>
                    <a:pt x="528" y="232"/>
                  </a:lnTo>
                  <a:lnTo>
                    <a:pt x="528" y="231"/>
                  </a:lnTo>
                  <a:lnTo>
                    <a:pt x="523" y="231"/>
                  </a:lnTo>
                  <a:lnTo>
                    <a:pt x="519" y="231"/>
                  </a:lnTo>
                  <a:lnTo>
                    <a:pt x="519" y="232"/>
                  </a:lnTo>
                  <a:lnTo>
                    <a:pt x="518" y="235"/>
                  </a:lnTo>
                  <a:lnTo>
                    <a:pt x="519" y="235"/>
                  </a:lnTo>
                  <a:lnTo>
                    <a:pt x="518" y="236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518" y="248"/>
                  </a:moveTo>
                  <a:lnTo>
                    <a:pt x="515" y="248"/>
                  </a:lnTo>
                  <a:lnTo>
                    <a:pt x="518" y="246"/>
                  </a:lnTo>
                  <a:lnTo>
                    <a:pt x="518" y="242"/>
                  </a:lnTo>
                  <a:lnTo>
                    <a:pt x="514" y="244"/>
                  </a:lnTo>
                  <a:lnTo>
                    <a:pt x="510" y="244"/>
                  </a:lnTo>
                  <a:lnTo>
                    <a:pt x="514" y="246"/>
                  </a:lnTo>
                  <a:lnTo>
                    <a:pt x="511" y="246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0" y="250"/>
                  </a:lnTo>
                  <a:lnTo>
                    <a:pt x="507" y="252"/>
                  </a:lnTo>
                  <a:lnTo>
                    <a:pt x="510" y="252"/>
                  </a:lnTo>
                  <a:lnTo>
                    <a:pt x="507" y="253"/>
                  </a:lnTo>
                  <a:lnTo>
                    <a:pt x="506" y="253"/>
                  </a:lnTo>
                  <a:lnTo>
                    <a:pt x="504" y="255"/>
                  </a:lnTo>
                  <a:lnTo>
                    <a:pt x="510" y="255"/>
                  </a:lnTo>
                  <a:lnTo>
                    <a:pt x="507" y="257"/>
                  </a:lnTo>
                  <a:lnTo>
                    <a:pt x="506" y="257"/>
                  </a:lnTo>
                  <a:lnTo>
                    <a:pt x="507" y="259"/>
                  </a:lnTo>
                  <a:lnTo>
                    <a:pt x="504" y="259"/>
                  </a:lnTo>
                  <a:lnTo>
                    <a:pt x="502" y="259"/>
                  </a:lnTo>
                  <a:lnTo>
                    <a:pt x="500" y="261"/>
                  </a:lnTo>
                  <a:lnTo>
                    <a:pt x="502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63"/>
                  </a:lnTo>
                  <a:lnTo>
                    <a:pt x="507" y="261"/>
                  </a:lnTo>
                  <a:lnTo>
                    <a:pt x="506" y="265"/>
                  </a:lnTo>
                  <a:lnTo>
                    <a:pt x="506" y="267"/>
                  </a:lnTo>
                  <a:lnTo>
                    <a:pt x="504" y="268"/>
                  </a:lnTo>
                  <a:lnTo>
                    <a:pt x="506" y="268"/>
                  </a:lnTo>
                  <a:lnTo>
                    <a:pt x="504" y="271"/>
                  </a:lnTo>
                  <a:lnTo>
                    <a:pt x="507" y="271"/>
                  </a:lnTo>
                  <a:lnTo>
                    <a:pt x="510" y="268"/>
                  </a:lnTo>
                  <a:lnTo>
                    <a:pt x="514" y="265"/>
                  </a:lnTo>
                  <a:lnTo>
                    <a:pt x="510" y="265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5" y="259"/>
                  </a:lnTo>
                  <a:lnTo>
                    <a:pt x="514" y="259"/>
                  </a:lnTo>
                  <a:lnTo>
                    <a:pt x="515" y="257"/>
                  </a:lnTo>
                  <a:lnTo>
                    <a:pt x="518" y="257"/>
                  </a:lnTo>
                  <a:lnTo>
                    <a:pt x="519" y="250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0" name="Freeform 119"/>
            <p:cNvSpPr>
              <a:spLocks noEditPoints="1"/>
            </p:cNvSpPr>
            <p:nvPr/>
          </p:nvSpPr>
          <p:spPr bwMode="auto">
            <a:xfrm>
              <a:off x="1316038" y="2930525"/>
              <a:ext cx="663575" cy="522288"/>
            </a:xfrm>
            <a:custGeom>
              <a:avLst/>
              <a:gdLst>
                <a:gd name="T0" fmla="*/ 378 w 418"/>
                <a:gd name="T1" fmla="*/ 206 h 329"/>
                <a:gd name="T2" fmla="*/ 357 w 418"/>
                <a:gd name="T3" fmla="*/ 233 h 329"/>
                <a:gd name="T4" fmla="*/ 336 w 418"/>
                <a:gd name="T5" fmla="*/ 259 h 329"/>
                <a:gd name="T6" fmla="*/ 317 w 418"/>
                <a:gd name="T7" fmla="*/ 259 h 329"/>
                <a:gd name="T8" fmla="*/ 281 w 418"/>
                <a:gd name="T9" fmla="*/ 255 h 329"/>
                <a:gd name="T10" fmla="*/ 264 w 418"/>
                <a:gd name="T11" fmla="*/ 241 h 329"/>
                <a:gd name="T12" fmla="*/ 248 w 418"/>
                <a:gd name="T13" fmla="*/ 193 h 329"/>
                <a:gd name="T14" fmla="*/ 256 w 418"/>
                <a:gd name="T15" fmla="*/ 153 h 329"/>
                <a:gd name="T16" fmla="*/ 264 w 418"/>
                <a:gd name="T17" fmla="*/ 132 h 329"/>
                <a:gd name="T18" fmla="*/ 261 w 418"/>
                <a:gd name="T19" fmla="*/ 120 h 329"/>
                <a:gd name="T20" fmla="*/ 241 w 418"/>
                <a:gd name="T21" fmla="*/ 104 h 329"/>
                <a:gd name="T22" fmla="*/ 228 w 418"/>
                <a:gd name="T23" fmla="*/ 60 h 329"/>
                <a:gd name="T24" fmla="*/ 194 w 418"/>
                <a:gd name="T25" fmla="*/ 67 h 329"/>
                <a:gd name="T26" fmla="*/ 172 w 418"/>
                <a:gd name="T27" fmla="*/ 36 h 329"/>
                <a:gd name="T28" fmla="*/ 127 w 418"/>
                <a:gd name="T29" fmla="*/ 18 h 329"/>
                <a:gd name="T30" fmla="*/ 1 w 418"/>
                <a:gd name="T31" fmla="*/ 14 h 329"/>
                <a:gd name="T32" fmla="*/ 4 w 418"/>
                <a:gd name="T33" fmla="*/ 33 h 329"/>
                <a:gd name="T34" fmla="*/ 6 w 418"/>
                <a:gd name="T35" fmla="*/ 56 h 329"/>
                <a:gd name="T36" fmla="*/ 17 w 418"/>
                <a:gd name="T37" fmla="*/ 91 h 329"/>
                <a:gd name="T38" fmla="*/ 14 w 418"/>
                <a:gd name="T39" fmla="*/ 91 h 329"/>
                <a:gd name="T40" fmla="*/ 9 w 418"/>
                <a:gd name="T41" fmla="*/ 97 h 329"/>
                <a:gd name="T42" fmla="*/ 20 w 418"/>
                <a:gd name="T43" fmla="*/ 109 h 329"/>
                <a:gd name="T44" fmla="*/ 37 w 418"/>
                <a:gd name="T45" fmla="*/ 132 h 329"/>
                <a:gd name="T46" fmla="*/ 54 w 418"/>
                <a:gd name="T47" fmla="*/ 164 h 329"/>
                <a:gd name="T48" fmla="*/ 70 w 418"/>
                <a:gd name="T49" fmla="*/ 168 h 329"/>
                <a:gd name="T50" fmla="*/ 54 w 418"/>
                <a:gd name="T51" fmla="*/ 148 h 329"/>
                <a:gd name="T52" fmla="*/ 50 w 418"/>
                <a:gd name="T53" fmla="*/ 110 h 329"/>
                <a:gd name="T54" fmla="*/ 45 w 418"/>
                <a:gd name="T55" fmla="*/ 100 h 329"/>
                <a:gd name="T56" fmla="*/ 36 w 418"/>
                <a:gd name="T57" fmla="*/ 73 h 329"/>
                <a:gd name="T58" fmla="*/ 24 w 418"/>
                <a:gd name="T59" fmla="*/ 43 h 329"/>
                <a:gd name="T60" fmla="*/ 37 w 418"/>
                <a:gd name="T61" fmla="*/ 22 h 329"/>
                <a:gd name="T62" fmla="*/ 53 w 418"/>
                <a:gd name="T63" fmla="*/ 30 h 329"/>
                <a:gd name="T64" fmla="*/ 53 w 418"/>
                <a:gd name="T65" fmla="*/ 61 h 329"/>
                <a:gd name="T66" fmla="*/ 62 w 418"/>
                <a:gd name="T67" fmla="*/ 84 h 329"/>
                <a:gd name="T68" fmla="*/ 70 w 418"/>
                <a:gd name="T69" fmla="*/ 97 h 329"/>
                <a:gd name="T70" fmla="*/ 83 w 418"/>
                <a:gd name="T71" fmla="*/ 109 h 329"/>
                <a:gd name="T72" fmla="*/ 81 w 418"/>
                <a:gd name="T73" fmla="*/ 120 h 329"/>
                <a:gd name="T74" fmla="*/ 87 w 418"/>
                <a:gd name="T75" fmla="*/ 130 h 329"/>
                <a:gd name="T76" fmla="*/ 98 w 418"/>
                <a:gd name="T77" fmla="*/ 148 h 329"/>
                <a:gd name="T78" fmla="*/ 125 w 418"/>
                <a:gd name="T79" fmla="*/ 197 h 329"/>
                <a:gd name="T80" fmla="*/ 123 w 418"/>
                <a:gd name="T81" fmla="*/ 221 h 329"/>
                <a:gd name="T82" fmla="*/ 134 w 418"/>
                <a:gd name="T83" fmla="*/ 246 h 329"/>
                <a:gd name="T84" fmla="*/ 167 w 418"/>
                <a:gd name="T85" fmla="*/ 267 h 329"/>
                <a:gd name="T86" fmla="*/ 208 w 418"/>
                <a:gd name="T87" fmla="*/ 291 h 329"/>
                <a:gd name="T88" fmla="*/ 234 w 418"/>
                <a:gd name="T89" fmla="*/ 306 h 329"/>
                <a:gd name="T90" fmla="*/ 276 w 418"/>
                <a:gd name="T91" fmla="*/ 299 h 329"/>
                <a:gd name="T92" fmla="*/ 285 w 418"/>
                <a:gd name="T93" fmla="*/ 298 h 329"/>
                <a:gd name="T94" fmla="*/ 316 w 418"/>
                <a:gd name="T95" fmla="*/ 328 h 329"/>
                <a:gd name="T96" fmla="*/ 326 w 418"/>
                <a:gd name="T97" fmla="*/ 302 h 329"/>
                <a:gd name="T98" fmla="*/ 342 w 418"/>
                <a:gd name="T99" fmla="*/ 288 h 329"/>
                <a:gd name="T100" fmla="*/ 346 w 418"/>
                <a:gd name="T101" fmla="*/ 268 h 329"/>
                <a:gd name="T102" fmla="*/ 376 w 418"/>
                <a:gd name="T103" fmla="*/ 268 h 329"/>
                <a:gd name="T104" fmla="*/ 393 w 418"/>
                <a:gd name="T105" fmla="*/ 263 h 329"/>
                <a:gd name="T106" fmla="*/ 400 w 418"/>
                <a:gd name="T107" fmla="*/ 238 h 329"/>
                <a:gd name="T108" fmla="*/ 418 w 418"/>
                <a:gd name="T109" fmla="*/ 207 h 329"/>
                <a:gd name="T110" fmla="*/ 417 w 418"/>
                <a:gd name="T111" fmla="*/ 202 h 329"/>
                <a:gd name="T112" fmla="*/ 252 w 418"/>
                <a:gd name="T113" fmla="*/ 19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329">
                  <a:moveTo>
                    <a:pt x="417" y="202"/>
                  </a:moveTo>
                  <a:lnTo>
                    <a:pt x="410" y="202"/>
                  </a:lnTo>
                  <a:lnTo>
                    <a:pt x="409" y="205"/>
                  </a:lnTo>
                  <a:lnTo>
                    <a:pt x="406" y="205"/>
                  </a:lnTo>
                  <a:lnTo>
                    <a:pt x="400" y="202"/>
                  </a:lnTo>
                  <a:lnTo>
                    <a:pt x="396" y="202"/>
                  </a:lnTo>
                  <a:lnTo>
                    <a:pt x="392" y="202"/>
                  </a:lnTo>
                  <a:lnTo>
                    <a:pt x="378" y="206"/>
                  </a:lnTo>
                  <a:lnTo>
                    <a:pt x="369" y="207"/>
                  </a:lnTo>
                  <a:lnTo>
                    <a:pt x="362" y="210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0" y="219"/>
                  </a:lnTo>
                  <a:lnTo>
                    <a:pt x="357" y="225"/>
                  </a:lnTo>
                  <a:lnTo>
                    <a:pt x="357" y="229"/>
                  </a:lnTo>
                  <a:lnTo>
                    <a:pt x="357" y="233"/>
                  </a:lnTo>
                  <a:lnTo>
                    <a:pt x="352" y="237"/>
                  </a:lnTo>
                  <a:lnTo>
                    <a:pt x="349" y="242"/>
                  </a:lnTo>
                  <a:lnTo>
                    <a:pt x="346" y="246"/>
                  </a:lnTo>
                  <a:lnTo>
                    <a:pt x="342" y="247"/>
                  </a:lnTo>
                  <a:lnTo>
                    <a:pt x="338" y="251"/>
                  </a:lnTo>
                  <a:lnTo>
                    <a:pt x="340" y="254"/>
                  </a:lnTo>
                  <a:lnTo>
                    <a:pt x="338" y="258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0" y="259"/>
                  </a:lnTo>
                  <a:lnTo>
                    <a:pt x="330" y="258"/>
                  </a:lnTo>
                  <a:lnTo>
                    <a:pt x="330" y="255"/>
                  </a:lnTo>
                  <a:lnTo>
                    <a:pt x="329" y="254"/>
                  </a:lnTo>
                  <a:lnTo>
                    <a:pt x="323" y="254"/>
                  </a:lnTo>
                  <a:lnTo>
                    <a:pt x="319" y="255"/>
                  </a:lnTo>
                  <a:lnTo>
                    <a:pt x="317" y="259"/>
                  </a:lnTo>
                  <a:lnTo>
                    <a:pt x="316" y="258"/>
                  </a:lnTo>
                  <a:lnTo>
                    <a:pt x="309" y="259"/>
                  </a:lnTo>
                  <a:lnTo>
                    <a:pt x="301" y="260"/>
                  </a:lnTo>
                  <a:lnTo>
                    <a:pt x="300" y="262"/>
                  </a:lnTo>
                  <a:lnTo>
                    <a:pt x="295" y="263"/>
                  </a:lnTo>
                  <a:lnTo>
                    <a:pt x="291" y="263"/>
                  </a:lnTo>
                  <a:lnTo>
                    <a:pt x="287" y="262"/>
                  </a:lnTo>
                  <a:lnTo>
                    <a:pt x="281" y="255"/>
                  </a:lnTo>
                  <a:lnTo>
                    <a:pt x="276" y="254"/>
                  </a:lnTo>
                  <a:lnTo>
                    <a:pt x="269" y="254"/>
                  </a:lnTo>
                  <a:lnTo>
                    <a:pt x="268" y="254"/>
                  </a:lnTo>
                  <a:lnTo>
                    <a:pt x="268" y="251"/>
                  </a:lnTo>
                  <a:lnTo>
                    <a:pt x="269" y="251"/>
                  </a:lnTo>
                  <a:lnTo>
                    <a:pt x="268" y="250"/>
                  </a:lnTo>
                  <a:lnTo>
                    <a:pt x="265" y="247"/>
                  </a:lnTo>
                  <a:lnTo>
                    <a:pt x="264" y="241"/>
                  </a:lnTo>
                  <a:lnTo>
                    <a:pt x="260" y="231"/>
                  </a:lnTo>
                  <a:lnTo>
                    <a:pt x="256" y="223"/>
                  </a:lnTo>
                  <a:lnTo>
                    <a:pt x="252" y="215"/>
                  </a:lnTo>
                  <a:lnTo>
                    <a:pt x="251" y="206"/>
                  </a:lnTo>
                  <a:lnTo>
                    <a:pt x="251" y="205"/>
                  </a:lnTo>
                  <a:lnTo>
                    <a:pt x="248" y="202"/>
                  </a:lnTo>
                  <a:lnTo>
                    <a:pt x="248" y="197"/>
                  </a:lnTo>
                  <a:lnTo>
                    <a:pt x="248" y="193"/>
                  </a:lnTo>
                  <a:lnTo>
                    <a:pt x="248" y="187"/>
                  </a:lnTo>
                  <a:lnTo>
                    <a:pt x="251" y="180"/>
                  </a:lnTo>
                  <a:lnTo>
                    <a:pt x="252" y="174"/>
                  </a:lnTo>
                  <a:lnTo>
                    <a:pt x="255" y="168"/>
                  </a:lnTo>
                  <a:lnTo>
                    <a:pt x="255" y="164"/>
                  </a:lnTo>
                  <a:lnTo>
                    <a:pt x="252" y="162"/>
                  </a:lnTo>
                  <a:lnTo>
                    <a:pt x="255" y="161"/>
                  </a:lnTo>
                  <a:lnTo>
                    <a:pt x="256" y="153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9" y="144"/>
                  </a:lnTo>
                  <a:lnTo>
                    <a:pt x="260" y="141"/>
                  </a:lnTo>
                  <a:lnTo>
                    <a:pt x="259" y="136"/>
                  </a:lnTo>
                  <a:lnTo>
                    <a:pt x="260" y="133"/>
                  </a:lnTo>
                  <a:lnTo>
                    <a:pt x="261" y="133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4" y="137"/>
                  </a:lnTo>
                  <a:lnTo>
                    <a:pt x="272" y="122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4" y="122"/>
                  </a:lnTo>
                  <a:lnTo>
                    <a:pt x="261" y="120"/>
                  </a:lnTo>
                  <a:lnTo>
                    <a:pt x="259" y="120"/>
                  </a:lnTo>
                  <a:lnTo>
                    <a:pt x="255" y="120"/>
                  </a:lnTo>
                  <a:lnTo>
                    <a:pt x="251" y="117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3" y="113"/>
                  </a:lnTo>
                  <a:lnTo>
                    <a:pt x="241" y="106"/>
                  </a:lnTo>
                  <a:lnTo>
                    <a:pt x="241" y="104"/>
                  </a:lnTo>
                  <a:lnTo>
                    <a:pt x="241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5" y="83"/>
                  </a:lnTo>
                  <a:lnTo>
                    <a:pt x="232" y="75"/>
                  </a:lnTo>
                  <a:lnTo>
                    <a:pt x="232" y="67"/>
                  </a:lnTo>
                  <a:lnTo>
                    <a:pt x="230" y="63"/>
                  </a:lnTo>
                  <a:lnTo>
                    <a:pt x="228" y="60"/>
                  </a:lnTo>
                  <a:lnTo>
                    <a:pt x="222" y="53"/>
                  </a:lnTo>
                  <a:lnTo>
                    <a:pt x="219" y="53"/>
                  </a:lnTo>
                  <a:lnTo>
                    <a:pt x="211" y="52"/>
                  </a:lnTo>
                  <a:lnTo>
                    <a:pt x="203" y="53"/>
                  </a:lnTo>
                  <a:lnTo>
                    <a:pt x="202" y="57"/>
                  </a:lnTo>
                  <a:lnTo>
                    <a:pt x="199" y="61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5" y="47"/>
                  </a:lnTo>
                  <a:lnTo>
                    <a:pt x="175" y="40"/>
                  </a:lnTo>
                  <a:lnTo>
                    <a:pt x="172" y="36"/>
                  </a:lnTo>
                  <a:lnTo>
                    <a:pt x="168" y="35"/>
                  </a:lnTo>
                  <a:lnTo>
                    <a:pt x="167" y="31"/>
                  </a:lnTo>
                  <a:lnTo>
                    <a:pt x="163" y="26"/>
                  </a:lnTo>
                  <a:lnTo>
                    <a:pt x="159" y="23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5" y="18"/>
                  </a:lnTo>
                  <a:lnTo>
                    <a:pt x="127" y="18"/>
                  </a:lnTo>
                  <a:lnTo>
                    <a:pt x="127" y="26"/>
                  </a:lnTo>
                  <a:lnTo>
                    <a:pt x="85" y="26"/>
                  </a:lnTo>
                  <a:lnTo>
                    <a:pt x="36" y="4"/>
                  </a:lnTo>
                  <a:lnTo>
                    <a:pt x="37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4" y="27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7" y="67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87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4" y="91"/>
                  </a:lnTo>
                  <a:lnTo>
                    <a:pt x="13" y="88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30" y="113"/>
                  </a:lnTo>
                  <a:lnTo>
                    <a:pt x="33" y="117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7" y="132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5" y="153"/>
                  </a:lnTo>
                  <a:lnTo>
                    <a:pt x="49" y="157"/>
                  </a:lnTo>
                  <a:lnTo>
                    <a:pt x="54" y="164"/>
                  </a:lnTo>
                  <a:lnTo>
                    <a:pt x="58" y="168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4" y="176"/>
                  </a:lnTo>
                  <a:lnTo>
                    <a:pt x="70" y="172"/>
                  </a:lnTo>
                  <a:lnTo>
                    <a:pt x="70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5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8" y="154"/>
                  </a:lnTo>
                  <a:lnTo>
                    <a:pt x="57" y="153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5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0"/>
                  </a:lnTo>
                  <a:lnTo>
                    <a:pt x="53" y="130"/>
                  </a:lnTo>
                  <a:lnTo>
                    <a:pt x="53" y="126"/>
                  </a:lnTo>
                  <a:lnTo>
                    <a:pt x="50" y="118"/>
                  </a:lnTo>
                  <a:lnTo>
                    <a:pt x="50" y="110"/>
                  </a:lnTo>
                  <a:lnTo>
                    <a:pt x="49" y="106"/>
                  </a:lnTo>
                  <a:lnTo>
                    <a:pt x="48" y="105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8" y="101"/>
                  </a:lnTo>
                  <a:lnTo>
                    <a:pt x="45" y="100"/>
                  </a:lnTo>
                  <a:lnTo>
                    <a:pt x="44" y="97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37" y="84"/>
                  </a:lnTo>
                  <a:lnTo>
                    <a:pt x="40" y="79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3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3" y="30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50" y="40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58" y="76"/>
                  </a:lnTo>
                  <a:lnTo>
                    <a:pt x="61" y="80"/>
                  </a:lnTo>
                  <a:lnTo>
                    <a:pt x="62" y="84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8" y="87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5" y="113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9" y="128"/>
                  </a:lnTo>
                  <a:lnTo>
                    <a:pt x="81" y="126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9" y="133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7" y="137"/>
                  </a:lnTo>
                  <a:lnTo>
                    <a:pt x="98" y="140"/>
                  </a:lnTo>
                  <a:lnTo>
                    <a:pt x="98" y="144"/>
                  </a:lnTo>
                  <a:lnTo>
                    <a:pt x="98" y="148"/>
                  </a:lnTo>
                  <a:lnTo>
                    <a:pt x="101" y="149"/>
                  </a:lnTo>
                  <a:lnTo>
                    <a:pt x="107" y="158"/>
                  </a:lnTo>
                  <a:lnTo>
                    <a:pt x="115" y="168"/>
                  </a:lnTo>
                  <a:lnTo>
                    <a:pt x="121" y="177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3"/>
                  </a:lnTo>
                  <a:lnTo>
                    <a:pt x="125" y="197"/>
                  </a:lnTo>
                  <a:lnTo>
                    <a:pt x="131" y="205"/>
                  </a:lnTo>
                  <a:lnTo>
                    <a:pt x="131" y="206"/>
                  </a:lnTo>
                  <a:lnTo>
                    <a:pt x="127" y="21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7" y="218"/>
                  </a:lnTo>
                  <a:lnTo>
                    <a:pt x="127" y="219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19" y="223"/>
                  </a:lnTo>
                  <a:lnTo>
                    <a:pt x="119" y="227"/>
                  </a:lnTo>
                  <a:lnTo>
                    <a:pt x="121" y="231"/>
                  </a:lnTo>
                  <a:lnTo>
                    <a:pt x="125" y="238"/>
                  </a:lnTo>
                  <a:lnTo>
                    <a:pt x="127" y="242"/>
                  </a:lnTo>
                  <a:lnTo>
                    <a:pt x="133" y="246"/>
                  </a:lnTo>
                  <a:lnTo>
                    <a:pt x="134" y="246"/>
                  </a:lnTo>
                  <a:lnTo>
                    <a:pt x="137" y="247"/>
                  </a:lnTo>
                  <a:lnTo>
                    <a:pt x="141" y="251"/>
                  </a:lnTo>
                  <a:lnTo>
                    <a:pt x="145" y="254"/>
                  </a:lnTo>
                  <a:lnTo>
                    <a:pt x="146" y="259"/>
                  </a:lnTo>
                  <a:lnTo>
                    <a:pt x="151" y="263"/>
                  </a:lnTo>
                  <a:lnTo>
                    <a:pt x="158" y="264"/>
                  </a:lnTo>
                  <a:lnTo>
                    <a:pt x="163" y="267"/>
                  </a:lnTo>
                  <a:lnTo>
                    <a:pt x="167" y="267"/>
                  </a:lnTo>
                  <a:lnTo>
                    <a:pt x="168" y="267"/>
                  </a:lnTo>
                  <a:lnTo>
                    <a:pt x="171" y="268"/>
                  </a:lnTo>
                  <a:lnTo>
                    <a:pt x="176" y="272"/>
                  </a:lnTo>
                  <a:lnTo>
                    <a:pt x="180" y="278"/>
                  </a:lnTo>
                  <a:lnTo>
                    <a:pt x="188" y="282"/>
                  </a:lnTo>
                  <a:lnTo>
                    <a:pt x="198" y="286"/>
                  </a:lnTo>
                  <a:lnTo>
                    <a:pt x="203" y="290"/>
                  </a:lnTo>
                  <a:lnTo>
                    <a:pt x="208" y="291"/>
                  </a:lnTo>
                  <a:lnTo>
                    <a:pt x="215" y="291"/>
                  </a:lnTo>
                  <a:lnTo>
                    <a:pt x="216" y="294"/>
                  </a:lnTo>
                  <a:lnTo>
                    <a:pt x="219" y="295"/>
                  </a:lnTo>
                  <a:lnTo>
                    <a:pt x="222" y="298"/>
                  </a:lnTo>
                  <a:lnTo>
                    <a:pt x="224" y="299"/>
                  </a:lnTo>
                  <a:lnTo>
                    <a:pt x="228" y="302"/>
                  </a:lnTo>
                  <a:lnTo>
                    <a:pt x="230" y="303"/>
                  </a:lnTo>
                  <a:lnTo>
                    <a:pt x="234" y="306"/>
                  </a:lnTo>
                  <a:lnTo>
                    <a:pt x="239" y="306"/>
                  </a:lnTo>
                  <a:lnTo>
                    <a:pt x="243" y="307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65" y="306"/>
                  </a:lnTo>
                  <a:lnTo>
                    <a:pt x="272" y="302"/>
                  </a:lnTo>
                  <a:lnTo>
                    <a:pt x="279" y="299"/>
                  </a:lnTo>
                  <a:lnTo>
                    <a:pt x="276" y="299"/>
                  </a:lnTo>
                  <a:lnTo>
                    <a:pt x="277" y="295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83" y="298"/>
                  </a:lnTo>
                  <a:lnTo>
                    <a:pt x="279" y="299"/>
                  </a:lnTo>
                  <a:lnTo>
                    <a:pt x="287" y="302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92" y="303"/>
                  </a:lnTo>
                  <a:lnTo>
                    <a:pt x="299" y="308"/>
                  </a:lnTo>
                  <a:lnTo>
                    <a:pt x="304" y="315"/>
                  </a:lnTo>
                  <a:lnTo>
                    <a:pt x="308" y="316"/>
                  </a:lnTo>
                  <a:lnTo>
                    <a:pt x="309" y="320"/>
                  </a:lnTo>
                  <a:lnTo>
                    <a:pt x="312" y="324"/>
                  </a:lnTo>
                  <a:lnTo>
                    <a:pt x="316" y="329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317" y="326"/>
                  </a:lnTo>
                  <a:lnTo>
                    <a:pt x="317" y="322"/>
                  </a:lnTo>
                  <a:lnTo>
                    <a:pt x="319" y="320"/>
                  </a:lnTo>
                  <a:lnTo>
                    <a:pt x="319" y="316"/>
                  </a:lnTo>
                  <a:lnTo>
                    <a:pt x="319" y="315"/>
                  </a:lnTo>
                  <a:lnTo>
                    <a:pt x="325" y="303"/>
                  </a:lnTo>
                  <a:lnTo>
                    <a:pt x="326" y="302"/>
                  </a:lnTo>
                  <a:lnTo>
                    <a:pt x="330" y="302"/>
                  </a:lnTo>
                  <a:lnTo>
                    <a:pt x="336" y="302"/>
                  </a:lnTo>
                  <a:lnTo>
                    <a:pt x="342" y="302"/>
                  </a:lnTo>
                  <a:lnTo>
                    <a:pt x="348" y="302"/>
                  </a:lnTo>
                  <a:lnTo>
                    <a:pt x="348" y="295"/>
                  </a:lnTo>
                  <a:lnTo>
                    <a:pt x="346" y="294"/>
                  </a:lnTo>
                  <a:lnTo>
                    <a:pt x="344" y="290"/>
                  </a:lnTo>
                  <a:lnTo>
                    <a:pt x="342" y="288"/>
                  </a:lnTo>
                  <a:lnTo>
                    <a:pt x="338" y="284"/>
                  </a:lnTo>
                  <a:lnTo>
                    <a:pt x="334" y="280"/>
                  </a:lnTo>
                  <a:lnTo>
                    <a:pt x="338" y="280"/>
                  </a:lnTo>
                  <a:lnTo>
                    <a:pt x="340" y="280"/>
                  </a:lnTo>
                  <a:lnTo>
                    <a:pt x="342" y="278"/>
                  </a:lnTo>
                  <a:lnTo>
                    <a:pt x="342" y="275"/>
                  </a:lnTo>
                  <a:lnTo>
                    <a:pt x="344" y="271"/>
                  </a:lnTo>
                  <a:lnTo>
                    <a:pt x="346" y="268"/>
                  </a:lnTo>
                  <a:lnTo>
                    <a:pt x="349" y="268"/>
                  </a:lnTo>
                  <a:lnTo>
                    <a:pt x="357" y="271"/>
                  </a:lnTo>
                  <a:lnTo>
                    <a:pt x="373" y="271"/>
                  </a:lnTo>
                  <a:lnTo>
                    <a:pt x="372" y="275"/>
                  </a:lnTo>
                  <a:lnTo>
                    <a:pt x="373" y="272"/>
                  </a:lnTo>
                  <a:lnTo>
                    <a:pt x="374" y="268"/>
                  </a:lnTo>
                  <a:lnTo>
                    <a:pt x="374" y="267"/>
                  </a:lnTo>
                  <a:lnTo>
                    <a:pt x="376" y="268"/>
                  </a:lnTo>
                  <a:lnTo>
                    <a:pt x="380" y="262"/>
                  </a:lnTo>
                  <a:lnTo>
                    <a:pt x="384" y="259"/>
                  </a:lnTo>
                  <a:lnTo>
                    <a:pt x="388" y="258"/>
                  </a:lnTo>
                  <a:lnTo>
                    <a:pt x="388" y="255"/>
                  </a:lnTo>
                  <a:lnTo>
                    <a:pt x="392" y="251"/>
                  </a:lnTo>
                  <a:lnTo>
                    <a:pt x="392" y="258"/>
                  </a:lnTo>
                  <a:lnTo>
                    <a:pt x="392" y="262"/>
                  </a:lnTo>
                  <a:lnTo>
                    <a:pt x="393" y="263"/>
                  </a:lnTo>
                  <a:lnTo>
                    <a:pt x="396" y="258"/>
                  </a:lnTo>
                  <a:lnTo>
                    <a:pt x="397" y="251"/>
                  </a:lnTo>
                  <a:lnTo>
                    <a:pt x="404" y="242"/>
                  </a:lnTo>
                  <a:lnTo>
                    <a:pt x="400" y="245"/>
                  </a:lnTo>
                  <a:lnTo>
                    <a:pt x="400" y="242"/>
                  </a:lnTo>
                  <a:lnTo>
                    <a:pt x="401" y="241"/>
                  </a:lnTo>
                  <a:lnTo>
                    <a:pt x="404" y="238"/>
                  </a:lnTo>
                  <a:lnTo>
                    <a:pt x="400" y="238"/>
                  </a:lnTo>
                  <a:lnTo>
                    <a:pt x="404" y="234"/>
                  </a:lnTo>
                  <a:lnTo>
                    <a:pt x="404" y="233"/>
                  </a:lnTo>
                  <a:lnTo>
                    <a:pt x="405" y="231"/>
                  </a:lnTo>
                  <a:lnTo>
                    <a:pt x="405" y="229"/>
                  </a:lnTo>
                  <a:lnTo>
                    <a:pt x="409" y="223"/>
                  </a:lnTo>
                  <a:lnTo>
                    <a:pt x="414" y="218"/>
                  </a:lnTo>
                  <a:lnTo>
                    <a:pt x="418" y="211"/>
                  </a:lnTo>
                  <a:lnTo>
                    <a:pt x="418" y="207"/>
                  </a:lnTo>
                  <a:lnTo>
                    <a:pt x="418" y="205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close/>
                  <a:moveTo>
                    <a:pt x="252" y="198"/>
                  </a:moveTo>
                  <a:lnTo>
                    <a:pt x="248" y="193"/>
                  </a:lnTo>
                  <a:lnTo>
                    <a:pt x="252" y="202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1" name="Freeform 120"/>
            <p:cNvSpPr>
              <a:spLocks noEditPoints="1"/>
            </p:cNvSpPr>
            <p:nvPr/>
          </p:nvSpPr>
          <p:spPr bwMode="auto">
            <a:xfrm>
              <a:off x="2433638" y="4498975"/>
              <a:ext cx="404813" cy="946150"/>
            </a:xfrm>
            <a:custGeom>
              <a:avLst/>
              <a:gdLst>
                <a:gd name="T0" fmla="*/ 220 w 255"/>
                <a:gd name="T1" fmla="*/ 525 h 596"/>
                <a:gd name="T2" fmla="*/ 216 w 255"/>
                <a:gd name="T3" fmla="*/ 536 h 596"/>
                <a:gd name="T4" fmla="*/ 223 w 255"/>
                <a:gd name="T5" fmla="*/ 537 h 596"/>
                <a:gd name="T6" fmla="*/ 235 w 255"/>
                <a:gd name="T7" fmla="*/ 528 h 596"/>
                <a:gd name="T8" fmla="*/ 239 w 255"/>
                <a:gd name="T9" fmla="*/ 524 h 596"/>
                <a:gd name="T10" fmla="*/ 233 w 255"/>
                <a:gd name="T11" fmla="*/ 544 h 596"/>
                <a:gd name="T12" fmla="*/ 240 w 255"/>
                <a:gd name="T13" fmla="*/ 533 h 596"/>
                <a:gd name="T14" fmla="*/ 253 w 255"/>
                <a:gd name="T15" fmla="*/ 527 h 596"/>
                <a:gd name="T16" fmla="*/ 217 w 255"/>
                <a:gd name="T17" fmla="*/ 524 h 596"/>
                <a:gd name="T18" fmla="*/ 174 w 255"/>
                <a:gd name="T19" fmla="*/ 565 h 596"/>
                <a:gd name="T20" fmla="*/ 180 w 255"/>
                <a:gd name="T21" fmla="*/ 590 h 596"/>
                <a:gd name="T22" fmla="*/ 227 w 255"/>
                <a:gd name="T23" fmla="*/ 593 h 596"/>
                <a:gd name="T24" fmla="*/ 208 w 255"/>
                <a:gd name="T25" fmla="*/ 529 h 596"/>
                <a:gd name="T26" fmla="*/ 209 w 255"/>
                <a:gd name="T27" fmla="*/ 529 h 596"/>
                <a:gd name="T28" fmla="*/ 146 w 255"/>
                <a:gd name="T29" fmla="*/ 536 h 596"/>
                <a:gd name="T30" fmla="*/ 144 w 255"/>
                <a:gd name="T31" fmla="*/ 512 h 596"/>
                <a:gd name="T32" fmla="*/ 148 w 255"/>
                <a:gd name="T33" fmla="*/ 495 h 596"/>
                <a:gd name="T34" fmla="*/ 162 w 255"/>
                <a:gd name="T35" fmla="*/ 470 h 596"/>
                <a:gd name="T36" fmla="*/ 130 w 255"/>
                <a:gd name="T37" fmla="*/ 426 h 596"/>
                <a:gd name="T38" fmla="*/ 148 w 255"/>
                <a:gd name="T39" fmla="*/ 411 h 596"/>
                <a:gd name="T40" fmla="*/ 154 w 255"/>
                <a:gd name="T41" fmla="*/ 382 h 596"/>
                <a:gd name="T42" fmla="*/ 163 w 255"/>
                <a:gd name="T43" fmla="*/ 377 h 596"/>
                <a:gd name="T44" fmla="*/ 144 w 255"/>
                <a:gd name="T45" fmla="*/ 371 h 596"/>
                <a:gd name="T46" fmla="*/ 132 w 255"/>
                <a:gd name="T47" fmla="*/ 345 h 596"/>
                <a:gd name="T48" fmla="*/ 167 w 255"/>
                <a:gd name="T49" fmla="*/ 333 h 596"/>
                <a:gd name="T50" fmla="*/ 170 w 255"/>
                <a:gd name="T51" fmla="*/ 312 h 596"/>
                <a:gd name="T52" fmla="*/ 236 w 255"/>
                <a:gd name="T53" fmla="*/ 275 h 596"/>
                <a:gd name="T54" fmla="*/ 211 w 255"/>
                <a:gd name="T55" fmla="*/ 237 h 596"/>
                <a:gd name="T56" fmla="*/ 196 w 255"/>
                <a:gd name="T57" fmla="*/ 206 h 596"/>
                <a:gd name="T58" fmla="*/ 194 w 255"/>
                <a:gd name="T59" fmla="*/ 171 h 596"/>
                <a:gd name="T60" fmla="*/ 203 w 255"/>
                <a:gd name="T61" fmla="*/ 143 h 596"/>
                <a:gd name="T62" fmla="*/ 231 w 255"/>
                <a:gd name="T63" fmla="*/ 106 h 596"/>
                <a:gd name="T64" fmla="*/ 233 w 255"/>
                <a:gd name="T65" fmla="*/ 69 h 596"/>
                <a:gd name="T66" fmla="*/ 223 w 255"/>
                <a:gd name="T67" fmla="*/ 93 h 596"/>
                <a:gd name="T68" fmla="*/ 200 w 255"/>
                <a:gd name="T69" fmla="*/ 103 h 596"/>
                <a:gd name="T70" fmla="*/ 175 w 255"/>
                <a:gd name="T71" fmla="*/ 86 h 596"/>
                <a:gd name="T72" fmla="*/ 167 w 255"/>
                <a:gd name="T73" fmla="*/ 56 h 596"/>
                <a:gd name="T74" fmla="*/ 113 w 255"/>
                <a:gd name="T75" fmla="*/ 26 h 596"/>
                <a:gd name="T76" fmla="*/ 79 w 255"/>
                <a:gd name="T77" fmla="*/ 4 h 596"/>
                <a:gd name="T78" fmla="*/ 38 w 255"/>
                <a:gd name="T79" fmla="*/ 0 h 596"/>
                <a:gd name="T80" fmla="*/ 25 w 255"/>
                <a:gd name="T81" fmla="*/ 42 h 596"/>
                <a:gd name="T82" fmla="*/ 16 w 255"/>
                <a:gd name="T83" fmla="*/ 79 h 596"/>
                <a:gd name="T84" fmla="*/ 5 w 255"/>
                <a:gd name="T85" fmla="*/ 118 h 596"/>
                <a:gd name="T86" fmla="*/ 4 w 255"/>
                <a:gd name="T87" fmla="*/ 160 h 596"/>
                <a:gd name="T88" fmla="*/ 13 w 255"/>
                <a:gd name="T89" fmla="*/ 198 h 596"/>
                <a:gd name="T90" fmla="*/ 25 w 255"/>
                <a:gd name="T91" fmla="*/ 224 h 596"/>
                <a:gd name="T92" fmla="*/ 22 w 255"/>
                <a:gd name="T93" fmla="*/ 261 h 596"/>
                <a:gd name="T94" fmla="*/ 30 w 255"/>
                <a:gd name="T95" fmla="*/ 302 h 596"/>
                <a:gd name="T96" fmla="*/ 29 w 255"/>
                <a:gd name="T97" fmla="*/ 332 h 596"/>
                <a:gd name="T98" fmla="*/ 40 w 255"/>
                <a:gd name="T99" fmla="*/ 368 h 596"/>
                <a:gd name="T100" fmla="*/ 49 w 255"/>
                <a:gd name="T101" fmla="*/ 394 h 596"/>
                <a:gd name="T102" fmla="*/ 66 w 255"/>
                <a:gd name="T103" fmla="*/ 411 h 596"/>
                <a:gd name="T104" fmla="*/ 65 w 255"/>
                <a:gd name="T105" fmla="*/ 430 h 596"/>
                <a:gd name="T106" fmla="*/ 74 w 255"/>
                <a:gd name="T107" fmla="*/ 459 h 596"/>
                <a:gd name="T108" fmla="*/ 75 w 255"/>
                <a:gd name="T109" fmla="*/ 490 h 596"/>
                <a:gd name="T110" fmla="*/ 74 w 255"/>
                <a:gd name="T111" fmla="*/ 510 h 596"/>
                <a:gd name="T112" fmla="*/ 95 w 255"/>
                <a:gd name="T113" fmla="*/ 519 h 596"/>
                <a:gd name="T114" fmla="*/ 122 w 255"/>
                <a:gd name="T115" fmla="*/ 543 h 596"/>
                <a:gd name="T116" fmla="*/ 163 w 255"/>
                <a:gd name="T117" fmla="*/ 54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96">
                  <a:moveTo>
                    <a:pt x="235" y="528"/>
                  </a:moveTo>
                  <a:lnTo>
                    <a:pt x="236" y="525"/>
                  </a:lnTo>
                  <a:lnTo>
                    <a:pt x="236" y="524"/>
                  </a:lnTo>
                  <a:lnTo>
                    <a:pt x="235" y="524"/>
                  </a:lnTo>
                  <a:lnTo>
                    <a:pt x="235" y="523"/>
                  </a:lnTo>
                  <a:lnTo>
                    <a:pt x="233" y="524"/>
                  </a:lnTo>
                  <a:lnTo>
                    <a:pt x="233" y="525"/>
                  </a:lnTo>
                  <a:lnTo>
                    <a:pt x="225" y="524"/>
                  </a:lnTo>
                  <a:lnTo>
                    <a:pt x="224" y="525"/>
                  </a:lnTo>
                  <a:lnTo>
                    <a:pt x="220" y="524"/>
                  </a:lnTo>
                  <a:lnTo>
                    <a:pt x="220" y="525"/>
                  </a:lnTo>
                  <a:lnTo>
                    <a:pt x="219" y="527"/>
                  </a:lnTo>
                  <a:lnTo>
                    <a:pt x="220" y="527"/>
                  </a:lnTo>
                  <a:lnTo>
                    <a:pt x="221" y="527"/>
                  </a:lnTo>
                  <a:lnTo>
                    <a:pt x="225" y="531"/>
                  </a:lnTo>
                  <a:lnTo>
                    <a:pt x="223" y="531"/>
                  </a:lnTo>
                  <a:lnTo>
                    <a:pt x="221" y="533"/>
                  </a:lnTo>
                  <a:lnTo>
                    <a:pt x="220" y="533"/>
                  </a:lnTo>
                  <a:lnTo>
                    <a:pt x="217" y="535"/>
                  </a:lnTo>
                  <a:lnTo>
                    <a:pt x="220" y="536"/>
                  </a:lnTo>
                  <a:lnTo>
                    <a:pt x="219" y="536"/>
                  </a:lnTo>
                  <a:lnTo>
                    <a:pt x="216" y="536"/>
                  </a:lnTo>
                  <a:lnTo>
                    <a:pt x="215" y="536"/>
                  </a:lnTo>
                  <a:lnTo>
                    <a:pt x="215" y="537"/>
                  </a:lnTo>
                  <a:lnTo>
                    <a:pt x="212" y="537"/>
                  </a:lnTo>
                  <a:lnTo>
                    <a:pt x="212" y="539"/>
                  </a:lnTo>
                  <a:lnTo>
                    <a:pt x="215" y="541"/>
                  </a:lnTo>
                  <a:lnTo>
                    <a:pt x="215" y="540"/>
                  </a:lnTo>
                  <a:lnTo>
                    <a:pt x="216" y="540"/>
                  </a:lnTo>
                  <a:lnTo>
                    <a:pt x="217" y="543"/>
                  </a:lnTo>
                  <a:lnTo>
                    <a:pt x="220" y="540"/>
                  </a:lnTo>
                  <a:lnTo>
                    <a:pt x="223" y="539"/>
                  </a:lnTo>
                  <a:lnTo>
                    <a:pt x="223" y="537"/>
                  </a:lnTo>
                  <a:lnTo>
                    <a:pt x="225" y="536"/>
                  </a:lnTo>
                  <a:lnTo>
                    <a:pt x="227" y="537"/>
                  </a:lnTo>
                  <a:lnTo>
                    <a:pt x="228" y="536"/>
                  </a:lnTo>
                  <a:lnTo>
                    <a:pt x="229" y="533"/>
                  </a:lnTo>
                  <a:lnTo>
                    <a:pt x="231" y="533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close/>
                  <a:moveTo>
                    <a:pt x="253" y="527"/>
                  </a:moveTo>
                  <a:lnTo>
                    <a:pt x="255" y="527"/>
                  </a:lnTo>
                  <a:lnTo>
                    <a:pt x="252" y="524"/>
                  </a:lnTo>
                  <a:lnTo>
                    <a:pt x="251" y="524"/>
                  </a:lnTo>
                  <a:lnTo>
                    <a:pt x="248" y="524"/>
                  </a:lnTo>
                  <a:lnTo>
                    <a:pt x="245" y="521"/>
                  </a:lnTo>
                  <a:lnTo>
                    <a:pt x="243" y="521"/>
                  </a:lnTo>
                  <a:lnTo>
                    <a:pt x="240" y="521"/>
                  </a:lnTo>
                  <a:lnTo>
                    <a:pt x="239" y="524"/>
                  </a:lnTo>
                  <a:lnTo>
                    <a:pt x="237" y="524"/>
                  </a:lnTo>
                  <a:lnTo>
                    <a:pt x="239" y="532"/>
                  </a:lnTo>
                  <a:lnTo>
                    <a:pt x="237" y="531"/>
                  </a:lnTo>
                  <a:lnTo>
                    <a:pt x="235" y="531"/>
                  </a:lnTo>
                  <a:lnTo>
                    <a:pt x="233" y="532"/>
                  </a:lnTo>
                  <a:lnTo>
                    <a:pt x="232" y="533"/>
                  </a:lnTo>
                  <a:lnTo>
                    <a:pt x="231" y="533"/>
                  </a:lnTo>
                  <a:lnTo>
                    <a:pt x="231" y="539"/>
                  </a:lnTo>
                  <a:lnTo>
                    <a:pt x="231" y="540"/>
                  </a:lnTo>
                  <a:lnTo>
                    <a:pt x="232" y="543"/>
                  </a:lnTo>
                  <a:lnTo>
                    <a:pt x="233" y="544"/>
                  </a:lnTo>
                  <a:lnTo>
                    <a:pt x="235" y="540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7" y="540"/>
                  </a:lnTo>
                  <a:lnTo>
                    <a:pt x="237" y="537"/>
                  </a:lnTo>
                  <a:lnTo>
                    <a:pt x="239" y="537"/>
                  </a:lnTo>
                  <a:lnTo>
                    <a:pt x="241" y="537"/>
                  </a:lnTo>
                  <a:lnTo>
                    <a:pt x="243" y="539"/>
                  </a:lnTo>
                  <a:lnTo>
                    <a:pt x="243" y="537"/>
                  </a:lnTo>
                  <a:lnTo>
                    <a:pt x="240" y="535"/>
                  </a:lnTo>
                  <a:lnTo>
                    <a:pt x="240" y="533"/>
                  </a:lnTo>
                  <a:lnTo>
                    <a:pt x="241" y="533"/>
                  </a:lnTo>
                  <a:lnTo>
                    <a:pt x="248" y="533"/>
                  </a:lnTo>
                  <a:lnTo>
                    <a:pt x="249" y="533"/>
                  </a:lnTo>
                  <a:lnTo>
                    <a:pt x="252" y="531"/>
                  </a:lnTo>
                  <a:lnTo>
                    <a:pt x="253" y="531"/>
                  </a:lnTo>
                  <a:lnTo>
                    <a:pt x="255" y="531"/>
                  </a:lnTo>
                  <a:lnTo>
                    <a:pt x="255" y="529"/>
                  </a:lnTo>
                  <a:lnTo>
                    <a:pt x="253" y="528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close/>
                  <a:moveTo>
                    <a:pt x="217" y="524"/>
                  </a:moveTo>
                  <a:lnTo>
                    <a:pt x="220" y="524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close/>
                  <a:moveTo>
                    <a:pt x="219" y="590"/>
                  </a:moveTo>
                  <a:lnTo>
                    <a:pt x="213" y="588"/>
                  </a:lnTo>
                  <a:lnTo>
                    <a:pt x="207" y="587"/>
                  </a:lnTo>
                  <a:lnTo>
                    <a:pt x="196" y="580"/>
                  </a:lnTo>
                  <a:lnTo>
                    <a:pt x="187" y="575"/>
                  </a:lnTo>
                  <a:lnTo>
                    <a:pt x="179" y="571"/>
                  </a:lnTo>
                  <a:lnTo>
                    <a:pt x="176" y="567"/>
                  </a:lnTo>
                  <a:lnTo>
                    <a:pt x="174" y="565"/>
                  </a:lnTo>
                  <a:lnTo>
                    <a:pt x="170" y="565"/>
                  </a:lnTo>
                  <a:lnTo>
                    <a:pt x="170" y="563"/>
                  </a:lnTo>
                  <a:lnTo>
                    <a:pt x="170" y="561"/>
                  </a:lnTo>
                  <a:lnTo>
                    <a:pt x="171" y="563"/>
                  </a:lnTo>
                  <a:lnTo>
                    <a:pt x="167" y="557"/>
                  </a:lnTo>
                  <a:lnTo>
                    <a:pt x="162" y="553"/>
                  </a:lnTo>
                  <a:lnTo>
                    <a:pt x="163" y="557"/>
                  </a:lnTo>
                  <a:lnTo>
                    <a:pt x="166" y="561"/>
                  </a:lnTo>
                  <a:lnTo>
                    <a:pt x="175" y="580"/>
                  </a:lnTo>
                  <a:lnTo>
                    <a:pt x="179" y="590"/>
                  </a:lnTo>
                  <a:lnTo>
                    <a:pt x="180" y="590"/>
                  </a:lnTo>
                  <a:lnTo>
                    <a:pt x="180" y="592"/>
                  </a:lnTo>
                  <a:lnTo>
                    <a:pt x="183" y="592"/>
                  </a:lnTo>
                  <a:lnTo>
                    <a:pt x="187" y="592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200" y="593"/>
                  </a:lnTo>
                  <a:lnTo>
                    <a:pt x="209" y="596"/>
                  </a:lnTo>
                  <a:lnTo>
                    <a:pt x="215" y="593"/>
                  </a:lnTo>
                  <a:lnTo>
                    <a:pt x="219" y="593"/>
                  </a:lnTo>
                  <a:lnTo>
                    <a:pt x="223" y="593"/>
                  </a:lnTo>
                  <a:lnTo>
                    <a:pt x="227" y="593"/>
                  </a:lnTo>
                  <a:lnTo>
                    <a:pt x="227" y="590"/>
                  </a:lnTo>
                  <a:lnTo>
                    <a:pt x="224" y="588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close/>
                  <a:moveTo>
                    <a:pt x="209" y="529"/>
                  </a:moveTo>
                  <a:lnTo>
                    <a:pt x="208" y="529"/>
                  </a:lnTo>
                  <a:lnTo>
                    <a:pt x="208" y="532"/>
                  </a:lnTo>
                  <a:lnTo>
                    <a:pt x="211" y="535"/>
                  </a:lnTo>
                  <a:lnTo>
                    <a:pt x="212" y="536"/>
                  </a:lnTo>
                  <a:lnTo>
                    <a:pt x="213" y="535"/>
                  </a:lnTo>
                  <a:lnTo>
                    <a:pt x="213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9" y="532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close/>
                  <a:moveTo>
                    <a:pt x="163" y="549"/>
                  </a:moveTo>
                  <a:lnTo>
                    <a:pt x="159" y="544"/>
                  </a:lnTo>
                  <a:lnTo>
                    <a:pt x="154" y="540"/>
                  </a:lnTo>
                  <a:lnTo>
                    <a:pt x="150" y="539"/>
                  </a:lnTo>
                  <a:lnTo>
                    <a:pt x="148" y="536"/>
                  </a:lnTo>
                  <a:lnTo>
                    <a:pt x="146" y="536"/>
                  </a:lnTo>
                  <a:lnTo>
                    <a:pt x="144" y="536"/>
                  </a:lnTo>
                  <a:lnTo>
                    <a:pt x="146" y="535"/>
                  </a:lnTo>
                  <a:lnTo>
                    <a:pt x="144" y="529"/>
                  </a:lnTo>
                  <a:lnTo>
                    <a:pt x="140" y="527"/>
                  </a:lnTo>
                  <a:lnTo>
                    <a:pt x="139" y="527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16"/>
                  </a:lnTo>
                  <a:lnTo>
                    <a:pt x="140" y="514"/>
                  </a:lnTo>
                  <a:lnTo>
                    <a:pt x="143" y="514"/>
                  </a:lnTo>
                  <a:lnTo>
                    <a:pt x="144" y="512"/>
                  </a:lnTo>
                  <a:lnTo>
                    <a:pt x="144" y="510"/>
                  </a:lnTo>
                  <a:lnTo>
                    <a:pt x="140" y="508"/>
                  </a:lnTo>
                  <a:lnTo>
                    <a:pt x="140" y="504"/>
                  </a:lnTo>
                  <a:lnTo>
                    <a:pt x="143" y="508"/>
                  </a:lnTo>
                  <a:lnTo>
                    <a:pt x="144" y="510"/>
                  </a:lnTo>
                  <a:lnTo>
                    <a:pt x="148" y="510"/>
                  </a:lnTo>
                  <a:lnTo>
                    <a:pt x="152" y="508"/>
                  </a:lnTo>
                  <a:lnTo>
                    <a:pt x="152" y="504"/>
                  </a:lnTo>
                  <a:lnTo>
                    <a:pt x="150" y="495"/>
                  </a:lnTo>
                  <a:lnTo>
                    <a:pt x="148" y="496"/>
                  </a:lnTo>
                  <a:lnTo>
                    <a:pt x="148" y="495"/>
                  </a:lnTo>
                  <a:lnTo>
                    <a:pt x="148" y="492"/>
                  </a:lnTo>
                  <a:lnTo>
                    <a:pt x="148" y="491"/>
                  </a:lnTo>
                  <a:lnTo>
                    <a:pt x="150" y="490"/>
                  </a:lnTo>
                  <a:lnTo>
                    <a:pt x="156" y="482"/>
                  </a:lnTo>
                  <a:lnTo>
                    <a:pt x="159" y="478"/>
                  </a:lnTo>
                  <a:lnTo>
                    <a:pt x="162" y="476"/>
                  </a:lnTo>
                  <a:lnTo>
                    <a:pt x="166" y="474"/>
                  </a:lnTo>
                  <a:lnTo>
                    <a:pt x="163" y="474"/>
                  </a:lnTo>
                  <a:lnTo>
                    <a:pt x="166" y="472"/>
                  </a:lnTo>
                  <a:lnTo>
                    <a:pt x="163" y="470"/>
                  </a:lnTo>
                  <a:lnTo>
                    <a:pt x="162" y="470"/>
                  </a:lnTo>
                  <a:lnTo>
                    <a:pt x="163" y="466"/>
                  </a:lnTo>
                  <a:lnTo>
                    <a:pt x="162" y="460"/>
                  </a:lnTo>
                  <a:lnTo>
                    <a:pt x="159" y="456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5"/>
                  </a:lnTo>
                  <a:lnTo>
                    <a:pt x="136" y="448"/>
                  </a:lnTo>
                  <a:lnTo>
                    <a:pt x="130" y="443"/>
                  </a:lnTo>
                  <a:lnTo>
                    <a:pt x="127" y="439"/>
                  </a:lnTo>
                  <a:lnTo>
                    <a:pt x="127" y="434"/>
                  </a:lnTo>
                  <a:lnTo>
                    <a:pt x="130" y="426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36" y="422"/>
                  </a:lnTo>
                  <a:lnTo>
                    <a:pt x="136" y="421"/>
                  </a:lnTo>
                  <a:lnTo>
                    <a:pt x="140" y="421"/>
                  </a:lnTo>
                  <a:lnTo>
                    <a:pt x="146" y="421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8" y="411"/>
                  </a:lnTo>
                  <a:lnTo>
                    <a:pt x="150" y="411"/>
                  </a:lnTo>
                  <a:lnTo>
                    <a:pt x="150" y="409"/>
                  </a:lnTo>
                  <a:lnTo>
                    <a:pt x="148" y="405"/>
                  </a:lnTo>
                  <a:lnTo>
                    <a:pt x="148" y="403"/>
                  </a:lnTo>
                  <a:lnTo>
                    <a:pt x="146" y="399"/>
                  </a:lnTo>
                  <a:lnTo>
                    <a:pt x="144" y="395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50" y="386"/>
                  </a:lnTo>
                  <a:lnTo>
                    <a:pt x="152" y="386"/>
                  </a:lnTo>
                  <a:lnTo>
                    <a:pt x="154" y="382"/>
                  </a:lnTo>
                  <a:lnTo>
                    <a:pt x="150" y="382"/>
                  </a:lnTo>
                  <a:lnTo>
                    <a:pt x="146" y="382"/>
                  </a:lnTo>
                  <a:lnTo>
                    <a:pt x="144" y="378"/>
                  </a:lnTo>
                  <a:lnTo>
                    <a:pt x="146" y="377"/>
                  </a:lnTo>
                  <a:lnTo>
                    <a:pt x="150" y="375"/>
                  </a:lnTo>
                  <a:lnTo>
                    <a:pt x="154" y="377"/>
                  </a:lnTo>
                  <a:lnTo>
                    <a:pt x="154" y="381"/>
                  </a:lnTo>
                  <a:lnTo>
                    <a:pt x="158" y="382"/>
                  </a:lnTo>
                  <a:lnTo>
                    <a:pt x="159" y="382"/>
                  </a:lnTo>
                  <a:lnTo>
                    <a:pt x="163" y="381"/>
                  </a:lnTo>
                  <a:lnTo>
                    <a:pt x="163" y="377"/>
                  </a:lnTo>
                  <a:lnTo>
                    <a:pt x="162" y="373"/>
                  </a:lnTo>
                  <a:lnTo>
                    <a:pt x="159" y="369"/>
                  </a:lnTo>
                  <a:lnTo>
                    <a:pt x="156" y="368"/>
                  </a:lnTo>
                  <a:lnTo>
                    <a:pt x="152" y="369"/>
                  </a:lnTo>
                  <a:lnTo>
                    <a:pt x="150" y="371"/>
                  </a:lnTo>
                  <a:lnTo>
                    <a:pt x="152" y="371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46" y="373"/>
                  </a:lnTo>
                  <a:lnTo>
                    <a:pt x="146" y="371"/>
                  </a:lnTo>
                  <a:lnTo>
                    <a:pt x="144" y="371"/>
                  </a:lnTo>
                  <a:lnTo>
                    <a:pt x="140" y="369"/>
                  </a:lnTo>
                  <a:lnTo>
                    <a:pt x="139" y="368"/>
                  </a:lnTo>
                  <a:lnTo>
                    <a:pt x="136" y="365"/>
                  </a:lnTo>
                  <a:lnTo>
                    <a:pt x="136" y="360"/>
                  </a:lnTo>
                  <a:lnTo>
                    <a:pt x="132" y="354"/>
                  </a:lnTo>
                  <a:lnTo>
                    <a:pt x="131" y="350"/>
                  </a:lnTo>
                  <a:lnTo>
                    <a:pt x="130" y="348"/>
                  </a:lnTo>
                  <a:lnTo>
                    <a:pt x="131" y="345"/>
                  </a:lnTo>
                  <a:lnTo>
                    <a:pt x="132" y="342"/>
                  </a:lnTo>
                  <a:lnTo>
                    <a:pt x="135" y="345"/>
                  </a:lnTo>
                  <a:lnTo>
                    <a:pt x="132" y="345"/>
                  </a:lnTo>
                  <a:lnTo>
                    <a:pt x="144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1" y="342"/>
                  </a:lnTo>
                  <a:lnTo>
                    <a:pt x="171" y="341"/>
                  </a:lnTo>
                  <a:lnTo>
                    <a:pt x="170" y="338"/>
                  </a:lnTo>
                  <a:lnTo>
                    <a:pt x="166" y="337"/>
                  </a:lnTo>
                  <a:lnTo>
                    <a:pt x="166" y="334"/>
                  </a:lnTo>
                  <a:lnTo>
                    <a:pt x="167" y="333"/>
                  </a:lnTo>
                  <a:lnTo>
                    <a:pt x="166" y="328"/>
                  </a:lnTo>
                  <a:lnTo>
                    <a:pt x="167" y="328"/>
                  </a:lnTo>
                  <a:lnTo>
                    <a:pt x="167" y="324"/>
                  </a:lnTo>
                  <a:lnTo>
                    <a:pt x="167" y="321"/>
                  </a:lnTo>
                  <a:lnTo>
                    <a:pt x="166" y="318"/>
                  </a:lnTo>
                  <a:lnTo>
                    <a:pt x="162" y="314"/>
                  </a:lnTo>
                  <a:lnTo>
                    <a:pt x="162" y="312"/>
                  </a:lnTo>
                  <a:lnTo>
                    <a:pt x="162" y="310"/>
                  </a:lnTo>
                  <a:lnTo>
                    <a:pt x="159" y="308"/>
                  </a:lnTo>
                  <a:lnTo>
                    <a:pt x="163" y="310"/>
                  </a:lnTo>
                  <a:lnTo>
                    <a:pt x="170" y="312"/>
                  </a:lnTo>
                  <a:lnTo>
                    <a:pt x="179" y="312"/>
                  </a:lnTo>
                  <a:lnTo>
                    <a:pt x="192" y="310"/>
                  </a:lnTo>
                  <a:lnTo>
                    <a:pt x="203" y="306"/>
                  </a:lnTo>
                  <a:lnTo>
                    <a:pt x="215" y="304"/>
                  </a:lnTo>
                  <a:lnTo>
                    <a:pt x="224" y="298"/>
                  </a:lnTo>
                  <a:lnTo>
                    <a:pt x="227" y="297"/>
                  </a:lnTo>
                  <a:lnTo>
                    <a:pt x="227" y="293"/>
                  </a:lnTo>
                  <a:lnTo>
                    <a:pt x="228" y="288"/>
                  </a:lnTo>
                  <a:lnTo>
                    <a:pt x="232" y="281"/>
                  </a:lnTo>
                  <a:lnTo>
                    <a:pt x="233" y="276"/>
                  </a:lnTo>
                  <a:lnTo>
                    <a:pt x="236" y="275"/>
                  </a:lnTo>
                  <a:lnTo>
                    <a:pt x="233" y="271"/>
                  </a:lnTo>
                  <a:lnTo>
                    <a:pt x="233" y="267"/>
                  </a:lnTo>
                  <a:lnTo>
                    <a:pt x="232" y="264"/>
                  </a:lnTo>
                  <a:lnTo>
                    <a:pt x="231" y="264"/>
                  </a:lnTo>
                  <a:lnTo>
                    <a:pt x="227" y="263"/>
                  </a:lnTo>
                  <a:lnTo>
                    <a:pt x="223" y="261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19" y="244"/>
                  </a:lnTo>
                  <a:lnTo>
                    <a:pt x="211" y="237"/>
                  </a:lnTo>
                  <a:lnTo>
                    <a:pt x="202" y="232"/>
                  </a:lnTo>
                  <a:lnTo>
                    <a:pt x="198" y="231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198" y="223"/>
                  </a:lnTo>
                  <a:lnTo>
                    <a:pt x="194" y="215"/>
                  </a:lnTo>
                  <a:lnTo>
                    <a:pt x="194" y="211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2" y="187"/>
                  </a:lnTo>
                  <a:lnTo>
                    <a:pt x="194" y="183"/>
                  </a:lnTo>
                  <a:lnTo>
                    <a:pt x="194" y="179"/>
                  </a:lnTo>
                  <a:lnTo>
                    <a:pt x="194" y="176"/>
                  </a:lnTo>
                  <a:lnTo>
                    <a:pt x="194" y="175"/>
                  </a:lnTo>
                  <a:lnTo>
                    <a:pt x="194" y="171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4" y="152"/>
                  </a:lnTo>
                  <a:lnTo>
                    <a:pt x="198" y="150"/>
                  </a:lnTo>
                  <a:lnTo>
                    <a:pt x="198" y="147"/>
                  </a:lnTo>
                  <a:lnTo>
                    <a:pt x="202" y="145"/>
                  </a:lnTo>
                  <a:lnTo>
                    <a:pt x="203" y="143"/>
                  </a:lnTo>
                  <a:lnTo>
                    <a:pt x="206" y="139"/>
                  </a:lnTo>
                  <a:lnTo>
                    <a:pt x="209" y="131"/>
                  </a:lnTo>
                  <a:lnTo>
                    <a:pt x="213" y="123"/>
                  </a:lnTo>
                  <a:lnTo>
                    <a:pt x="216" y="119"/>
                  </a:lnTo>
                  <a:lnTo>
                    <a:pt x="219" y="119"/>
                  </a:lnTo>
                  <a:lnTo>
                    <a:pt x="219" y="118"/>
                  </a:lnTo>
                  <a:lnTo>
                    <a:pt x="216" y="118"/>
                  </a:lnTo>
                  <a:lnTo>
                    <a:pt x="223" y="114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1" y="106"/>
                  </a:lnTo>
                  <a:lnTo>
                    <a:pt x="232" y="105"/>
                  </a:lnTo>
                  <a:lnTo>
                    <a:pt x="236" y="103"/>
                  </a:lnTo>
                  <a:lnTo>
                    <a:pt x="241" y="99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5"/>
                  </a:lnTo>
                  <a:lnTo>
                    <a:pt x="245" y="87"/>
                  </a:lnTo>
                  <a:lnTo>
                    <a:pt x="244" y="75"/>
                  </a:lnTo>
                  <a:lnTo>
                    <a:pt x="241" y="73"/>
                  </a:lnTo>
                  <a:lnTo>
                    <a:pt x="237" y="69"/>
                  </a:lnTo>
                  <a:lnTo>
                    <a:pt x="233" y="69"/>
                  </a:lnTo>
                  <a:lnTo>
                    <a:pt x="232" y="69"/>
                  </a:lnTo>
                  <a:lnTo>
                    <a:pt x="232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82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7" y="87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6" y="101"/>
                  </a:lnTo>
                  <a:lnTo>
                    <a:pt x="215" y="103"/>
                  </a:lnTo>
                  <a:lnTo>
                    <a:pt x="213" y="101"/>
                  </a:lnTo>
                  <a:lnTo>
                    <a:pt x="211" y="101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0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88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1" y="97"/>
                  </a:lnTo>
                  <a:lnTo>
                    <a:pt x="174" y="91"/>
                  </a:lnTo>
                  <a:lnTo>
                    <a:pt x="175" y="90"/>
                  </a:lnTo>
                  <a:lnTo>
                    <a:pt x="175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9" y="74"/>
                  </a:lnTo>
                  <a:lnTo>
                    <a:pt x="180" y="70"/>
                  </a:lnTo>
                  <a:lnTo>
                    <a:pt x="183" y="66"/>
                  </a:lnTo>
                  <a:lnTo>
                    <a:pt x="180" y="65"/>
                  </a:lnTo>
                  <a:lnTo>
                    <a:pt x="179" y="61"/>
                  </a:lnTo>
                  <a:lnTo>
                    <a:pt x="175" y="60"/>
                  </a:lnTo>
                  <a:lnTo>
                    <a:pt x="171" y="60"/>
                  </a:lnTo>
                  <a:lnTo>
                    <a:pt x="170" y="57"/>
                  </a:lnTo>
                  <a:lnTo>
                    <a:pt x="167" y="56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6" y="44"/>
                  </a:lnTo>
                  <a:lnTo>
                    <a:pt x="143" y="42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6"/>
                  </a:lnTo>
                  <a:lnTo>
                    <a:pt x="119" y="3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9" y="13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9" y="26"/>
                  </a:lnTo>
                  <a:lnTo>
                    <a:pt x="29" y="34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6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2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8" y="95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12" y="103"/>
                  </a:lnTo>
                  <a:lnTo>
                    <a:pt x="9" y="113"/>
                  </a:lnTo>
                  <a:lnTo>
                    <a:pt x="5" y="118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1" y="179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9" y="190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3" y="200"/>
                  </a:lnTo>
                  <a:lnTo>
                    <a:pt x="16" y="200"/>
                  </a:lnTo>
                  <a:lnTo>
                    <a:pt x="17" y="202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10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2" y="228"/>
                  </a:lnTo>
                  <a:lnTo>
                    <a:pt x="21" y="231"/>
                  </a:lnTo>
                  <a:lnTo>
                    <a:pt x="21" y="236"/>
                  </a:lnTo>
                  <a:lnTo>
                    <a:pt x="21" y="241"/>
                  </a:lnTo>
                  <a:lnTo>
                    <a:pt x="21" y="244"/>
                  </a:lnTo>
                  <a:lnTo>
                    <a:pt x="18" y="245"/>
                  </a:lnTo>
                  <a:lnTo>
                    <a:pt x="21" y="247"/>
                  </a:lnTo>
                  <a:lnTo>
                    <a:pt x="22" y="251"/>
                  </a:lnTo>
                  <a:lnTo>
                    <a:pt x="25" y="259"/>
                  </a:lnTo>
                  <a:lnTo>
                    <a:pt x="22" y="261"/>
                  </a:lnTo>
                  <a:lnTo>
                    <a:pt x="22" y="264"/>
                  </a:lnTo>
                  <a:lnTo>
                    <a:pt x="21" y="267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18" y="276"/>
                  </a:lnTo>
                  <a:lnTo>
                    <a:pt x="21" y="281"/>
                  </a:lnTo>
                  <a:lnTo>
                    <a:pt x="22" y="288"/>
                  </a:lnTo>
                  <a:lnTo>
                    <a:pt x="22" y="289"/>
                  </a:lnTo>
                  <a:lnTo>
                    <a:pt x="25" y="293"/>
                  </a:lnTo>
                  <a:lnTo>
                    <a:pt x="29" y="298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2" y="306"/>
                  </a:lnTo>
                  <a:lnTo>
                    <a:pt x="29" y="310"/>
                  </a:lnTo>
                  <a:lnTo>
                    <a:pt x="26" y="310"/>
                  </a:lnTo>
                  <a:lnTo>
                    <a:pt x="26" y="314"/>
                  </a:lnTo>
                  <a:lnTo>
                    <a:pt x="26" y="318"/>
                  </a:lnTo>
                  <a:lnTo>
                    <a:pt x="29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9" y="329"/>
                  </a:lnTo>
                  <a:lnTo>
                    <a:pt x="29" y="332"/>
                  </a:lnTo>
                  <a:lnTo>
                    <a:pt x="26" y="332"/>
                  </a:lnTo>
                  <a:lnTo>
                    <a:pt x="29" y="334"/>
                  </a:lnTo>
                  <a:lnTo>
                    <a:pt x="30" y="334"/>
                  </a:lnTo>
                  <a:lnTo>
                    <a:pt x="30" y="337"/>
                  </a:lnTo>
                  <a:lnTo>
                    <a:pt x="29" y="342"/>
                  </a:lnTo>
                  <a:lnTo>
                    <a:pt x="32" y="350"/>
                  </a:lnTo>
                  <a:lnTo>
                    <a:pt x="34" y="354"/>
                  </a:lnTo>
                  <a:lnTo>
                    <a:pt x="34" y="358"/>
                  </a:lnTo>
                  <a:lnTo>
                    <a:pt x="36" y="362"/>
                  </a:lnTo>
                  <a:lnTo>
                    <a:pt x="40" y="365"/>
                  </a:lnTo>
                  <a:lnTo>
                    <a:pt x="40" y="368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6" y="371"/>
                  </a:lnTo>
                  <a:lnTo>
                    <a:pt x="38" y="375"/>
                  </a:lnTo>
                  <a:lnTo>
                    <a:pt x="40" y="381"/>
                  </a:lnTo>
                  <a:lnTo>
                    <a:pt x="42" y="385"/>
                  </a:lnTo>
                  <a:lnTo>
                    <a:pt x="45" y="386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1"/>
                  </a:lnTo>
                  <a:lnTo>
                    <a:pt x="49" y="394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5" y="402"/>
                  </a:lnTo>
                  <a:lnTo>
                    <a:pt x="53" y="403"/>
                  </a:lnTo>
                  <a:lnTo>
                    <a:pt x="53" y="405"/>
                  </a:lnTo>
                  <a:lnTo>
                    <a:pt x="55" y="407"/>
                  </a:lnTo>
                  <a:lnTo>
                    <a:pt x="57" y="409"/>
                  </a:lnTo>
                  <a:lnTo>
                    <a:pt x="61" y="409"/>
                  </a:lnTo>
                  <a:lnTo>
                    <a:pt x="65" y="409"/>
                  </a:lnTo>
                  <a:lnTo>
                    <a:pt x="66" y="411"/>
                  </a:lnTo>
                  <a:lnTo>
                    <a:pt x="66" y="415"/>
                  </a:lnTo>
                  <a:lnTo>
                    <a:pt x="59" y="417"/>
                  </a:lnTo>
                  <a:lnTo>
                    <a:pt x="57" y="417"/>
                  </a:lnTo>
                  <a:lnTo>
                    <a:pt x="55" y="417"/>
                  </a:lnTo>
                  <a:lnTo>
                    <a:pt x="59" y="419"/>
                  </a:lnTo>
                  <a:lnTo>
                    <a:pt x="62" y="419"/>
                  </a:lnTo>
                  <a:lnTo>
                    <a:pt x="69" y="422"/>
                  </a:lnTo>
                  <a:lnTo>
                    <a:pt x="69" y="425"/>
                  </a:lnTo>
                  <a:lnTo>
                    <a:pt x="69" y="426"/>
                  </a:lnTo>
                  <a:lnTo>
                    <a:pt x="66" y="429"/>
                  </a:lnTo>
                  <a:lnTo>
                    <a:pt x="65" y="430"/>
                  </a:lnTo>
                  <a:lnTo>
                    <a:pt x="65" y="433"/>
                  </a:lnTo>
                  <a:lnTo>
                    <a:pt x="69" y="435"/>
                  </a:lnTo>
                  <a:lnTo>
                    <a:pt x="69" y="438"/>
                  </a:lnTo>
                  <a:lnTo>
                    <a:pt x="66" y="439"/>
                  </a:lnTo>
                  <a:lnTo>
                    <a:pt x="73" y="446"/>
                  </a:lnTo>
                  <a:lnTo>
                    <a:pt x="74" y="447"/>
                  </a:lnTo>
                  <a:lnTo>
                    <a:pt x="74" y="451"/>
                  </a:lnTo>
                  <a:lnTo>
                    <a:pt x="73" y="452"/>
                  </a:lnTo>
                  <a:lnTo>
                    <a:pt x="73" y="455"/>
                  </a:lnTo>
                  <a:lnTo>
                    <a:pt x="74" y="456"/>
                  </a:lnTo>
                  <a:lnTo>
                    <a:pt x="74" y="459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0" y="468"/>
                  </a:lnTo>
                  <a:lnTo>
                    <a:pt x="70" y="472"/>
                  </a:lnTo>
                  <a:lnTo>
                    <a:pt x="74" y="474"/>
                  </a:lnTo>
                  <a:lnTo>
                    <a:pt x="75" y="476"/>
                  </a:lnTo>
                  <a:lnTo>
                    <a:pt x="78" y="478"/>
                  </a:lnTo>
                  <a:lnTo>
                    <a:pt x="75" y="479"/>
                  </a:lnTo>
                  <a:lnTo>
                    <a:pt x="74" y="482"/>
                  </a:lnTo>
                  <a:lnTo>
                    <a:pt x="75" y="486"/>
                  </a:lnTo>
                  <a:lnTo>
                    <a:pt x="75" y="490"/>
                  </a:lnTo>
                  <a:lnTo>
                    <a:pt x="73" y="490"/>
                  </a:lnTo>
                  <a:lnTo>
                    <a:pt x="73" y="492"/>
                  </a:lnTo>
                  <a:lnTo>
                    <a:pt x="70" y="495"/>
                  </a:lnTo>
                  <a:lnTo>
                    <a:pt x="69" y="496"/>
                  </a:lnTo>
                  <a:lnTo>
                    <a:pt x="69" y="496"/>
                  </a:lnTo>
                  <a:lnTo>
                    <a:pt x="69" y="499"/>
                  </a:lnTo>
                  <a:lnTo>
                    <a:pt x="69" y="499"/>
                  </a:lnTo>
                  <a:lnTo>
                    <a:pt x="69" y="500"/>
                  </a:lnTo>
                  <a:lnTo>
                    <a:pt x="73" y="504"/>
                  </a:lnTo>
                  <a:lnTo>
                    <a:pt x="73" y="506"/>
                  </a:lnTo>
                  <a:lnTo>
                    <a:pt x="74" y="510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16"/>
                  </a:lnTo>
                  <a:lnTo>
                    <a:pt x="82" y="519"/>
                  </a:lnTo>
                  <a:lnTo>
                    <a:pt x="83" y="521"/>
                  </a:lnTo>
                  <a:lnTo>
                    <a:pt x="86" y="521"/>
                  </a:lnTo>
                  <a:lnTo>
                    <a:pt x="87" y="519"/>
                  </a:lnTo>
                  <a:lnTo>
                    <a:pt x="93" y="519"/>
                  </a:lnTo>
                  <a:lnTo>
                    <a:pt x="95" y="519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9" y="525"/>
                  </a:lnTo>
                  <a:lnTo>
                    <a:pt x="99" y="529"/>
                  </a:lnTo>
                  <a:lnTo>
                    <a:pt x="101" y="531"/>
                  </a:lnTo>
                  <a:lnTo>
                    <a:pt x="101" y="535"/>
                  </a:lnTo>
                  <a:lnTo>
                    <a:pt x="106" y="539"/>
                  </a:lnTo>
                  <a:lnTo>
                    <a:pt x="110" y="543"/>
                  </a:lnTo>
                  <a:lnTo>
                    <a:pt x="113" y="543"/>
                  </a:lnTo>
                  <a:lnTo>
                    <a:pt x="117" y="544"/>
                  </a:lnTo>
                  <a:lnTo>
                    <a:pt x="122" y="543"/>
                  </a:lnTo>
                  <a:lnTo>
                    <a:pt x="131" y="543"/>
                  </a:lnTo>
                  <a:lnTo>
                    <a:pt x="140" y="544"/>
                  </a:lnTo>
                  <a:lnTo>
                    <a:pt x="150" y="547"/>
                  </a:lnTo>
                  <a:lnTo>
                    <a:pt x="158" y="548"/>
                  </a:lnTo>
                  <a:lnTo>
                    <a:pt x="162" y="548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2" name="Freeform 121"/>
            <p:cNvSpPr>
              <a:spLocks/>
            </p:cNvSpPr>
            <p:nvPr/>
          </p:nvSpPr>
          <p:spPr bwMode="auto">
            <a:xfrm>
              <a:off x="3951288" y="2293938"/>
              <a:ext cx="96838" cy="10160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3" name="Freeform 122"/>
            <p:cNvSpPr>
              <a:spLocks/>
            </p:cNvSpPr>
            <p:nvPr/>
          </p:nvSpPr>
          <p:spPr bwMode="auto">
            <a:xfrm>
              <a:off x="6119813" y="2379663"/>
              <a:ext cx="754063" cy="293688"/>
            </a:xfrm>
            <a:custGeom>
              <a:avLst/>
              <a:gdLst>
                <a:gd name="T0" fmla="*/ 8 w 475"/>
                <a:gd name="T1" fmla="*/ 62 h 185"/>
                <a:gd name="T2" fmla="*/ 28 w 475"/>
                <a:gd name="T3" fmla="*/ 71 h 185"/>
                <a:gd name="T4" fmla="*/ 42 w 475"/>
                <a:gd name="T5" fmla="*/ 75 h 185"/>
                <a:gd name="T6" fmla="*/ 66 w 475"/>
                <a:gd name="T7" fmla="*/ 96 h 185"/>
                <a:gd name="T8" fmla="*/ 67 w 475"/>
                <a:gd name="T9" fmla="*/ 114 h 185"/>
                <a:gd name="T10" fmla="*/ 107 w 475"/>
                <a:gd name="T11" fmla="*/ 124 h 185"/>
                <a:gd name="T12" fmla="*/ 136 w 475"/>
                <a:gd name="T13" fmla="*/ 138 h 185"/>
                <a:gd name="T14" fmla="*/ 149 w 475"/>
                <a:gd name="T15" fmla="*/ 146 h 185"/>
                <a:gd name="T16" fmla="*/ 170 w 475"/>
                <a:gd name="T17" fmla="*/ 165 h 185"/>
                <a:gd name="T18" fmla="*/ 208 w 475"/>
                <a:gd name="T19" fmla="*/ 168 h 185"/>
                <a:gd name="T20" fmla="*/ 246 w 475"/>
                <a:gd name="T21" fmla="*/ 168 h 185"/>
                <a:gd name="T22" fmla="*/ 282 w 475"/>
                <a:gd name="T23" fmla="*/ 181 h 185"/>
                <a:gd name="T24" fmla="*/ 301 w 475"/>
                <a:gd name="T25" fmla="*/ 185 h 185"/>
                <a:gd name="T26" fmla="*/ 339 w 475"/>
                <a:gd name="T27" fmla="*/ 172 h 185"/>
                <a:gd name="T28" fmla="*/ 375 w 475"/>
                <a:gd name="T29" fmla="*/ 163 h 185"/>
                <a:gd name="T30" fmla="*/ 387 w 475"/>
                <a:gd name="T31" fmla="*/ 148 h 185"/>
                <a:gd name="T32" fmla="*/ 374 w 475"/>
                <a:gd name="T33" fmla="*/ 132 h 185"/>
                <a:gd name="T34" fmla="*/ 392 w 475"/>
                <a:gd name="T35" fmla="*/ 128 h 185"/>
                <a:gd name="T36" fmla="*/ 412 w 475"/>
                <a:gd name="T37" fmla="*/ 119 h 185"/>
                <a:gd name="T38" fmla="*/ 425 w 475"/>
                <a:gd name="T39" fmla="*/ 118 h 185"/>
                <a:gd name="T40" fmla="*/ 435 w 475"/>
                <a:gd name="T41" fmla="*/ 102 h 185"/>
                <a:gd name="T42" fmla="*/ 444 w 475"/>
                <a:gd name="T43" fmla="*/ 98 h 185"/>
                <a:gd name="T44" fmla="*/ 459 w 475"/>
                <a:gd name="T45" fmla="*/ 94 h 185"/>
                <a:gd name="T46" fmla="*/ 472 w 475"/>
                <a:gd name="T47" fmla="*/ 91 h 185"/>
                <a:gd name="T48" fmla="*/ 436 w 475"/>
                <a:gd name="T49" fmla="*/ 71 h 185"/>
                <a:gd name="T50" fmla="*/ 423 w 475"/>
                <a:gd name="T51" fmla="*/ 75 h 185"/>
                <a:gd name="T52" fmla="*/ 406 w 475"/>
                <a:gd name="T53" fmla="*/ 78 h 185"/>
                <a:gd name="T54" fmla="*/ 399 w 475"/>
                <a:gd name="T55" fmla="*/ 39 h 185"/>
                <a:gd name="T56" fmla="*/ 386 w 475"/>
                <a:gd name="T57" fmla="*/ 39 h 185"/>
                <a:gd name="T58" fmla="*/ 362 w 475"/>
                <a:gd name="T59" fmla="*/ 31 h 185"/>
                <a:gd name="T60" fmla="*/ 347 w 475"/>
                <a:gd name="T61" fmla="*/ 45 h 185"/>
                <a:gd name="T62" fmla="*/ 328 w 475"/>
                <a:gd name="T63" fmla="*/ 49 h 185"/>
                <a:gd name="T64" fmla="*/ 303 w 475"/>
                <a:gd name="T65" fmla="*/ 49 h 185"/>
                <a:gd name="T66" fmla="*/ 281 w 475"/>
                <a:gd name="T67" fmla="*/ 43 h 185"/>
                <a:gd name="T68" fmla="*/ 267 w 475"/>
                <a:gd name="T69" fmla="*/ 37 h 185"/>
                <a:gd name="T70" fmla="*/ 242 w 475"/>
                <a:gd name="T71" fmla="*/ 30 h 185"/>
                <a:gd name="T72" fmla="*/ 217 w 475"/>
                <a:gd name="T73" fmla="*/ 34 h 185"/>
                <a:gd name="T74" fmla="*/ 202 w 475"/>
                <a:gd name="T75" fmla="*/ 31 h 185"/>
                <a:gd name="T76" fmla="*/ 185 w 475"/>
                <a:gd name="T77" fmla="*/ 18 h 185"/>
                <a:gd name="T78" fmla="*/ 164 w 475"/>
                <a:gd name="T79" fmla="*/ 9 h 185"/>
                <a:gd name="T80" fmla="*/ 129 w 475"/>
                <a:gd name="T81" fmla="*/ 5 h 185"/>
                <a:gd name="T82" fmla="*/ 124 w 475"/>
                <a:gd name="T83" fmla="*/ 14 h 185"/>
                <a:gd name="T84" fmla="*/ 137 w 475"/>
                <a:gd name="T85" fmla="*/ 31 h 185"/>
                <a:gd name="T86" fmla="*/ 128 w 475"/>
                <a:gd name="T87" fmla="*/ 41 h 185"/>
                <a:gd name="T88" fmla="*/ 101 w 475"/>
                <a:gd name="T89" fmla="*/ 37 h 185"/>
                <a:gd name="T90" fmla="*/ 83 w 475"/>
                <a:gd name="T91" fmla="*/ 30 h 185"/>
                <a:gd name="T92" fmla="*/ 66 w 475"/>
                <a:gd name="T93" fmla="*/ 26 h 185"/>
                <a:gd name="T94" fmla="*/ 58 w 475"/>
                <a:gd name="T95" fmla="*/ 23 h 185"/>
                <a:gd name="T96" fmla="*/ 48 w 475"/>
                <a:gd name="T97" fmla="*/ 23 h 185"/>
                <a:gd name="T98" fmla="*/ 35 w 475"/>
                <a:gd name="T99" fmla="*/ 31 h 185"/>
                <a:gd name="T100" fmla="*/ 26 w 475"/>
                <a:gd name="T101" fmla="*/ 37 h 185"/>
                <a:gd name="T102" fmla="*/ 18 w 475"/>
                <a:gd name="T103" fmla="*/ 45 h 185"/>
                <a:gd name="T104" fmla="*/ 6 w 475"/>
                <a:gd name="T105" fmla="*/ 45 h 185"/>
                <a:gd name="T106" fmla="*/ 2 w 475"/>
                <a:gd name="T107" fmla="*/ 51 h 185"/>
                <a:gd name="T108" fmla="*/ 2 w 475"/>
                <a:gd name="T10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185">
                  <a:moveTo>
                    <a:pt x="2" y="54"/>
                  </a:moveTo>
                  <a:lnTo>
                    <a:pt x="2" y="57"/>
                  </a:lnTo>
                  <a:lnTo>
                    <a:pt x="4" y="58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35" y="74"/>
                  </a:lnTo>
                  <a:lnTo>
                    <a:pt x="39" y="75"/>
                  </a:lnTo>
                  <a:lnTo>
                    <a:pt x="40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2" y="83"/>
                  </a:lnTo>
                  <a:lnTo>
                    <a:pt x="56" y="87"/>
                  </a:lnTo>
                  <a:lnTo>
                    <a:pt x="62" y="91"/>
                  </a:lnTo>
                  <a:lnTo>
                    <a:pt x="66" y="96"/>
                  </a:lnTo>
                  <a:lnTo>
                    <a:pt x="66" y="100"/>
                  </a:lnTo>
                  <a:lnTo>
                    <a:pt x="67" y="106"/>
                  </a:lnTo>
                  <a:lnTo>
                    <a:pt x="70" y="108"/>
                  </a:lnTo>
                  <a:lnTo>
                    <a:pt x="67" y="110"/>
                  </a:lnTo>
                  <a:lnTo>
                    <a:pt x="67" y="114"/>
                  </a:lnTo>
                  <a:lnTo>
                    <a:pt x="70" y="118"/>
                  </a:lnTo>
                  <a:lnTo>
                    <a:pt x="71" y="119"/>
                  </a:lnTo>
                  <a:lnTo>
                    <a:pt x="79" y="123"/>
                  </a:lnTo>
                  <a:lnTo>
                    <a:pt x="96" y="124"/>
                  </a:lnTo>
                  <a:lnTo>
                    <a:pt x="107" y="124"/>
                  </a:lnTo>
                  <a:lnTo>
                    <a:pt x="113" y="127"/>
                  </a:lnTo>
                  <a:lnTo>
                    <a:pt x="116" y="128"/>
                  </a:lnTo>
                  <a:lnTo>
                    <a:pt x="120" y="131"/>
                  </a:lnTo>
                  <a:lnTo>
                    <a:pt x="127" y="132"/>
                  </a:lnTo>
                  <a:lnTo>
                    <a:pt x="136" y="138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5" y="140"/>
                  </a:lnTo>
                  <a:lnTo>
                    <a:pt x="147" y="144"/>
                  </a:lnTo>
                  <a:lnTo>
                    <a:pt x="149" y="146"/>
                  </a:lnTo>
                  <a:lnTo>
                    <a:pt x="156" y="154"/>
                  </a:lnTo>
                  <a:lnTo>
                    <a:pt x="160" y="158"/>
                  </a:lnTo>
                  <a:lnTo>
                    <a:pt x="164" y="159"/>
                  </a:lnTo>
                  <a:lnTo>
                    <a:pt x="168" y="163"/>
                  </a:lnTo>
                  <a:lnTo>
                    <a:pt x="170" y="165"/>
                  </a:lnTo>
                  <a:lnTo>
                    <a:pt x="173" y="167"/>
                  </a:lnTo>
                  <a:lnTo>
                    <a:pt x="177" y="165"/>
                  </a:lnTo>
                  <a:lnTo>
                    <a:pt x="190" y="167"/>
                  </a:lnTo>
                  <a:lnTo>
                    <a:pt x="202" y="168"/>
                  </a:lnTo>
                  <a:lnTo>
                    <a:pt x="208" y="168"/>
                  </a:lnTo>
                  <a:lnTo>
                    <a:pt x="216" y="168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34" y="168"/>
                  </a:lnTo>
                  <a:lnTo>
                    <a:pt x="246" y="168"/>
                  </a:lnTo>
                  <a:lnTo>
                    <a:pt x="251" y="172"/>
                  </a:lnTo>
                  <a:lnTo>
                    <a:pt x="255" y="175"/>
                  </a:lnTo>
                  <a:lnTo>
                    <a:pt x="265" y="179"/>
                  </a:lnTo>
                  <a:lnTo>
                    <a:pt x="277" y="181"/>
                  </a:lnTo>
                  <a:lnTo>
                    <a:pt x="282" y="181"/>
                  </a:lnTo>
                  <a:lnTo>
                    <a:pt x="287" y="181"/>
                  </a:lnTo>
                  <a:lnTo>
                    <a:pt x="294" y="181"/>
                  </a:lnTo>
                  <a:lnTo>
                    <a:pt x="295" y="184"/>
                  </a:lnTo>
                  <a:lnTo>
                    <a:pt x="299" y="185"/>
                  </a:lnTo>
                  <a:lnTo>
                    <a:pt x="301" y="185"/>
                  </a:lnTo>
                  <a:lnTo>
                    <a:pt x="305" y="185"/>
                  </a:lnTo>
                  <a:lnTo>
                    <a:pt x="307" y="184"/>
                  </a:lnTo>
                  <a:lnTo>
                    <a:pt x="317" y="179"/>
                  </a:lnTo>
                  <a:lnTo>
                    <a:pt x="328" y="175"/>
                  </a:lnTo>
                  <a:lnTo>
                    <a:pt x="339" y="172"/>
                  </a:lnTo>
                  <a:lnTo>
                    <a:pt x="352" y="172"/>
                  </a:lnTo>
                  <a:lnTo>
                    <a:pt x="358" y="172"/>
                  </a:lnTo>
                  <a:lnTo>
                    <a:pt x="364" y="171"/>
                  </a:lnTo>
                  <a:lnTo>
                    <a:pt x="371" y="167"/>
                  </a:lnTo>
                  <a:lnTo>
                    <a:pt x="375" y="163"/>
                  </a:lnTo>
                  <a:lnTo>
                    <a:pt x="378" y="158"/>
                  </a:lnTo>
                  <a:lnTo>
                    <a:pt x="379" y="155"/>
                  </a:lnTo>
                  <a:lnTo>
                    <a:pt x="382" y="154"/>
                  </a:lnTo>
                  <a:lnTo>
                    <a:pt x="386" y="150"/>
                  </a:lnTo>
                  <a:lnTo>
                    <a:pt x="387" y="148"/>
                  </a:lnTo>
                  <a:lnTo>
                    <a:pt x="383" y="144"/>
                  </a:lnTo>
                  <a:lnTo>
                    <a:pt x="378" y="138"/>
                  </a:lnTo>
                  <a:lnTo>
                    <a:pt x="375" y="138"/>
                  </a:lnTo>
                  <a:lnTo>
                    <a:pt x="374" y="136"/>
                  </a:lnTo>
                  <a:lnTo>
                    <a:pt x="374" y="132"/>
                  </a:lnTo>
                  <a:lnTo>
                    <a:pt x="374" y="128"/>
                  </a:lnTo>
                  <a:lnTo>
                    <a:pt x="375" y="124"/>
                  </a:lnTo>
                  <a:lnTo>
                    <a:pt x="379" y="123"/>
                  </a:lnTo>
                  <a:lnTo>
                    <a:pt x="383" y="124"/>
                  </a:lnTo>
                  <a:lnTo>
                    <a:pt x="392" y="128"/>
                  </a:lnTo>
                  <a:lnTo>
                    <a:pt x="402" y="131"/>
                  </a:lnTo>
                  <a:lnTo>
                    <a:pt x="404" y="128"/>
                  </a:lnTo>
                  <a:lnTo>
                    <a:pt x="408" y="124"/>
                  </a:lnTo>
                  <a:lnTo>
                    <a:pt x="409" y="123"/>
                  </a:lnTo>
                  <a:lnTo>
                    <a:pt x="412" y="119"/>
                  </a:lnTo>
                  <a:lnTo>
                    <a:pt x="412" y="118"/>
                  </a:lnTo>
                  <a:lnTo>
                    <a:pt x="413" y="118"/>
                  </a:lnTo>
                  <a:lnTo>
                    <a:pt x="417" y="119"/>
                  </a:lnTo>
                  <a:lnTo>
                    <a:pt x="421" y="119"/>
                  </a:lnTo>
                  <a:lnTo>
                    <a:pt x="425" y="118"/>
                  </a:lnTo>
                  <a:lnTo>
                    <a:pt x="431" y="111"/>
                  </a:lnTo>
                  <a:lnTo>
                    <a:pt x="428" y="108"/>
                  </a:lnTo>
                  <a:lnTo>
                    <a:pt x="431" y="104"/>
                  </a:lnTo>
                  <a:lnTo>
                    <a:pt x="432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0" y="100"/>
                  </a:lnTo>
                  <a:lnTo>
                    <a:pt x="440" y="98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98"/>
                  </a:lnTo>
                  <a:lnTo>
                    <a:pt x="449" y="96"/>
                  </a:lnTo>
                  <a:lnTo>
                    <a:pt x="453" y="94"/>
                  </a:lnTo>
                  <a:lnTo>
                    <a:pt x="457" y="94"/>
                  </a:lnTo>
                  <a:lnTo>
                    <a:pt x="459" y="94"/>
                  </a:lnTo>
                  <a:lnTo>
                    <a:pt x="461" y="94"/>
                  </a:lnTo>
                  <a:lnTo>
                    <a:pt x="465" y="96"/>
                  </a:lnTo>
                  <a:lnTo>
                    <a:pt x="472" y="96"/>
                  </a:lnTo>
                  <a:lnTo>
                    <a:pt x="475" y="94"/>
                  </a:lnTo>
                  <a:lnTo>
                    <a:pt x="472" y="91"/>
                  </a:lnTo>
                  <a:lnTo>
                    <a:pt x="465" y="85"/>
                  </a:lnTo>
                  <a:lnTo>
                    <a:pt x="456" y="79"/>
                  </a:lnTo>
                  <a:lnTo>
                    <a:pt x="445" y="74"/>
                  </a:lnTo>
                  <a:lnTo>
                    <a:pt x="445" y="74"/>
                  </a:lnTo>
                  <a:lnTo>
                    <a:pt x="436" y="71"/>
                  </a:lnTo>
                  <a:lnTo>
                    <a:pt x="432" y="71"/>
                  </a:lnTo>
                  <a:lnTo>
                    <a:pt x="431" y="75"/>
                  </a:lnTo>
                  <a:lnTo>
                    <a:pt x="428" y="78"/>
                  </a:lnTo>
                  <a:lnTo>
                    <a:pt x="427" y="78"/>
                  </a:lnTo>
                  <a:lnTo>
                    <a:pt x="423" y="75"/>
                  </a:lnTo>
                  <a:lnTo>
                    <a:pt x="417" y="75"/>
                  </a:lnTo>
                  <a:lnTo>
                    <a:pt x="413" y="75"/>
                  </a:lnTo>
                  <a:lnTo>
                    <a:pt x="409" y="75"/>
                  </a:lnTo>
                  <a:lnTo>
                    <a:pt x="408" y="78"/>
                  </a:lnTo>
                  <a:lnTo>
                    <a:pt x="406" y="78"/>
                  </a:lnTo>
                  <a:lnTo>
                    <a:pt x="400" y="71"/>
                  </a:lnTo>
                  <a:lnTo>
                    <a:pt x="400" y="70"/>
                  </a:lnTo>
                  <a:lnTo>
                    <a:pt x="402" y="67"/>
                  </a:lnTo>
                  <a:lnTo>
                    <a:pt x="400" y="6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395" y="37"/>
                  </a:lnTo>
                  <a:lnTo>
                    <a:pt x="391" y="37"/>
                  </a:lnTo>
                  <a:lnTo>
                    <a:pt x="388" y="37"/>
                  </a:lnTo>
                  <a:lnTo>
                    <a:pt x="386" y="39"/>
                  </a:lnTo>
                  <a:lnTo>
                    <a:pt x="382" y="39"/>
                  </a:lnTo>
                  <a:lnTo>
                    <a:pt x="378" y="37"/>
                  </a:lnTo>
                  <a:lnTo>
                    <a:pt x="371" y="34"/>
                  </a:lnTo>
                  <a:lnTo>
                    <a:pt x="366" y="31"/>
                  </a:lnTo>
                  <a:lnTo>
                    <a:pt x="362" y="31"/>
                  </a:lnTo>
                  <a:lnTo>
                    <a:pt x="358" y="34"/>
                  </a:lnTo>
                  <a:lnTo>
                    <a:pt x="355" y="35"/>
                  </a:lnTo>
                  <a:lnTo>
                    <a:pt x="351" y="37"/>
                  </a:lnTo>
                  <a:lnTo>
                    <a:pt x="348" y="41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3" y="45"/>
                  </a:lnTo>
                  <a:lnTo>
                    <a:pt x="342" y="45"/>
                  </a:lnTo>
                  <a:lnTo>
                    <a:pt x="331" y="47"/>
                  </a:lnTo>
                  <a:lnTo>
                    <a:pt x="328" y="49"/>
                  </a:lnTo>
                  <a:lnTo>
                    <a:pt x="324" y="51"/>
                  </a:lnTo>
                  <a:lnTo>
                    <a:pt x="321" y="51"/>
                  </a:lnTo>
                  <a:lnTo>
                    <a:pt x="317" y="51"/>
                  </a:lnTo>
                  <a:lnTo>
                    <a:pt x="309" y="51"/>
                  </a:lnTo>
                  <a:lnTo>
                    <a:pt x="303" y="49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90" y="49"/>
                  </a:lnTo>
                  <a:lnTo>
                    <a:pt x="285" y="45"/>
                  </a:lnTo>
                  <a:lnTo>
                    <a:pt x="281" y="43"/>
                  </a:lnTo>
                  <a:lnTo>
                    <a:pt x="278" y="41"/>
                  </a:lnTo>
                  <a:lnTo>
                    <a:pt x="277" y="39"/>
                  </a:lnTo>
                  <a:lnTo>
                    <a:pt x="273" y="37"/>
                  </a:lnTo>
                  <a:lnTo>
                    <a:pt x="271" y="37"/>
                  </a:lnTo>
                  <a:lnTo>
                    <a:pt x="267" y="37"/>
                  </a:lnTo>
                  <a:lnTo>
                    <a:pt x="261" y="35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43" y="30"/>
                  </a:lnTo>
                  <a:lnTo>
                    <a:pt x="242" y="30"/>
                  </a:lnTo>
                  <a:lnTo>
                    <a:pt x="238" y="30"/>
                  </a:lnTo>
                  <a:lnTo>
                    <a:pt x="233" y="30"/>
                  </a:lnTo>
                  <a:lnTo>
                    <a:pt x="230" y="30"/>
                  </a:lnTo>
                  <a:lnTo>
                    <a:pt x="221" y="31"/>
                  </a:lnTo>
                  <a:lnTo>
                    <a:pt x="217" y="34"/>
                  </a:lnTo>
                  <a:lnTo>
                    <a:pt x="216" y="34"/>
                  </a:lnTo>
                  <a:lnTo>
                    <a:pt x="213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2" y="31"/>
                  </a:lnTo>
                  <a:lnTo>
                    <a:pt x="198" y="30"/>
                  </a:lnTo>
                  <a:lnTo>
                    <a:pt x="194" y="27"/>
                  </a:lnTo>
                  <a:lnTo>
                    <a:pt x="190" y="23"/>
                  </a:lnTo>
                  <a:lnTo>
                    <a:pt x="186" y="22"/>
                  </a:lnTo>
                  <a:lnTo>
                    <a:pt x="185" y="18"/>
                  </a:lnTo>
                  <a:lnTo>
                    <a:pt x="184" y="14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4" y="9"/>
                  </a:lnTo>
                  <a:lnTo>
                    <a:pt x="156" y="8"/>
                  </a:lnTo>
                  <a:lnTo>
                    <a:pt x="147" y="5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5"/>
                  </a:lnTo>
                  <a:lnTo>
                    <a:pt x="128" y="8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4" y="13"/>
                  </a:lnTo>
                  <a:lnTo>
                    <a:pt x="124" y="14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32" y="37"/>
                  </a:lnTo>
                  <a:lnTo>
                    <a:pt x="129" y="41"/>
                  </a:lnTo>
                  <a:lnTo>
                    <a:pt x="128" y="41"/>
                  </a:lnTo>
                  <a:lnTo>
                    <a:pt x="123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1" y="37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89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2" y="26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3" y="41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4" name="Freeform 123"/>
            <p:cNvSpPr>
              <a:spLocks/>
            </p:cNvSpPr>
            <p:nvPr/>
          </p:nvSpPr>
          <p:spPr bwMode="auto">
            <a:xfrm>
              <a:off x="6161088" y="3590925"/>
              <a:ext cx="57150" cy="111125"/>
            </a:xfrm>
            <a:custGeom>
              <a:avLst/>
              <a:gdLst>
                <a:gd name="T0" fmla="*/ 1 w 36"/>
                <a:gd name="T1" fmla="*/ 40 h 70"/>
                <a:gd name="T2" fmla="*/ 5 w 36"/>
                <a:gd name="T3" fmla="*/ 58 h 70"/>
                <a:gd name="T4" fmla="*/ 9 w 36"/>
                <a:gd name="T5" fmla="*/ 67 h 70"/>
                <a:gd name="T6" fmla="*/ 16 w 36"/>
                <a:gd name="T7" fmla="*/ 70 h 70"/>
                <a:gd name="T8" fmla="*/ 26 w 36"/>
                <a:gd name="T9" fmla="*/ 66 h 70"/>
                <a:gd name="T10" fmla="*/ 33 w 36"/>
                <a:gd name="T11" fmla="*/ 58 h 70"/>
                <a:gd name="T12" fmla="*/ 36 w 36"/>
                <a:gd name="T13" fmla="*/ 50 h 70"/>
                <a:gd name="T14" fmla="*/ 33 w 36"/>
                <a:gd name="T15" fmla="*/ 41 h 70"/>
                <a:gd name="T16" fmla="*/ 32 w 36"/>
                <a:gd name="T17" fmla="*/ 37 h 70"/>
                <a:gd name="T18" fmla="*/ 32 w 36"/>
                <a:gd name="T19" fmla="*/ 37 h 70"/>
                <a:gd name="T20" fmla="*/ 30 w 36"/>
                <a:gd name="T21" fmla="*/ 32 h 70"/>
                <a:gd name="T22" fmla="*/ 26 w 36"/>
                <a:gd name="T23" fmla="*/ 22 h 70"/>
                <a:gd name="T24" fmla="*/ 24 w 36"/>
                <a:gd name="T25" fmla="*/ 24 h 70"/>
                <a:gd name="T26" fmla="*/ 22 w 36"/>
                <a:gd name="T27" fmla="*/ 22 h 70"/>
                <a:gd name="T28" fmla="*/ 24 w 36"/>
                <a:gd name="T29" fmla="*/ 20 h 70"/>
                <a:gd name="T30" fmla="*/ 18 w 36"/>
                <a:gd name="T31" fmla="*/ 10 h 70"/>
                <a:gd name="T32" fmla="*/ 13 w 36"/>
                <a:gd name="T33" fmla="*/ 4 h 70"/>
                <a:gd name="T34" fmla="*/ 6 w 36"/>
                <a:gd name="T35" fmla="*/ 0 h 70"/>
                <a:gd name="T36" fmla="*/ 9 w 36"/>
                <a:gd name="T37" fmla="*/ 1 h 70"/>
                <a:gd name="T38" fmla="*/ 10 w 36"/>
                <a:gd name="T39" fmla="*/ 4 h 70"/>
                <a:gd name="T40" fmla="*/ 5 w 36"/>
                <a:gd name="T41" fmla="*/ 0 h 70"/>
                <a:gd name="T42" fmla="*/ 1 w 36"/>
                <a:gd name="T43" fmla="*/ 0 h 70"/>
                <a:gd name="T44" fmla="*/ 6 w 36"/>
                <a:gd name="T45" fmla="*/ 4 h 70"/>
                <a:gd name="T46" fmla="*/ 6 w 36"/>
                <a:gd name="T47" fmla="*/ 4 h 70"/>
                <a:gd name="T48" fmla="*/ 13 w 36"/>
                <a:gd name="T49" fmla="*/ 5 h 70"/>
                <a:gd name="T50" fmla="*/ 5 w 36"/>
                <a:gd name="T51" fmla="*/ 5 h 70"/>
                <a:gd name="T52" fmla="*/ 6 w 36"/>
                <a:gd name="T53" fmla="*/ 5 h 70"/>
                <a:gd name="T54" fmla="*/ 5 w 36"/>
                <a:gd name="T55" fmla="*/ 6 h 70"/>
                <a:gd name="T56" fmla="*/ 5 w 36"/>
                <a:gd name="T57" fmla="*/ 13 h 70"/>
                <a:gd name="T58" fmla="*/ 2 w 36"/>
                <a:gd name="T59" fmla="*/ 17 h 70"/>
                <a:gd name="T60" fmla="*/ 1 w 36"/>
                <a:gd name="T61" fmla="*/ 32 h 70"/>
                <a:gd name="T62" fmla="*/ 1 w 36"/>
                <a:gd name="T63" fmla="*/ 32 h 70"/>
                <a:gd name="T64" fmla="*/ 1 w 36"/>
                <a:gd name="T65" fmla="*/ 26 h 70"/>
                <a:gd name="T66" fmla="*/ 0 w 36"/>
                <a:gd name="T67" fmla="*/ 30 h 70"/>
                <a:gd name="T68" fmla="*/ 1 w 36"/>
                <a:gd name="T69" fmla="*/ 40 h 70"/>
                <a:gd name="T70" fmla="*/ 1 w 36"/>
                <a:gd name="T71" fmla="*/ 40 h 70"/>
                <a:gd name="T72" fmla="*/ 1 w 36"/>
                <a:gd name="T73" fmla="*/ 40 h 70"/>
                <a:gd name="T74" fmla="*/ 1 w 36"/>
                <a:gd name="T75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70">
                  <a:moveTo>
                    <a:pt x="1" y="40"/>
                  </a:moveTo>
                  <a:lnTo>
                    <a:pt x="1" y="40"/>
                  </a:lnTo>
                  <a:lnTo>
                    <a:pt x="2" y="46"/>
                  </a:lnTo>
                  <a:lnTo>
                    <a:pt x="5" y="58"/>
                  </a:lnTo>
                  <a:lnTo>
                    <a:pt x="6" y="63"/>
                  </a:lnTo>
                  <a:lnTo>
                    <a:pt x="9" y="67"/>
                  </a:lnTo>
                  <a:lnTo>
                    <a:pt x="13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1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3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5" name="Freeform 124"/>
            <p:cNvSpPr>
              <a:spLocks/>
            </p:cNvSpPr>
            <p:nvPr/>
          </p:nvSpPr>
          <p:spPr bwMode="auto">
            <a:xfrm>
              <a:off x="7126288" y="3146425"/>
              <a:ext cx="38100" cy="92075"/>
            </a:xfrm>
            <a:custGeom>
              <a:avLst/>
              <a:gdLst>
                <a:gd name="T0" fmla="*/ 0 w 24"/>
                <a:gd name="T1" fmla="*/ 30 h 58"/>
                <a:gd name="T2" fmla="*/ 0 w 24"/>
                <a:gd name="T3" fmla="*/ 30 h 58"/>
                <a:gd name="T4" fmla="*/ 3 w 24"/>
                <a:gd name="T5" fmla="*/ 36 h 58"/>
                <a:gd name="T6" fmla="*/ 3 w 24"/>
                <a:gd name="T7" fmla="*/ 36 h 58"/>
                <a:gd name="T8" fmla="*/ 0 w 24"/>
                <a:gd name="T9" fmla="*/ 38 h 58"/>
                <a:gd name="T10" fmla="*/ 3 w 24"/>
                <a:gd name="T11" fmla="*/ 38 h 58"/>
                <a:gd name="T12" fmla="*/ 3 w 24"/>
                <a:gd name="T13" fmla="*/ 38 h 58"/>
                <a:gd name="T14" fmla="*/ 4 w 24"/>
                <a:gd name="T15" fmla="*/ 41 h 58"/>
                <a:gd name="T16" fmla="*/ 7 w 24"/>
                <a:gd name="T17" fmla="*/ 47 h 58"/>
                <a:gd name="T18" fmla="*/ 7 w 24"/>
                <a:gd name="T19" fmla="*/ 47 h 58"/>
                <a:gd name="T20" fmla="*/ 9 w 24"/>
                <a:gd name="T21" fmla="*/ 51 h 58"/>
                <a:gd name="T22" fmla="*/ 12 w 24"/>
                <a:gd name="T23" fmla="*/ 53 h 58"/>
                <a:gd name="T24" fmla="*/ 12 w 24"/>
                <a:gd name="T25" fmla="*/ 53 h 58"/>
                <a:gd name="T26" fmla="*/ 13 w 24"/>
                <a:gd name="T27" fmla="*/ 57 h 58"/>
                <a:gd name="T28" fmla="*/ 16 w 24"/>
                <a:gd name="T29" fmla="*/ 58 h 58"/>
                <a:gd name="T30" fmla="*/ 16 w 24"/>
                <a:gd name="T31" fmla="*/ 58 h 58"/>
                <a:gd name="T32" fmla="*/ 16 w 24"/>
                <a:gd name="T33" fmla="*/ 58 h 58"/>
                <a:gd name="T34" fmla="*/ 17 w 24"/>
                <a:gd name="T35" fmla="*/ 57 h 58"/>
                <a:gd name="T36" fmla="*/ 17 w 24"/>
                <a:gd name="T37" fmla="*/ 53 h 58"/>
                <a:gd name="T38" fmla="*/ 17 w 24"/>
                <a:gd name="T39" fmla="*/ 53 h 58"/>
                <a:gd name="T40" fmla="*/ 17 w 24"/>
                <a:gd name="T41" fmla="*/ 49 h 58"/>
                <a:gd name="T42" fmla="*/ 20 w 24"/>
                <a:gd name="T43" fmla="*/ 45 h 58"/>
                <a:gd name="T44" fmla="*/ 20 w 24"/>
                <a:gd name="T45" fmla="*/ 45 h 58"/>
                <a:gd name="T46" fmla="*/ 21 w 24"/>
                <a:gd name="T47" fmla="*/ 41 h 58"/>
                <a:gd name="T48" fmla="*/ 24 w 24"/>
                <a:gd name="T49" fmla="*/ 36 h 58"/>
                <a:gd name="T50" fmla="*/ 24 w 24"/>
                <a:gd name="T51" fmla="*/ 25 h 58"/>
                <a:gd name="T52" fmla="*/ 24 w 24"/>
                <a:gd name="T53" fmla="*/ 25 h 58"/>
                <a:gd name="T54" fmla="*/ 21 w 24"/>
                <a:gd name="T55" fmla="*/ 18 h 58"/>
                <a:gd name="T56" fmla="*/ 21 w 24"/>
                <a:gd name="T57" fmla="*/ 18 h 58"/>
                <a:gd name="T58" fmla="*/ 24 w 24"/>
                <a:gd name="T59" fmla="*/ 17 h 58"/>
                <a:gd name="T60" fmla="*/ 24 w 24"/>
                <a:gd name="T61" fmla="*/ 17 h 58"/>
                <a:gd name="T62" fmla="*/ 24 w 24"/>
                <a:gd name="T63" fmla="*/ 8 h 58"/>
                <a:gd name="T64" fmla="*/ 24 w 24"/>
                <a:gd name="T65" fmla="*/ 8 h 58"/>
                <a:gd name="T66" fmla="*/ 24 w 24"/>
                <a:gd name="T67" fmla="*/ 5 h 58"/>
                <a:gd name="T68" fmla="*/ 24 w 24"/>
                <a:gd name="T69" fmla="*/ 4 h 58"/>
                <a:gd name="T70" fmla="*/ 24 w 24"/>
                <a:gd name="T71" fmla="*/ 4 h 58"/>
                <a:gd name="T72" fmla="*/ 20 w 24"/>
                <a:gd name="T73" fmla="*/ 0 h 58"/>
                <a:gd name="T74" fmla="*/ 16 w 24"/>
                <a:gd name="T75" fmla="*/ 0 h 58"/>
                <a:gd name="T76" fmla="*/ 16 w 24"/>
                <a:gd name="T77" fmla="*/ 0 h 58"/>
                <a:gd name="T78" fmla="*/ 12 w 24"/>
                <a:gd name="T79" fmla="*/ 1 h 58"/>
                <a:gd name="T80" fmla="*/ 9 w 24"/>
                <a:gd name="T81" fmla="*/ 4 h 58"/>
                <a:gd name="T82" fmla="*/ 9 w 24"/>
                <a:gd name="T83" fmla="*/ 4 h 58"/>
                <a:gd name="T84" fmla="*/ 8 w 24"/>
                <a:gd name="T85" fmla="*/ 8 h 58"/>
                <a:gd name="T86" fmla="*/ 7 w 24"/>
                <a:gd name="T87" fmla="*/ 12 h 58"/>
                <a:gd name="T88" fmla="*/ 7 w 24"/>
                <a:gd name="T89" fmla="*/ 12 h 58"/>
                <a:gd name="T90" fmla="*/ 4 w 24"/>
                <a:gd name="T91" fmla="*/ 14 h 58"/>
                <a:gd name="T92" fmla="*/ 4 w 24"/>
                <a:gd name="T93" fmla="*/ 18 h 58"/>
                <a:gd name="T94" fmla="*/ 4 w 24"/>
                <a:gd name="T95" fmla="*/ 18 h 58"/>
                <a:gd name="T96" fmla="*/ 3 w 24"/>
                <a:gd name="T97" fmla="*/ 25 h 58"/>
                <a:gd name="T98" fmla="*/ 0 w 24"/>
                <a:gd name="T99" fmla="*/ 30 h 58"/>
                <a:gd name="T100" fmla="*/ 0 w 24"/>
                <a:gd name="T101" fmla="*/ 30 h 58"/>
                <a:gd name="T102" fmla="*/ 0 w 24"/>
                <a:gd name="T103" fmla="*/ 30 h 58"/>
                <a:gd name="T104" fmla="*/ 0 w 24"/>
                <a:gd name="T105" fmla="*/ 30 h 58"/>
                <a:gd name="T106" fmla="*/ 0 w 24"/>
                <a:gd name="T107" fmla="*/ 30 h 58"/>
                <a:gd name="T108" fmla="*/ 0 w 24"/>
                <a:gd name="T109" fmla="*/ 30 h 58"/>
                <a:gd name="T110" fmla="*/ 0 w 24"/>
                <a:gd name="T111" fmla="*/ 30 h 58"/>
                <a:gd name="T112" fmla="*/ 0 w 24"/>
                <a:gd name="T113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" h="58">
                  <a:moveTo>
                    <a:pt x="0" y="30"/>
                  </a:moveTo>
                  <a:lnTo>
                    <a:pt x="0" y="30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4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6" name="Freeform 125"/>
            <p:cNvSpPr>
              <a:spLocks noEditPoints="1"/>
            </p:cNvSpPr>
            <p:nvPr/>
          </p:nvSpPr>
          <p:spPr bwMode="auto">
            <a:xfrm>
              <a:off x="7940675" y="4860925"/>
              <a:ext cx="446088" cy="349250"/>
            </a:xfrm>
            <a:custGeom>
              <a:avLst/>
              <a:gdLst>
                <a:gd name="T0" fmla="*/ 179 w 281"/>
                <a:gd name="T1" fmla="*/ 122 h 220"/>
                <a:gd name="T2" fmla="*/ 175 w 281"/>
                <a:gd name="T3" fmla="*/ 122 h 220"/>
                <a:gd name="T4" fmla="*/ 170 w 281"/>
                <a:gd name="T5" fmla="*/ 124 h 220"/>
                <a:gd name="T6" fmla="*/ 163 w 281"/>
                <a:gd name="T7" fmla="*/ 124 h 220"/>
                <a:gd name="T8" fmla="*/ 163 w 281"/>
                <a:gd name="T9" fmla="*/ 117 h 220"/>
                <a:gd name="T10" fmla="*/ 167 w 281"/>
                <a:gd name="T11" fmla="*/ 110 h 220"/>
                <a:gd name="T12" fmla="*/ 139 w 281"/>
                <a:gd name="T13" fmla="*/ 130 h 220"/>
                <a:gd name="T14" fmla="*/ 115 w 281"/>
                <a:gd name="T15" fmla="*/ 147 h 220"/>
                <a:gd name="T16" fmla="*/ 58 w 281"/>
                <a:gd name="T17" fmla="*/ 174 h 220"/>
                <a:gd name="T18" fmla="*/ 38 w 281"/>
                <a:gd name="T19" fmla="*/ 185 h 220"/>
                <a:gd name="T20" fmla="*/ 25 w 281"/>
                <a:gd name="T21" fmla="*/ 193 h 220"/>
                <a:gd name="T22" fmla="*/ 18 w 281"/>
                <a:gd name="T23" fmla="*/ 197 h 220"/>
                <a:gd name="T24" fmla="*/ 9 w 281"/>
                <a:gd name="T25" fmla="*/ 202 h 220"/>
                <a:gd name="T26" fmla="*/ 0 w 281"/>
                <a:gd name="T27" fmla="*/ 210 h 220"/>
                <a:gd name="T28" fmla="*/ 4 w 281"/>
                <a:gd name="T29" fmla="*/ 214 h 220"/>
                <a:gd name="T30" fmla="*/ 18 w 281"/>
                <a:gd name="T31" fmla="*/ 218 h 220"/>
                <a:gd name="T32" fmla="*/ 39 w 281"/>
                <a:gd name="T33" fmla="*/ 218 h 220"/>
                <a:gd name="T34" fmla="*/ 58 w 281"/>
                <a:gd name="T35" fmla="*/ 207 h 220"/>
                <a:gd name="T36" fmla="*/ 95 w 281"/>
                <a:gd name="T37" fmla="*/ 177 h 220"/>
                <a:gd name="T38" fmla="*/ 119 w 281"/>
                <a:gd name="T39" fmla="*/ 170 h 220"/>
                <a:gd name="T40" fmla="*/ 122 w 281"/>
                <a:gd name="T41" fmla="*/ 166 h 220"/>
                <a:gd name="T42" fmla="*/ 148 w 281"/>
                <a:gd name="T43" fmla="*/ 149 h 220"/>
                <a:gd name="T44" fmla="*/ 170 w 281"/>
                <a:gd name="T45" fmla="*/ 132 h 220"/>
                <a:gd name="T46" fmla="*/ 171 w 281"/>
                <a:gd name="T47" fmla="*/ 124 h 220"/>
                <a:gd name="T48" fmla="*/ 170 w 281"/>
                <a:gd name="T49" fmla="*/ 124 h 220"/>
                <a:gd name="T50" fmla="*/ 240 w 281"/>
                <a:gd name="T51" fmla="*/ 39 h 220"/>
                <a:gd name="T52" fmla="*/ 240 w 281"/>
                <a:gd name="T53" fmla="*/ 27 h 220"/>
                <a:gd name="T54" fmla="*/ 243 w 281"/>
                <a:gd name="T55" fmla="*/ 17 h 220"/>
                <a:gd name="T56" fmla="*/ 240 w 281"/>
                <a:gd name="T57" fmla="*/ 12 h 220"/>
                <a:gd name="T58" fmla="*/ 232 w 281"/>
                <a:gd name="T59" fmla="*/ 12 h 220"/>
                <a:gd name="T60" fmla="*/ 232 w 281"/>
                <a:gd name="T61" fmla="*/ 0 h 220"/>
                <a:gd name="T62" fmla="*/ 228 w 281"/>
                <a:gd name="T63" fmla="*/ 16 h 220"/>
                <a:gd name="T64" fmla="*/ 232 w 281"/>
                <a:gd name="T65" fmla="*/ 19 h 220"/>
                <a:gd name="T66" fmla="*/ 229 w 281"/>
                <a:gd name="T67" fmla="*/ 36 h 220"/>
                <a:gd name="T68" fmla="*/ 233 w 281"/>
                <a:gd name="T69" fmla="*/ 33 h 220"/>
                <a:gd name="T70" fmla="*/ 236 w 281"/>
                <a:gd name="T71" fmla="*/ 36 h 220"/>
                <a:gd name="T72" fmla="*/ 229 w 281"/>
                <a:gd name="T73" fmla="*/ 48 h 220"/>
                <a:gd name="T74" fmla="*/ 233 w 281"/>
                <a:gd name="T75" fmla="*/ 47 h 220"/>
                <a:gd name="T76" fmla="*/ 276 w 281"/>
                <a:gd name="T77" fmla="*/ 57 h 220"/>
                <a:gd name="T78" fmla="*/ 251 w 281"/>
                <a:gd name="T79" fmla="*/ 61 h 220"/>
                <a:gd name="T80" fmla="*/ 249 w 281"/>
                <a:gd name="T81" fmla="*/ 40 h 220"/>
                <a:gd name="T82" fmla="*/ 245 w 281"/>
                <a:gd name="T83" fmla="*/ 44 h 220"/>
                <a:gd name="T84" fmla="*/ 241 w 281"/>
                <a:gd name="T85" fmla="*/ 49 h 220"/>
                <a:gd name="T86" fmla="*/ 233 w 281"/>
                <a:gd name="T87" fmla="*/ 48 h 220"/>
                <a:gd name="T88" fmla="*/ 228 w 281"/>
                <a:gd name="T89" fmla="*/ 53 h 220"/>
                <a:gd name="T90" fmla="*/ 224 w 281"/>
                <a:gd name="T91" fmla="*/ 63 h 220"/>
                <a:gd name="T92" fmla="*/ 209 w 281"/>
                <a:gd name="T93" fmla="*/ 82 h 220"/>
                <a:gd name="T94" fmla="*/ 193 w 281"/>
                <a:gd name="T95" fmla="*/ 93 h 220"/>
                <a:gd name="T96" fmla="*/ 203 w 281"/>
                <a:gd name="T97" fmla="*/ 105 h 220"/>
                <a:gd name="T98" fmla="*/ 183 w 281"/>
                <a:gd name="T99" fmla="*/ 124 h 220"/>
                <a:gd name="T100" fmla="*/ 188 w 281"/>
                <a:gd name="T101" fmla="*/ 126 h 220"/>
                <a:gd name="T102" fmla="*/ 211 w 281"/>
                <a:gd name="T103" fmla="*/ 117 h 220"/>
                <a:gd name="T104" fmla="*/ 229 w 281"/>
                <a:gd name="T105" fmla="*/ 104 h 220"/>
                <a:gd name="T106" fmla="*/ 251 w 281"/>
                <a:gd name="T107" fmla="*/ 84 h 220"/>
                <a:gd name="T108" fmla="*/ 259 w 281"/>
                <a:gd name="T109" fmla="*/ 84 h 220"/>
                <a:gd name="T110" fmla="*/ 272 w 281"/>
                <a:gd name="T111" fmla="*/ 70 h 220"/>
                <a:gd name="T112" fmla="*/ 280 w 281"/>
                <a:gd name="T113" fmla="*/ 57 h 220"/>
                <a:gd name="T114" fmla="*/ 280 w 281"/>
                <a:gd name="T115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20">
                  <a:moveTo>
                    <a:pt x="175" y="122"/>
                  </a:moveTo>
                  <a:lnTo>
                    <a:pt x="172" y="122"/>
                  </a:lnTo>
                  <a:lnTo>
                    <a:pt x="174" y="124"/>
                  </a:lnTo>
                  <a:lnTo>
                    <a:pt x="176" y="122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6" y="12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close/>
                  <a:moveTo>
                    <a:pt x="170" y="124"/>
                  </a:moveTo>
                  <a:lnTo>
                    <a:pt x="172" y="122"/>
                  </a:lnTo>
                  <a:lnTo>
                    <a:pt x="172" y="120"/>
                  </a:lnTo>
                  <a:lnTo>
                    <a:pt x="175" y="118"/>
                  </a:lnTo>
                  <a:lnTo>
                    <a:pt x="167" y="122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59" y="124"/>
                  </a:lnTo>
                  <a:lnTo>
                    <a:pt x="162" y="120"/>
                  </a:lnTo>
                  <a:lnTo>
                    <a:pt x="163" y="118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63" y="113"/>
                  </a:lnTo>
                  <a:lnTo>
                    <a:pt x="167" y="110"/>
                  </a:lnTo>
                  <a:lnTo>
                    <a:pt x="163" y="110"/>
                  </a:lnTo>
                  <a:lnTo>
                    <a:pt x="158" y="113"/>
                  </a:lnTo>
                  <a:lnTo>
                    <a:pt x="150" y="117"/>
                  </a:lnTo>
                  <a:lnTo>
                    <a:pt x="146" y="122"/>
                  </a:lnTo>
                  <a:lnTo>
                    <a:pt x="139" y="130"/>
                  </a:lnTo>
                  <a:lnTo>
                    <a:pt x="135" y="132"/>
                  </a:lnTo>
                  <a:lnTo>
                    <a:pt x="128" y="134"/>
                  </a:lnTo>
                  <a:lnTo>
                    <a:pt x="126" y="136"/>
                  </a:lnTo>
                  <a:lnTo>
                    <a:pt x="123" y="140"/>
                  </a:lnTo>
                  <a:lnTo>
                    <a:pt x="115" y="147"/>
                  </a:lnTo>
                  <a:lnTo>
                    <a:pt x="106" y="153"/>
                  </a:lnTo>
                  <a:lnTo>
                    <a:pt x="98" y="157"/>
                  </a:lnTo>
                  <a:lnTo>
                    <a:pt x="89" y="161"/>
                  </a:lnTo>
                  <a:lnTo>
                    <a:pt x="69" y="170"/>
                  </a:lnTo>
                  <a:lnTo>
                    <a:pt x="58" y="174"/>
                  </a:lnTo>
                  <a:lnTo>
                    <a:pt x="49" y="177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4" y="185"/>
                  </a:lnTo>
                  <a:lnTo>
                    <a:pt x="30" y="189"/>
                  </a:lnTo>
                  <a:lnTo>
                    <a:pt x="26" y="191"/>
                  </a:lnTo>
                  <a:lnTo>
                    <a:pt x="25" y="191"/>
                  </a:lnTo>
                  <a:lnTo>
                    <a:pt x="25" y="193"/>
                  </a:lnTo>
                  <a:lnTo>
                    <a:pt x="22" y="193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8" y="197"/>
                  </a:lnTo>
                  <a:lnTo>
                    <a:pt x="17" y="198"/>
                  </a:lnTo>
                  <a:lnTo>
                    <a:pt x="14" y="198"/>
                  </a:lnTo>
                  <a:lnTo>
                    <a:pt x="13" y="198"/>
                  </a:lnTo>
                  <a:lnTo>
                    <a:pt x="12" y="201"/>
                  </a:lnTo>
                  <a:lnTo>
                    <a:pt x="9" y="202"/>
                  </a:lnTo>
                  <a:lnTo>
                    <a:pt x="12" y="202"/>
                  </a:lnTo>
                  <a:lnTo>
                    <a:pt x="9" y="205"/>
                  </a:lnTo>
                  <a:lnTo>
                    <a:pt x="4" y="206"/>
                  </a:lnTo>
                  <a:lnTo>
                    <a:pt x="1" y="206"/>
                  </a:lnTo>
                  <a:lnTo>
                    <a:pt x="0" y="210"/>
                  </a:lnTo>
                  <a:lnTo>
                    <a:pt x="4" y="207"/>
                  </a:lnTo>
                  <a:lnTo>
                    <a:pt x="4" y="210"/>
                  </a:lnTo>
                  <a:lnTo>
                    <a:pt x="1" y="210"/>
                  </a:lnTo>
                  <a:lnTo>
                    <a:pt x="0" y="214"/>
                  </a:lnTo>
                  <a:lnTo>
                    <a:pt x="4" y="214"/>
                  </a:lnTo>
                  <a:lnTo>
                    <a:pt x="9" y="214"/>
                  </a:lnTo>
                  <a:lnTo>
                    <a:pt x="13" y="214"/>
                  </a:lnTo>
                  <a:lnTo>
                    <a:pt x="13" y="218"/>
                  </a:lnTo>
                  <a:lnTo>
                    <a:pt x="17" y="215"/>
                  </a:lnTo>
                  <a:lnTo>
                    <a:pt x="18" y="218"/>
                  </a:lnTo>
                  <a:lnTo>
                    <a:pt x="17" y="220"/>
                  </a:lnTo>
                  <a:lnTo>
                    <a:pt x="22" y="219"/>
                  </a:lnTo>
                  <a:lnTo>
                    <a:pt x="25" y="220"/>
                  </a:lnTo>
                  <a:lnTo>
                    <a:pt x="31" y="219"/>
                  </a:lnTo>
                  <a:lnTo>
                    <a:pt x="39" y="218"/>
                  </a:lnTo>
                  <a:lnTo>
                    <a:pt x="43" y="215"/>
                  </a:lnTo>
                  <a:lnTo>
                    <a:pt x="51" y="211"/>
                  </a:lnTo>
                  <a:lnTo>
                    <a:pt x="53" y="210"/>
                  </a:lnTo>
                  <a:lnTo>
                    <a:pt x="57" y="207"/>
                  </a:lnTo>
                  <a:lnTo>
                    <a:pt x="58" y="207"/>
                  </a:lnTo>
                  <a:lnTo>
                    <a:pt x="66" y="202"/>
                  </a:lnTo>
                  <a:lnTo>
                    <a:pt x="74" y="194"/>
                  </a:lnTo>
                  <a:lnTo>
                    <a:pt x="82" y="191"/>
                  </a:lnTo>
                  <a:lnTo>
                    <a:pt x="87" y="183"/>
                  </a:lnTo>
                  <a:lnTo>
                    <a:pt x="95" y="177"/>
                  </a:lnTo>
                  <a:lnTo>
                    <a:pt x="104" y="175"/>
                  </a:lnTo>
                  <a:lnTo>
                    <a:pt x="111" y="171"/>
                  </a:lnTo>
                  <a:lnTo>
                    <a:pt x="115" y="170"/>
                  </a:lnTo>
                  <a:lnTo>
                    <a:pt x="118" y="170"/>
                  </a:lnTo>
                  <a:lnTo>
                    <a:pt x="119" y="170"/>
                  </a:lnTo>
                  <a:lnTo>
                    <a:pt x="115" y="171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26" y="170"/>
                  </a:lnTo>
                  <a:lnTo>
                    <a:pt x="122" y="166"/>
                  </a:lnTo>
                  <a:lnTo>
                    <a:pt x="126" y="163"/>
                  </a:lnTo>
                  <a:lnTo>
                    <a:pt x="127" y="161"/>
                  </a:lnTo>
                  <a:lnTo>
                    <a:pt x="132" y="158"/>
                  </a:lnTo>
                  <a:lnTo>
                    <a:pt x="139" y="154"/>
                  </a:lnTo>
                  <a:lnTo>
                    <a:pt x="148" y="149"/>
                  </a:lnTo>
                  <a:lnTo>
                    <a:pt x="155" y="143"/>
                  </a:lnTo>
                  <a:lnTo>
                    <a:pt x="159" y="140"/>
                  </a:lnTo>
                  <a:lnTo>
                    <a:pt x="163" y="137"/>
                  </a:lnTo>
                  <a:lnTo>
                    <a:pt x="167" y="136"/>
                  </a:lnTo>
                  <a:lnTo>
                    <a:pt x="170" y="132"/>
                  </a:lnTo>
                  <a:lnTo>
                    <a:pt x="171" y="126"/>
                  </a:lnTo>
                  <a:lnTo>
                    <a:pt x="176" y="124"/>
                  </a:lnTo>
                  <a:lnTo>
                    <a:pt x="175" y="124"/>
                  </a:lnTo>
                  <a:lnTo>
                    <a:pt x="174" y="124"/>
                  </a:lnTo>
                  <a:lnTo>
                    <a:pt x="171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lnTo>
                    <a:pt x="170" y="124"/>
                  </a:lnTo>
                  <a:close/>
                  <a:moveTo>
                    <a:pt x="233" y="47"/>
                  </a:moveTo>
                  <a:lnTo>
                    <a:pt x="237" y="43"/>
                  </a:lnTo>
                  <a:lnTo>
                    <a:pt x="240" y="39"/>
                  </a:lnTo>
                  <a:lnTo>
                    <a:pt x="241" y="36"/>
                  </a:lnTo>
                  <a:lnTo>
                    <a:pt x="241" y="35"/>
                  </a:lnTo>
                  <a:lnTo>
                    <a:pt x="241" y="31"/>
                  </a:lnTo>
                  <a:lnTo>
                    <a:pt x="241" y="27"/>
                  </a:lnTo>
                  <a:lnTo>
                    <a:pt x="240" y="27"/>
                  </a:lnTo>
                  <a:lnTo>
                    <a:pt x="241" y="25"/>
                  </a:lnTo>
                  <a:lnTo>
                    <a:pt x="243" y="27"/>
                  </a:lnTo>
                  <a:lnTo>
                    <a:pt x="245" y="16"/>
                  </a:lnTo>
                  <a:lnTo>
                    <a:pt x="243" y="16"/>
                  </a:lnTo>
                  <a:lnTo>
                    <a:pt x="243" y="17"/>
                  </a:lnTo>
                  <a:lnTo>
                    <a:pt x="241" y="17"/>
                  </a:lnTo>
                  <a:lnTo>
                    <a:pt x="241" y="16"/>
                  </a:lnTo>
                  <a:lnTo>
                    <a:pt x="243" y="16"/>
                  </a:lnTo>
                  <a:lnTo>
                    <a:pt x="241" y="12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2"/>
                  </a:lnTo>
                  <a:lnTo>
                    <a:pt x="236" y="9"/>
                  </a:lnTo>
                  <a:lnTo>
                    <a:pt x="233" y="9"/>
                  </a:lnTo>
                  <a:lnTo>
                    <a:pt x="232" y="12"/>
                  </a:lnTo>
                  <a:lnTo>
                    <a:pt x="233" y="8"/>
                  </a:lnTo>
                  <a:lnTo>
                    <a:pt x="232" y="3"/>
                  </a:lnTo>
                  <a:lnTo>
                    <a:pt x="233" y="3"/>
                  </a:lnTo>
                  <a:lnTo>
                    <a:pt x="233" y="0"/>
                  </a:lnTo>
                  <a:lnTo>
                    <a:pt x="232" y="0"/>
                  </a:lnTo>
                  <a:lnTo>
                    <a:pt x="228" y="3"/>
                  </a:lnTo>
                  <a:lnTo>
                    <a:pt x="229" y="5"/>
                  </a:lnTo>
                  <a:lnTo>
                    <a:pt x="229" y="12"/>
                  </a:lnTo>
                  <a:lnTo>
                    <a:pt x="229" y="13"/>
                  </a:lnTo>
                  <a:lnTo>
                    <a:pt x="228" y="16"/>
                  </a:lnTo>
                  <a:lnTo>
                    <a:pt x="228" y="21"/>
                  </a:lnTo>
                  <a:lnTo>
                    <a:pt x="229" y="19"/>
                  </a:lnTo>
                  <a:lnTo>
                    <a:pt x="232" y="17"/>
                  </a:lnTo>
                  <a:lnTo>
                    <a:pt x="233" y="17"/>
                  </a:lnTo>
                  <a:lnTo>
                    <a:pt x="232" y="19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8" y="23"/>
                  </a:lnTo>
                  <a:lnTo>
                    <a:pt x="229" y="29"/>
                  </a:lnTo>
                  <a:lnTo>
                    <a:pt x="229" y="36"/>
                  </a:lnTo>
                  <a:lnTo>
                    <a:pt x="232" y="36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3" y="35"/>
                  </a:lnTo>
                  <a:lnTo>
                    <a:pt x="233" y="33"/>
                  </a:lnTo>
                  <a:lnTo>
                    <a:pt x="236" y="33"/>
                  </a:lnTo>
                  <a:lnTo>
                    <a:pt x="237" y="35"/>
                  </a:lnTo>
                  <a:lnTo>
                    <a:pt x="233" y="35"/>
                  </a:lnTo>
                  <a:lnTo>
                    <a:pt x="233" y="36"/>
                  </a:lnTo>
                  <a:lnTo>
                    <a:pt x="236" y="36"/>
                  </a:lnTo>
                  <a:lnTo>
                    <a:pt x="232" y="40"/>
                  </a:lnTo>
                  <a:lnTo>
                    <a:pt x="232" y="39"/>
                  </a:lnTo>
                  <a:lnTo>
                    <a:pt x="229" y="40"/>
                  </a:lnTo>
                  <a:lnTo>
                    <a:pt x="229" y="43"/>
                  </a:lnTo>
                  <a:lnTo>
                    <a:pt x="229" y="48"/>
                  </a:lnTo>
                  <a:lnTo>
                    <a:pt x="232" y="48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lnTo>
                    <a:pt x="233" y="47"/>
                  </a:lnTo>
                  <a:close/>
                  <a:moveTo>
                    <a:pt x="280" y="57"/>
                  </a:moveTo>
                  <a:lnTo>
                    <a:pt x="276" y="57"/>
                  </a:lnTo>
                  <a:lnTo>
                    <a:pt x="272" y="60"/>
                  </a:lnTo>
                  <a:lnTo>
                    <a:pt x="264" y="65"/>
                  </a:lnTo>
                  <a:lnTo>
                    <a:pt x="260" y="65"/>
                  </a:lnTo>
                  <a:lnTo>
                    <a:pt x="256" y="65"/>
                  </a:lnTo>
                  <a:lnTo>
                    <a:pt x="251" y="61"/>
                  </a:lnTo>
                  <a:lnTo>
                    <a:pt x="245" y="60"/>
                  </a:lnTo>
                  <a:lnTo>
                    <a:pt x="249" y="52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0"/>
                  </a:lnTo>
                  <a:lnTo>
                    <a:pt x="249" y="39"/>
                  </a:lnTo>
                  <a:lnTo>
                    <a:pt x="247" y="39"/>
                  </a:lnTo>
                  <a:lnTo>
                    <a:pt x="247" y="40"/>
                  </a:lnTo>
                  <a:lnTo>
                    <a:pt x="247" y="43"/>
                  </a:lnTo>
                  <a:lnTo>
                    <a:pt x="245" y="44"/>
                  </a:lnTo>
                  <a:lnTo>
                    <a:pt x="245" y="48"/>
                  </a:lnTo>
                  <a:lnTo>
                    <a:pt x="243" y="49"/>
                  </a:lnTo>
                  <a:lnTo>
                    <a:pt x="241" y="52"/>
                  </a:lnTo>
                  <a:lnTo>
                    <a:pt x="240" y="52"/>
                  </a:lnTo>
                  <a:lnTo>
                    <a:pt x="241" y="49"/>
                  </a:lnTo>
                  <a:lnTo>
                    <a:pt x="241" y="48"/>
                  </a:lnTo>
                  <a:lnTo>
                    <a:pt x="240" y="47"/>
                  </a:lnTo>
                  <a:lnTo>
                    <a:pt x="237" y="47"/>
                  </a:lnTo>
                  <a:lnTo>
                    <a:pt x="233" y="47"/>
                  </a:lnTo>
                  <a:lnTo>
                    <a:pt x="233" y="48"/>
                  </a:lnTo>
                  <a:lnTo>
                    <a:pt x="233" y="49"/>
                  </a:lnTo>
                  <a:lnTo>
                    <a:pt x="232" y="49"/>
                  </a:lnTo>
                  <a:lnTo>
                    <a:pt x="229" y="48"/>
                  </a:lnTo>
                  <a:lnTo>
                    <a:pt x="228" y="52"/>
                  </a:lnTo>
                  <a:lnTo>
                    <a:pt x="228" y="53"/>
                  </a:lnTo>
                  <a:lnTo>
                    <a:pt x="229" y="53"/>
                  </a:lnTo>
                  <a:lnTo>
                    <a:pt x="228" y="56"/>
                  </a:lnTo>
                  <a:lnTo>
                    <a:pt x="228" y="57"/>
                  </a:lnTo>
                  <a:lnTo>
                    <a:pt x="227" y="61"/>
                  </a:lnTo>
                  <a:lnTo>
                    <a:pt x="224" y="63"/>
                  </a:lnTo>
                  <a:lnTo>
                    <a:pt x="223" y="69"/>
                  </a:lnTo>
                  <a:lnTo>
                    <a:pt x="220" y="69"/>
                  </a:lnTo>
                  <a:lnTo>
                    <a:pt x="216" y="70"/>
                  </a:lnTo>
                  <a:lnTo>
                    <a:pt x="212" y="76"/>
                  </a:lnTo>
                  <a:lnTo>
                    <a:pt x="209" y="82"/>
                  </a:lnTo>
                  <a:lnTo>
                    <a:pt x="201" y="84"/>
                  </a:lnTo>
                  <a:lnTo>
                    <a:pt x="196" y="86"/>
                  </a:lnTo>
                  <a:lnTo>
                    <a:pt x="193" y="88"/>
                  </a:lnTo>
                  <a:lnTo>
                    <a:pt x="192" y="92"/>
                  </a:lnTo>
                  <a:lnTo>
                    <a:pt x="193" y="93"/>
                  </a:lnTo>
                  <a:lnTo>
                    <a:pt x="196" y="96"/>
                  </a:lnTo>
                  <a:lnTo>
                    <a:pt x="197" y="97"/>
                  </a:lnTo>
                  <a:lnTo>
                    <a:pt x="201" y="100"/>
                  </a:lnTo>
                  <a:lnTo>
                    <a:pt x="203" y="101"/>
                  </a:lnTo>
                  <a:lnTo>
                    <a:pt x="203" y="105"/>
                  </a:lnTo>
                  <a:lnTo>
                    <a:pt x="197" y="113"/>
                  </a:lnTo>
                  <a:lnTo>
                    <a:pt x="192" y="118"/>
                  </a:lnTo>
                  <a:lnTo>
                    <a:pt x="189" y="120"/>
                  </a:lnTo>
                  <a:lnTo>
                    <a:pt x="185" y="122"/>
                  </a:lnTo>
                  <a:lnTo>
                    <a:pt x="183" y="124"/>
                  </a:lnTo>
                  <a:lnTo>
                    <a:pt x="180" y="126"/>
                  </a:lnTo>
                  <a:lnTo>
                    <a:pt x="183" y="126"/>
                  </a:lnTo>
                  <a:lnTo>
                    <a:pt x="184" y="124"/>
                  </a:lnTo>
                  <a:lnTo>
                    <a:pt x="183" y="128"/>
                  </a:lnTo>
                  <a:lnTo>
                    <a:pt x="188" y="126"/>
                  </a:lnTo>
                  <a:lnTo>
                    <a:pt x="185" y="130"/>
                  </a:lnTo>
                  <a:lnTo>
                    <a:pt x="188" y="130"/>
                  </a:lnTo>
                  <a:lnTo>
                    <a:pt x="192" y="130"/>
                  </a:lnTo>
                  <a:lnTo>
                    <a:pt x="197" y="126"/>
                  </a:lnTo>
                  <a:lnTo>
                    <a:pt x="211" y="117"/>
                  </a:lnTo>
                  <a:lnTo>
                    <a:pt x="215" y="113"/>
                  </a:lnTo>
                  <a:lnTo>
                    <a:pt x="219" y="110"/>
                  </a:lnTo>
                  <a:lnTo>
                    <a:pt x="223" y="109"/>
                  </a:lnTo>
                  <a:lnTo>
                    <a:pt x="224" y="106"/>
                  </a:lnTo>
                  <a:lnTo>
                    <a:pt x="229" y="104"/>
                  </a:lnTo>
                  <a:lnTo>
                    <a:pt x="237" y="96"/>
                  </a:lnTo>
                  <a:lnTo>
                    <a:pt x="236" y="93"/>
                  </a:lnTo>
                  <a:lnTo>
                    <a:pt x="237" y="92"/>
                  </a:lnTo>
                  <a:lnTo>
                    <a:pt x="243" y="88"/>
                  </a:lnTo>
                  <a:lnTo>
                    <a:pt x="251" y="84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6" y="86"/>
                  </a:lnTo>
                  <a:lnTo>
                    <a:pt x="259" y="84"/>
                  </a:lnTo>
                  <a:lnTo>
                    <a:pt x="260" y="80"/>
                  </a:lnTo>
                  <a:lnTo>
                    <a:pt x="263" y="78"/>
                  </a:lnTo>
                  <a:lnTo>
                    <a:pt x="267" y="76"/>
                  </a:lnTo>
                  <a:lnTo>
                    <a:pt x="269" y="74"/>
                  </a:lnTo>
                  <a:lnTo>
                    <a:pt x="272" y="70"/>
                  </a:lnTo>
                  <a:lnTo>
                    <a:pt x="276" y="67"/>
                  </a:lnTo>
                  <a:lnTo>
                    <a:pt x="281" y="61"/>
                  </a:lnTo>
                  <a:lnTo>
                    <a:pt x="281" y="60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7" name="Freeform 126"/>
            <p:cNvSpPr>
              <a:spLocks noEditPoints="1"/>
            </p:cNvSpPr>
            <p:nvPr/>
          </p:nvSpPr>
          <p:spPr bwMode="auto">
            <a:xfrm>
              <a:off x="6916738" y="4183063"/>
              <a:ext cx="1014413" cy="942975"/>
            </a:xfrm>
            <a:custGeom>
              <a:avLst/>
              <a:gdLst>
                <a:gd name="T0" fmla="*/ 346 w 639"/>
                <a:gd name="T1" fmla="*/ 9 h 594"/>
                <a:gd name="T2" fmla="*/ 334 w 639"/>
                <a:gd name="T3" fmla="*/ 18 h 594"/>
                <a:gd name="T4" fmla="*/ 431 w 639"/>
                <a:gd name="T5" fmla="*/ 547 h 594"/>
                <a:gd name="T6" fmla="*/ 386 w 639"/>
                <a:gd name="T7" fmla="*/ 567 h 594"/>
                <a:gd name="T8" fmla="*/ 390 w 639"/>
                <a:gd name="T9" fmla="*/ 594 h 594"/>
                <a:gd name="T10" fmla="*/ 412 w 639"/>
                <a:gd name="T11" fmla="*/ 584 h 594"/>
                <a:gd name="T12" fmla="*/ 431 w 639"/>
                <a:gd name="T13" fmla="*/ 568 h 594"/>
                <a:gd name="T14" fmla="*/ 408 w 639"/>
                <a:gd name="T15" fmla="*/ 581 h 594"/>
                <a:gd name="T16" fmla="*/ 254 w 639"/>
                <a:gd name="T17" fmla="*/ 57 h 594"/>
                <a:gd name="T18" fmla="*/ 623 w 639"/>
                <a:gd name="T19" fmla="*/ 241 h 594"/>
                <a:gd name="T20" fmla="*/ 613 w 639"/>
                <a:gd name="T21" fmla="*/ 212 h 594"/>
                <a:gd name="T22" fmla="*/ 595 w 639"/>
                <a:gd name="T23" fmla="*/ 182 h 594"/>
                <a:gd name="T24" fmla="*/ 582 w 639"/>
                <a:gd name="T25" fmla="*/ 160 h 594"/>
                <a:gd name="T26" fmla="*/ 562 w 639"/>
                <a:gd name="T27" fmla="*/ 138 h 594"/>
                <a:gd name="T28" fmla="*/ 557 w 639"/>
                <a:gd name="T29" fmla="*/ 93 h 594"/>
                <a:gd name="T30" fmla="*/ 534 w 639"/>
                <a:gd name="T31" fmla="*/ 63 h 594"/>
                <a:gd name="T32" fmla="*/ 526 w 639"/>
                <a:gd name="T33" fmla="*/ 10 h 594"/>
                <a:gd name="T34" fmla="*/ 509 w 639"/>
                <a:gd name="T35" fmla="*/ 26 h 594"/>
                <a:gd name="T36" fmla="*/ 500 w 639"/>
                <a:gd name="T37" fmla="*/ 67 h 594"/>
                <a:gd name="T38" fmla="*/ 452 w 639"/>
                <a:gd name="T39" fmla="*/ 111 h 594"/>
                <a:gd name="T40" fmla="*/ 400 w 639"/>
                <a:gd name="T41" fmla="*/ 71 h 594"/>
                <a:gd name="T42" fmla="*/ 424 w 639"/>
                <a:gd name="T43" fmla="*/ 40 h 594"/>
                <a:gd name="T44" fmla="*/ 416 w 639"/>
                <a:gd name="T45" fmla="*/ 28 h 594"/>
                <a:gd name="T46" fmla="*/ 399 w 639"/>
                <a:gd name="T47" fmla="*/ 24 h 594"/>
                <a:gd name="T48" fmla="*/ 368 w 639"/>
                <a:gd name="T49" fmla="*/ 10 h 594"/>
                <a:gd name="T50" fmla="*/ 363 w 639"/>
                <a:gd name="T51" fmla="*/ 14 h 594"/>
                <a:gd name="T52" fmla="*/ 334 w 639"/>
                <a:gd name="T53" fmla="*/ 28 h 594"/>
                <a:gd name="T54" fmla="*/ 319 w 639"/>
                <a:gd name="T55" fmla="*/ 49 h 594"/>
                <a:gd name="T56" fmla="*/ 310 w 639"/>
                <a:gd name="T57" fmla="*/ 79 h 594"/>
                <a:gd name="T58" fmla="*/ 286 w 639"/>
                <a:gd name="T59" fmla="*/ 81 h 594"/>
                <a:gd name="T60" fmla="*/ 267 w 639"/>
                <a:gd name="T61" fmla="*/ 53 h 594"/>
                <a:gd name="T62" fmla="*/ 250 w 639"/>
                <a:gd name="T63" fmla="*/ 67 h 594"/>
                <a:gd name="T64" fmla="*/ 237 w 639"/>
                <a:gd name="T65" fmla="*/ 77 h 594"/>
                <a:gd name="T66" fmla="*/ 226 w 639"/>
                <a:gd name="T67" fmla="*/ 90 h 594"/>
                <a:gd name="T68" fmla="*/ 213 w 639"/>
                <a:gd name="T69" fmla="*/ 102 h 594"/>
                <a:gd name="T70" fmla="*/ 205 w 639"/>
                <a:gd name="T71" fmla="*/ 119 h 594"/>
                <a:gd name="T72" fmla="*/ 184 w 639"/>
                <a:gd name="T73" fmla="*/ 131 h 594"/>
                <a:gd name="T74" fmla="*/ 125 w 639"/>
                <a:gd name="T75" fmla="*/ 168 h 594"/>
                <a:gd name="T76" fmla="*/ 55 w 639"/>
                <a:gd name="T77" fmla="*/ 199 h 594"/>
                <a:gd name="T78" fmla="*/ 26 w 639"/>
                <a:gd name="T79" fmla="*/ 241 h 594"/>
                <a:gd name="T80" fmla="*/ 20 w 639"/>
                <a:gd name="T81" fmla="*/ 269 h 594"/>
                <a:gd name="T82" fmla="*/ 24 w 639"/>
                <a:gd name="T83" fmla="*/ 316 h 594"/>
                <a:gd name="T84" fmla="*/ 18 w 639"/>
                <a:gd name="T85" fmla="*/ 406 h 594"/>
                <a:gd name="T86" fmla="*/ 34 w 639"/>
                <a:gd name="T87" fmla="*/ 440 h 594"/>
                <a:gd name="T88" fmla="*/ 96 w 639"/>
                <a:gd name="T89" fmla="*/ 418 h 594"/>
                <a:gd name="T90" fmla="*/ 165 w 639"/>
                <a:gd name="T91" fmla="*/ 397 h 594"/>
                <a:gd name="T92" fmla="*/ 273 w 639"/>
                <a:gd name="T93" fmla="*/ 379 h 594"/>
                <a:gd name="T94" fmla="*/ 302 w 639"/>
                <a:gd name="T95" fmla="*/ 397 h 594"/>
                <a:gd name="T96" fmla="*/ 303 w 639"/>
                <a:gd name="T97" fmla="*/ 431 h 594"/>
                <a:gd name="T98" fmla="*/ 342 w 639"/>
                <a:gd name="T99" fmla="*/ 417 h 594"/>
                <a:gd name="T100" fmla="*/ 342 w 639"/>
                <a:gd name="T101" fmla="*/ 430 h 594"/>
                <a:gd name="T102" fmla="*/ 351 w 639"/>
                <a:gd name="T103" fmla="*/ 439 h 594"/>
                <a:gd name="T104" fmla="*/ 359 w 639"/>
                <a:gd name="T105" fmla="*/ 456 h 594"/>
                <a:gd name="T106" fmla="*/ 368 w 639"/>
                <a:gd name="T107" fmla="*/ 500 h 594"/>
                <a:gd name="T108" fmla="*/ 424 w 639"/>
                <a:gd name="T109" fmla="*/ 490 h 594"/>
                <a:gd name="T110" fmla="*/ 433 w 639"/>
                <a:gd name="T111" fmla="*/ 509 h 594"/>
                <a:gd name="T112" fmla="*/ 500 w 639"/>
                <a:gd name="T113" fmla="*/ 484 h 594"/>
                <a:gd name="T114" fmla="*/ 542 w 639"/>
                <a:gd name="T115" fmla="*/ 430 h 594"/>
                <a:gd name="T116" fmla="*/ 582 w 639"/>
                <a:gd name="T117" fmla="*/ 393 h 594"/>
                <a:gd name="T118" fmla="*/ 629 w 639"/>
                <a:gd name="T119" fmla="*/ 298 h 594"/>
                <a:gd name="T120" fmla="*/ 355 w 639"/>
                <a:gd name="T121" fmla="*/ 448 h 594"/>
                <a:gd name="T122" fmla="*/ 413 w 639"/>
                <a:gd name="T123" fmla="*/ 1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594">
                  <a:moveTo>
                    <a:pt x="354" y="448"/>
                  </a:moveTo>
                  <a:lnTo>
                    <a:pt x="358" y="455"/>
                  </a:lnTo>
                  <a:lnTo>
                    <a:pt x="356" y="454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lnTo>
                    <a:pt x="354" y="448"/>
                  </a:lnTo>
                  <a:close/>
                  <a:moveTo>
                    <a:pt x="334" y="18"/>
                  </a:moveTo>
                  <a:lnTo>
                    <a:pt x="336" y="20"/>
                  </a:lnTo>
                  <a:lnTo>
                    <a:pt x="342" y="18"/>
                  </a:lnTo>
                  <a:lnTo>
                    <a:pt x="346" y="13"/>
                  </a:lnTo>
                  <a:lnTo>
                    <a:pt x="346" y="10"/>
                  </a:lnTo>
                  <a:lnTo>
                    <a:pt x="346" y="9"/>
                  </a:lnTo>
                  <a:lnTo>
                    <a:pt x="343" y="9"/>
                  </a:lnTo>
                  <a:lnTo>
                    <a:pt x="342" y="9"/>
                  </a:lnTo>
                  <a:lnTo>
                    <a:pt x="342" y="10"/>
                  </a:lnTo>
                  <a:lnTo>
                    <a:pt x="340" y="9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2" y="10"/>
                  </a:lnTo>
                  <a:lnTo>
                    <a:pt x="330" y="9"/>
                  </a:lnTo>
                  <a:lnTo>
                    <a:pt x="328" y="9"/>
                  </a:lnTo>
                  <a:lnTo>
                    <a:pt x="328" y="13"/>
                  </a:lnTo>
                  <a:lnTo>
                    <a:pt x="330" y="17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lnTo>
                    <a:pt x="334" y="18"/>
                  </a:lnTo>
                  <a:close/>
                  <a:moveTo>
                    <a:pt x="206" y="103"/>
                  </a:moveTo>
                  <a:lnTo>
                    <a:pt x="209" y="103"/>
                  </a:lnTo>
                  <a:lnTo>
                    <a:pt x="206" y="102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lnTo>
                    <a:pt x="206" y="103"/>
                  </a:lnTo>
                  <a:close/>
                  <a:moveTo>
                    <a:pt x="439" y="544"/>
                  </a:moveTo>
                  <a:lnTo>
                    <a:pt x="437" y="545"/>
                  </a:lnTo>
                  <a:lnTo>
                    <a:pt x="433" y="545"/>
                  </a:lnTo>
                  <a:lnTo>
                    <a:pt x="431" y="547"/>
                  </a:lnTo>
                  <a:lnTo>
                    <a:pt x="424" y="547"/>
                  </a:lnTo>
                  <a:lnTo>
                    <a:pt x="421" y="547"/>
                  </a:lnTo>
                  <a:lnTo>
                    <a:pt x="420" y="549"/>
                  </a:lnTo>
                  <a:lnTo>
                    <a:pt x="413" y="549"/>
                  </a:lnTo>
                  <a:lnTo>
                    <a:pt x="411" y="549"/>
                  </a:lnTo>
                  <a:lnTo>
                    <a:pt x="408" y="549"/>
                  </a:lnTo>
                  <a:lnTo>
                    <a:pt x="404" y="545"/>
                  </a:lnTo>
                  <a:lnTo>
                    <a:pt x="400" y="544"/>
                  </a:lnTo>
                  <a:lnTo>
                    <a:pt x="398" y="544"/>
                  </a:lnTo>
                  <a:lnTo>
                    <a:pt x="395" y="544"/>
                  </a:lnTo>
                  <a:lnTo>
                    <a:pt x="394" y="541"/>
                  </a:lnTo>
                  <a:lnTo>
                    <a:pt x="390" y="547"/>
                  </a:lnTo>
                  <a:lnTo>
                    <a:pt x="386" y="555"/>
                  </a:lnTo>
                  <a:lnTo>
                    <a:pt x="386" y="559"/>
                  </a:lnTo>
                  <a:lnTo>
                    <a:pt x="387" y="563"/>
                  </a:lnTo>
                  <a:lnTo>
                    <a:pt x="386" y="567"/>
                  </a:lnTo>
                  <a:lnTo>
                    <a:pt x="384" y="568"/>
                  </a:lnTo>
                  <a:lnTo>
                    <a:pt x="386" y="568"/>
                  </a:lnTo>
                  <a:lnTo>
                    <a:pt x="386" y="572"/>
                  </a:lnTo>
                  <a:lnTo>
                    <a:pt x="384" y="570"/>
                  </a:lnTo>
                  <a:lnTo>
                    <a:pt x="382" y="574"/>
                  </a:lnTo>
                  <a:lnTo>
                    <a:pt x="382" y="577"/>
                  </a:lnTo>
                  <a:lnTo>
                    <a:pt x="382" y="588"/>
                  </a:lnTo>
                  <a:lnTo>
                    <a:pt x="384" y="588"/>
                  </a:lnTo>
                  <a:lnTo>
                    <a:pt x="386" y="588"/>
                  </a:lnTo>
                  <a:lnTo>
                    <a:pt x="386" y="589"/>
                  </a:lnTo>
                  <a:lnTo>
                    <a:pt x="386" y="590"/>
                  </a:lnTo>
                  <a:lnTo>
                    <a:pt x="384" y="589"/>
                  </a:lnTo>
                  <a:lnTo>
                    <a:pt x="382" y="593"/>
                  </a:lnTo>
                  <a:lnTo>
                    <a:pt x="386" y="593"/>
                  </a:lnTo>
                  <a:lnTo>
                    <a:pt x="390" y="590"/>
                  </a:lnTo>
                  <a:lnTo>
                    <a:pt x="390" y="594"/>
                  </a:lnTo>
                  <a:lnTo>
                    <a:pt x="394" y="593"/>
                  </a:lnTo>
                  <a:lnTo>
                    <a:pt x="398" y="590"/>
                  </a:lnTo>
                  <a:lnTo>
                    <a:pt x="399" y="589"/>
                  </a:lnTo>
                  <a:lnTo>
                    <a:pt x="399" y="588"/>
                  </a:lnTo>
                  <a:lnTo>
                    <a:pt x="400" y="585"/>
                  </a:lnTo>
                  <a:lnTo>
                    <a:pt x="400" y="588"/>
                  </a:lnTo>
                  <a:lnTo>
                    <a:pt x="403" y="588"/>
                  </a:lnTo>
                  <a:lnTo>
                    <a:pt x="407" y="585"/>
                  </a:lnTo>
                  <a:lnTo>
                    <a:pt x="407" y="584"/>
                  </a:lnTo>
                  <a:lnTo>
                    <a:pt x="408" y="584"/>
                  </a:lnTo>
                  <a:lnTo>
                    <a:pt x="411" y="581"/>
                  </a:lnTo>
                  <a:lnTo>
                    <a:pt x="411" y="580"/>
                  </a:lnTo>
                  <a:lnTo>
                    <a:pt x="412" y="580"/>
                  </a:lnTo>
                  <a:lnTo>
                    <a:pt x="413" y="581"/>
                  </a:lnTo>
                  <a:lnTo>
                    <a:pt x="413" y="584"/>
                  </a:lnTo>
                  <a:lnTo>
                    <a:pt x="412" y="584"/>
                  </a:lnTo>
                  <a:lnTo>
                    <a:pt x="411" y="585"/>
                  </a:lnTo>
                  <a:lnTo>
                    <a:pt x="411" y="588"/>
                  </a:lnTo>
                  <a:lnTo>
                    <a:pt x="412" y="585"/>
                  </a:lnTo>
                  <a:lnTo>
                    <a:pt x="412" y="588"/>
                  </a:lnTo>
                  <a:lnTo>
                    <a:pt x="413" y="585"/>
                  </a:lnTo>
                  <a:lnTo>
                    <a:pt x="417" y="581"/>
                  </a:lnTo>
                  <a:lnTo>
                    <a:pt x="416" y="581"/>
                  </a:lnTo>
                  <a:lnTo>
                    <a:pt x="416" y="580"/>
                  </a:lnTo>
                  <a:lnTo>
                    <a:pt x="417" y="577"/>
                  </a:lnTo>
                  <a:lnTo>
                    <a:pt x="421" y="574"/>
                  </a:lnTo>
                  <a:lnTo>
                    <a:pt x="425" y="568"/>
                  </a:lnTo>
                  <a:lnTo>
                    <a:pt x="427" y="568"/>
                  </a:lnTo>
                  <a:lnTo>
                    <a:pt x="429" y="564"/>
                  </a:lnTo>
                  <a:lnTo>
                    <a:pt x="429" y="568"/>
                  </a:lnTo>
                  <a:lnTo>
                    <a:pt x="429" y="570"/>
                  </a:lnTo>
                  <a:lnTo>
                    <a:pt x="431" y="568"/>
                  </a:lnTo>
                  <a:lnTo>
                    <a:pt x="433" y="564"/>
                  </a:lnTo>
                  <a:lnTo>
                    <a:pt x="437" y="557"/>
                  </a:lnTo>
                  <a:lnTo>
                    <a:pt x="441" y="549"/>
                  </a:lnTo>
                  <a:lnTo>
                    <a:pt x="443" y="547"/>
                  </a:lnTo>
                  <a:lnTo>
                    <a:pt x="441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lnTo>
                    <a:pt x="439" y="544"/>
                  </a:lnTo>
                  <a:close/>
                  <a:moveTo>
                    <a:pt x="408" y="581"/>
                  </a:moveTo>
                  <a:lnTo>
                    <a:pt x="407" y="582"/>
                  </a:lnTo>
                  <a:lnTo>
                    <a:pt x="408" y="580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lnTo>
                    <a:pt x="408" y="581"/>
                  </a:lnTo>
                  <a:close/>
                  <a:moveTo>
                    <a:pt x="254" y="57"/>
                  </a:moveTo>
                  <a:lnTo>
                    <a:pt x="254" y="58"/>
                  </a:lnTo>
                  <a:lnTo>
                    <a:pt x="255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7"/>
                  </a:lnTo>
                  <a:close/>
                  <a:moveTo>
                    <a:pt x="637" y="273"/>
                  </a:moveTo>
                  <a:lnTo>
                    <a:pt x="635" y="274"/>
                  </a:lnTo>
                  <a:lnTo>
                    <a:pt x="635" y="272"/>
                  </a:lnTo>
                  <a:lnTo>
                    <a:pt x="635" y="269"/>
                  </a:lnTo>
                  <a:lnTo>
                    <a:pt x="637" y="265"/>
                  </a:lnTo>
                  <a:lnTo>
                    <a:pt x="637" y="264"/>
                  </a:lnTo>
                  <a:lnTo>
                    <a:pt x="635" y="261"/>
                  </a:lnTo>
                  <a:lnTo>
                    <a:pt x="633" y="260"/>
                  </a:lnTo>
                  <a:lnTo>
                    <a:pt x="633" y="259"/>
                  </a:lnTo>
                  <a:lnTo>
                    <a:pt x="633" y="256"/>
                  </a:lnTo>
                  <a:lnTo>
                    <a:pt x="631" y="252"/>
                  </a:lnTo>
                  <a:lnTo>
                    <a:pt x="627" y="248"/>
                  </a:lnTo>
                  <a:lnTo>
                    <a:pt x="627" y="245"/>
                  </a:lnTo>
                  <a:lnTo>
                    <a:pt x="626" y="241"/>
                  </a:lnTo>
                  <a:lnTo>
                    <a:pt x="623" y="239"/>
                  </a:lnTo>
                  <a:lnTo>
                    <a:pt x="623" y="241"/>
                  </a:lnTo>
                  <a:lnTo>
                    <a:pt x="619" y="239"/>
                  </a:lnTo>
                  <a:lnTo>
                    <a:pt x="615" y="233"/>
                  </a:lnTo>
                  <a:lnTo>
                    <a:pt x="618" y="235"/>
                  </a:lnTo>
                  <a:lnTo>
                    <a:pt x="619" y="233"/>
                  </a:lnTo>
                  <a:lnTo>
                    <a:pt x="618" y="232"/>
                  </a:lnTo>
                  <a:lnTo>
                    <a:pt x="615" y="229"/>
                  </a:lnTo>
                  <a:lnTo>
                    <a:pt x="615" y="232"/>
                  </a:lnTo>
                  <a:lnTo>
                    <a:pt x="614" y="232"/>
                  </a:lnTo>
                  <a:lnTo>
                    <a:pt x="613" y="229"/>
                  </a:lnTo>
                  <a:lnTo>
                    <a:pt x="614" y="228"/>
                  </a:lnTo>
                  <a:lnTo>
                    <a:pt x="614" y="221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4" y="211"/>
                  </a:lnTo>
                  <a:lnTo>
                    <a:pt x="613" y="211"/>
                  </a:lnTo>
                  <a:lnTo>
                    <a:pt x="613" y="212"/>
                  </a:lnTo>
                  <a:lnTo>
                    <a:pt x="609" y="211"/>
                  </a:lnTo>
                  <a:lnTo>
                    <a:pt x="606" y="207"/>
                  </a:lnTo>
                  <a:lnTo>
                    <a:pt x="605" y="211"/>
                  </a:lnTo>
                  <a:lnTo>
                    <a:pt x="605" y="215"/>
                  </a:lnTo>
                  <a:lnTo>
                    <a:pt x="602" y="212"/>
                  </a:lnTo>
                  <a:lnTo>
                    <a:pt x="599" y="212"/>
                  </a:lnTo>
                  <a:lnTo>
                    <a:pt x="601" y="211"/>
                  </a:lnTo>
                  <a:lnTo>
                    <a:pt x="599" y="207"/>
                  </a:lnTo>
                  <a:lnTo>
                    <a:pt x="599" y="203"/>
                  </a:lnTo>
                  <a:lnTo>
                    <a:pt x="599" y="199"/>
                  </a:lnTo>
                  <a:lnTo>
                    <a:pt x="601" y="195"/>
                  </a:lnTo>
                  <a:lnTo>
                    <a:pt x="599" y="194"/>
                  </a:lnTo>
                  <a:lnTo>
                    <a:pt x="597" y="194"/>
                  </a:lnTo>
                  <a:lnTo>
                    <a:pt x="597" y="188"/>
                  </a:lnTo>
                  <a:lnTo>
                    <a:pt x="597" y="184"/>
                  </a:lnTo>
                  <a:lnTo>
                    <a:pt x="595" y="182"/>
                  </a:lnTo>
                  <a:lnTo>
                    <a:pt x="593" y="184"/>
                  </a:lnTo>
                  <a:lnTo>
                    <a:pt x="591" y="180"/>
                  </a:lnTo>
                  <a:lnTo>
                    <a:pt x="591" y="176"/>
                  </a:lnTo>
                  <a:lnTo>
                    <a:pt x="593" y="174"/>
                  </a:lnTo>
                  <a:lnTo>
                    <a:pt x="595" y="176"/>
                  </a:lnTo>
                  <a:lnTo>
                    <a:pt x="593" y="172"/>
                  </a:lnTo>
                  <a:lnTo>
                    <a:pt x="593" y="171"/>
                  </a:lnTo>
                  <a:lnTo>
                    <a:pt x="591" y="171"/>
                  </a:lnTo>
                  <a:lnTo>
                    <a:pt x="591" y="168"/>
                  </a:lnTo>
                  <a:lnTo>
                    <a:pt x="589" y="167"/>
                  </a:lnTo>
                  <a:lnTo>
                    <a:pt x="589" y="168"/>
                  </a:lnTo>
                  <a:lnTo>
                    <a:pt x="587" y="168"/>
                  </a:lnTo>
                  <a:lnTo>
                    <a:pt x="585" y="167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0"/>
                  </a:lnTo>
                  <a:lnTo>
                    <a:pt x="579" y="163"/>
                  </a:lnTo>
                  <a:lnTo>
                    <a:pt x="578" y="163"/>
                  </a:lnTo>
                  <a:lnTo>
                    <a:pt x="576" y="159"/>
                  </a:lnTo>
                  <a:lnTo>
                    <a:pt x="576" y="155"/>
                  </a:lnTo>
                  <a:lnTo>
                    <a:pt x="574" y="155"/>
                  </a:lnTo>
                  <a:lnTo>
                    <a:pt x="570" y="155"/>
                  </a:lnTo>
                  <a:lnTo>
                    <a:pt x="570" y="154"/>
                  </a:lnTo>
                  <a:lnTo>
                    <a:pt x="569" y="154"/>
                  </a:lnTo>
                  <a:lnTo>
                    <a:pt x="565" y="151"/>
                  </a:lnTo>
                  <a:lnTo>
                    <a:pt x="562" y="150"/>
                  </a:lnTo>
                  <a:lnTo>
                    <a:pt x="561" y="147"/>
                  </a:lnTo>
                  <a:lnTo>
                    <a:pt x="561" y="144"/>
                  </a:lnTo>
                  <a:lnTo>
                    <a:pt x="562" y="142"/>
                  </a:lnTo>
                  <a:lnTo>
                    <a:pt x="562" y="140"/>
                  </a:lnTo>
                  <a:lnTo>
                    <a:pt x="561" y="140"/>
                  </a:lnTo>
                  <a:lnTo>
                    <a:pt x="562" y="138"/>
                  </a:lnTo>
                  <a:lnTo>
                    <a:pt x="561" y="134"/>
                  </a:lnTo>
                  <a:lnTo>
                    <a:pt x="561" y="136"/>
                  </a:lnTo>
                  <a:lnTo>
                    <a:pt x="561" y="138"/>
                  </a:lnTo>
                  <a:lnTo>
                    <a:pt x="558" y="136"/>
                  </a:lnTo>
                  <a:lnTo>
                    <a:pt x="558" y="134"/>
                  </a:lnTo>
                  <a:lnTo>
                    <a:pt x="558" y="132"/>
                  </a:lnTo>
                  <a:lnTo>
                    <a:pt x="561" y="125"/>
                  </a:lnTo>
                  <a:lnTo>
                    <a:pt x="561" y="117"/>
                  </a:lnTo>
                  <a:lnTo>
                    <a:pt x="561" y="114"/>
                  </a:lnTo>
                  <a:lnTo>
                    <a:pt x="561" y="110"/>
                  </a:lnTo>
                  <a:lnTo>
                    <a:pt x="558" y="111"/>
                  </a:lnTo>
                  <a:lnTo>
                    <a:pt x="558" y="107"/>
                  </a:lnTo>
                  <a:lnTo>
                    <a:pt x="556" y="106"/>
                  </a:lnTo>
                  <a:lnTo>
                    <a:pt x="556" y="101"/>
                  </a:lnTo>
                  <a:lnTo>
                    <a:pt x="557" y="97"/>
                  </a:lnTo>
                  <a:lnTo>
                    <a:pt x="557" y="93"/>
                  </a:lnTo>
                  <a:lnTo>
                    <a:pt x="556" y="89"/>
                  </a:lnTo>
                  <a:lnTo>
                    <a:pt x="556" y="85"/>
                  </a:lnTo>
                  <a:lnTo>
                    <a:pt x="557" y="81"/>
                  </a:lnTo>
                  <a:lnTo>
                    <a:pt x="556" y="79"/>
                  </a:lnTo>
                  <a:lnTo>
                    <a:pt x="557" y="77"/>
                  </a:lnTo>
                  <a:lnTo>
                    <a:pt x="558" y="75"/>
                  </a:lnTo>
                  <a:lnTo>
                    <a:pt x="553" y="71"/>
                  </a:lnTo>
                  <a:lnTo>
                    <a:pt x="549" y="70"/>
                  </a:lnTo>
                  <a:lnTo>
                    <a:pt x="548" y="66"/>
                  </a:lnTo>
                  <a:lnTo>
                    <a:pt x="545" y="62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6"/>
                  </a:lnTo>
                  <a:lnTo>
                    <a:pt x="538" y="66"/>
                  </a:lnTo>
                  <a:lnTo>
                    <a:pt x="536" y="66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4" y="58"/>
                  </a:lnTo>
                  <a:lnTo>
                    <a:pt x="532" y="54"/>
                  </a:lnTo>
                  <a:lnTo>
                    <a:pt x="532" y="53"/>
                  </a:lnTo>
                  <a:lnTo>
                    <a:pt x="534" y="44"/>
                  </a:lnTo>
                  <a:lnTo>
                    <a:pt x="534" y="40"/>
                  </a:lnTo>
                  <a:lnTo>
                    <a:pt x="532" y="37"/>
                  </a:lnTo>
                  <a:lnTo>
                    <a:pt x="532" y="32"/>
                  </a:lnTo>
                  <a:lnTo>
                    <a:pt x="530" y="28"/>
                  </a:lnTo>
                  <a:lnTo>
                    <a:pt x="528" y="24"/>
                  </a:lnTo>
                  <a:lnTo>
                    <a:pt x="532" y="22"/>
                  </a:lnTo>
                  <a:lnTo>
                    <a:pt x="528" y="20"/>
                  </a:lnTo>
                  <a:lnTo>
                    <a:pt x="526" y="20"/>
                  </a:lnTo>
                  <a:lnTo>
                    <a:pt x="526" y="18"/>
                  </a:lnTo>
                  <a:lnTo>
                    <a:pt x="526" y="13"/>
                  </a:lnTo>
                  <a:lnTo>
                    <a:pt x="526" y="10"/>
                  </a:lnTo>
                  <a:lnTo>
                    <a:pt x="526" y="9"/>
                  </a:lnTo>
                  <a:lnTo>
                    <a:pt x="526" y="6"/>
                  </a:lnTo>
                  <a:lnTo>
                    <a:pt x="526" y="2"/>
                  </a:lnTo>
                  <a:lnTo>
                    <a:pt x="525" y="1"/>
                  </a:lnTo>
                  <a:lnTo>
                    <a:pt x="522" y="2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21" y="0"/>
                  </a:lnTo>
                  <a:lnTo>
                    <a:pt x="518" y="1"/>
                  </a:lnTo>
                  <a:lnTo>
                    <a:pt x="517" y="2"/>
                  </a:lnTo>
                  <a:lnTo>
                    <a:pt x="517" y="5"/>
                  </a:lnTo>
                  <a:lnTo>
                    <a:pt x="513" y="14"/>
                  </a:lnTo>
                  <a:lnTo>
                    <a:pt x="512" y="22"/>
                  </a:lnTo>
                  <a:lnTo>
                    <a:pt x="509" y="22"/>
                  </a:lnTo>
                  <a:lnTo>
                    <a:pt x="509" y="24"/>
                  </a:lnTo>
                  <a:lnTo>
                    <a:pt x="509" y="26"/>
                  </a:lnTo>
                  <a:lnTo>
                    <a:pt x="508" y="26"/>
                  </a:lnTo>
                  <a:lnTo>
                    <a:pt x="505" y="30"/>
                  </a:lnTo>
                  <a:lnTo>
                    <a:pt x="505" y="32"/>
                  </a:lnTo>
                  <a:lnTo>
                    <a:pt x="512" y="36"/>
                  </a:lnTo>
                  <a:lnTo>
                    <a:pt x="509" y="37"/>
                  </a:lnTo>
                  <a:lnTo>
                    <a:pt x="508" y="33"/>
                  </a:lnTo>
                  <a:lnTo>
                    <a:pt x="505" y="37"/>
                  </a:lnTo>
                  <a:lnTo>
                    <a:pt x="504" y="40"/>
                  </a:lnTo>
                  <a:lnTo>
                    <a:pt x="504" y="44"/>
                  </a:lnTo>
                  <a:lnTo>
                    <a:pt x="504" y="45"/>
                  </a:lnTo>
                  <a:lnTo>
                    <a:pt x="504" y="46"/>
                  </a:lnTo>
                  <a:lnTo>
                    <a:pt x="500" y="53"/>
                  </a:lnTo>
                  <a:lnTo>
                    <a:pt x="500" y="54"/>
                  </a:lnTo>
                  <a:lnTo>
                    <a:pt x="500" y="58"/>
                  </a:lnTo>
                  <a:lnTo>
                    <a:pt x="500" y="62"/>
                  </a:lnTo>
                  <a:lnTo>
                    <a:pt x="500" y="67"/>
                  </a:lnTo>
                  <a:lnTo>
                    <a:pt x="498" y="71"/>
                  </a:lnTo>
                  <a:lnTo>
                    <a:pt x="498" y="79"/>
                  </a:lnTo>
                  <a:lnTo>
                    <a:pt x="496" y="85"/>
                  </a:lnTo>
                  <a:lnTo>
                    <a:pt x="491" y="98"/>
                  </a:lnTo>
                  <a:lnTo>
                    <a:pt x="487" y="110"/>
                  </a:lnTo>
                  <a:lnTo>
                    <a:pt x="479" y="119"/>
                  </a:lnTo>
                  <a:lnTo>
                    <a:pt x="477" y="123"/>
                  </a:lnTo>
                  <a:lnTo>
                    <a:pt x="471" y="125"/>
                  </a:lnTo>
                  <a:lnTo>
                    <a:pt x="468" y="125"/>
                  </a:lnTo>
                  <a:lnTo>
                    <a:pt x="464" y="123"/>
                  </a:lnTo>
                  <a:lnTo>
                    <a:pt x="457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2" y="115"/>
                  </a:lnTo>
                  <a:lnTo>
                    <a:pt x="452" y="114"/>
                  </a:lnTo>
                  <a:lnTo>
                    <a:pt x="452" y="111"/>
                  </a:lnTo>
                  <a:lnTo>
                    <a:pt x="448" y="110"/>
                  </a:lnTo>
                  <a:lnTo>
                    <a:pt x="444" y="107"/>
                  </a:lnTo>
                  <a:lnTo>
                    <a:pt x="441" y="107"/>
                  </a:lnTo>
                  <a:lnTo>
                    <a:pt x="437" y="103"/>
                  </a:lnTo>
                  <a:lnTo>
                    <a:pt x="433" y="101"/>
                  </a:lnTo>
                  <a:lnTo>
                    <a:pt x="429" y="97"/>
                  </a:lnTo>
                  <a:lnTo>
                    <a:pt x="425" y="94"/>
                  </a:lnTo>
                  <a:lnTo>
                    <a:pt x="424" y="93"/>
                  </a:lnTo>
                  <a:lnTo>
                    <a:pt x="420" y="93"/>
                  </a:lnTo>
                  <a:lnTo>
                    <a:pt x="417" y="93"/>
                  </a:lnTo>
                  <a:lnTo>
                    <a:pt x="417" y="90"/>
                  </a:lnTo>
                  <a:lnTo>
                    <a:pt x="416" y="89"/>
                  </a:lnTo>
                  <a:lnTo>
                    <a:pt x="411" y="83"/>
                  </a:lnTo>
                  <a:lnTo>
                    <a:pt x="407" y="79"/>
                  </a:lnTo>
                  <a:lnTo>
                    <a:pt x="400" y="74"/>
                  </a:lnTo>
                  <a:lnTo>
                    <a:pt x="400" y="71"/>
                  </a:lnTo>
                  <a:lnTo>
                    <a:pt x="403" y="70"/>
                  </a:lnTo>
                  <a:lnTo>
                    <a:pt x="407" y="63"/>
                  </a:lnTo>
                  <a:lnTo>
                    <a:pt x="413" y="53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1" y="49"/>
                  </a:lnTo>
                  <a:lnTo>
                    <a:pt x="412" y="49"/>
                  </a:lnTo>
                  <a:lnTo>
                    <a:pt x="412" y="46"/>
                  </a:lnTo>
                  <a:lnTo>
                    <a:pt x="412" y="45"/>
                  </a:lnTo>
                  <a:lnTo>
                    <a:pt x="413" y="45"/>
                  </a:lnTo>
                  <a:lnTo>
                    <a:pt x="416" y="44"/>
                  </a:lnTo>
                  <a:lnTo>
                    <a:pt x="417" y="45"/>
                  </a:lnTo>
                  <a:lnTo>
                    <a:pt x="420" y="41"/>
                  </a:lnTo>
                  <a:lnTo>
                    <a:pt x="420" y="45"/>
                  </a:lnTo>
                  <a:lnTo>
                    <a:pt x="421" y="44"/>
                  </a:lnTo>
                  <a:lnTo>
                    <a:pt x="424" y="40"/>
                  </a:lnTo>
                  <a:lnTo>
                    <a:pt x="425" y="41"/>
                  </a:lnTo>
                  <a:lnTo>
                    <a:pt x="421" y="37"/>
                  </a:lnTo>
                  <a:lnTo>
                    <a:pt x="427" y="33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7" y="24"/>
                  </a:lnTo>
                  <a:lnTo>
                    <a:pt x="427" y="26"/>
                  </a:lnTo>
                  <a:lnTo>
                    <a:pt x="425" y="24"/>
                  </a:lnTo>
                  <a:lnTo>
                    <a:pt x="425" y="22"/>
                  </a:lnTo>
                  <a:lnTo>
                    <a:pt x="425" y="20"/>
                  </a:lnTo>
                  <a:lnTo>
                    <a:pt x="421" y="24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0" y="28"/>
                  </a:lnTo>
                  <a:lnTo>
                    <a:pt x="417" y="30"/>
                  </a:lnTo>
                  <a:lnTo>
                    <a:pt x="416" y="28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3" y="26"/>
                  </a:lnTo>
                  <a:lnTo>
                    <a:pt x="412" y="28"/>
                  </a:lnTo>
                  <a:lnTo>
                    <a:pt x="411" y="26"/>
                  </a:lnTo>
                  <a:lnTo>
                    <a:pt x="412" y="24"/>
                  </a:lnTo>
                  <a:lnTo>
                    <a:pt x="413" y="22"/>
                  </a:lnTo>
                  <a:lnTo>
                    <a:pt x="412" y="22"/>
                  </a:lnTo>
                  <a:lnTo>
                    <a:pt x="413" y="20"/>
                  </a:lnTo>
                  <a:lnTo>
                    <a:pt x="411" y="20"/>
                  </a:lnTo>
                  <a:lnTo>
                    <a:pt x="411" y="22"/>
                  </a:lnTo>
                  <a:lnTo>
                    <a:pt x="408" y="24"/>
                  </a:lnTo>
                  <a:lnTo>
                    <a:pt x="407" y="24"/>
                  </a:lnTo>
                  <a:lnTo>
                    <a:pt x="404" y="26"/>
                  </a:lnTo>
                  <a:lnTo>
                    <a:pt x="400" y="26"/>
                  </a:lnTo>
                  <a:lnTo>
                    <a:pt x="399" y="24"/>
                  </a:lnTo>
                  <a:lnTo>
                    <a:pt x="398" y="20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90" y="22"/>
                  </a:lnTo>
                  <a:lnTo>
                    <a:pt x="387" y="24"/>
                  </a:lnTo>
                  <a:lnTo>
                    <a:pt x="387" y="20"/>
                  </a:lnTo>
                  <a:lnTo>
                    <a:pt x="386" y="20"/>
                  </a:lnTo>
                  <a:lnTo>
                    <a:pt x="384" y="18"/>
                  </a:lnTo>
                  <a:lnTo>
                    <a:pt x="384" y="17"/>
                  </a:lnTo>
                  <a:lnTo>
                    <a:pt x="380" y="18"/>
                  </a:lnTo>
                  <a:lnTo>
                    <a:pt x="378" y="18"/>
                  </a:lnTo>
                  <a:lnTo>
                    <a:pt x="376" y="17"/>
                  </a:lnTo>
                  <a:lnTo>
                    <a:pt x="372" y="17"/>
                  </a:lnTo>
                  <a:lnTo>
                    <a:pt x="370" y="14"/>
                  </a:lnTo>
                  <a:lnTo>
                    <a:pt x="368" y="9"/>
                  </a:lnTo>
                  <a:lnTo>
                    <a:pt x="368" y="10"/>
                  </a:lnTo>
                  <a:lnTo>
                    <a:pt x="367" y="13"/>
                  </a:lnTo>
                  <a:lnTo>
                    <a:pt x="364" y="13"/>
                  </a:lnTo>
                  <a:lnTo>
                    <a:pt x="363" y="9"/>
                  </a:lnTo>
                  <a:lnTo>
                    <a:pt x="359" y="6"/>
                  </a:lnTo>
                  <a:lnTo>
                    <a:pt x="356" y="6"/>
                  </a:lnTo>
                  <a:lnTo>
                    <a:pt x="356" y="9"/>
                  </a:lnTo>
                  <a:lnTo>
                    <a:pt x="356" y="10"/>
                  </a:lnTo>
                  <a:lnTo>
                    <a:pt x="355" y="9"/>
                  </a:lnTo>
                  <a:lnTo>
                    <a:pt x="355" y="6"/>
                  </a:lnTo>
                  <a:lnTo>
                    <a:pt x="354" y="6"/>
                  </a:lnTo>
                  <a:lnTo>
                    <a:pt x="351" y="9"/>
                  </a:lnTo>
                  <a:lnTo>
                    <a:pt x="354" y="10"/>
                  </a:lnTo>
                  <a:lnTo>
                    <a:pt x="355" y="13"/>
                  </a:lnTo>
                  <a:lnTo>
                    <a:pt x="360" y="13"/>
                  </a:lnTo>
                  <a:lnTo>
                    <a:pt x="363" y="13"/>
                  </a:lnTo>
                  <a:lnTo>
                    <a:pt x="363" y="14"/>
                  </a:lnTo>
                  <a:lnTo>
                    <a:pt x="363" y="20"/>
                  </a:lnTo>
                  <a:lnTo>
                    <a:pt x="363" y="22"/>
                  </a:lnTo>
                  <a:lnTo>
                    <a:pt x="364" y="24"/>
                  </a:lnTo>
                  <a:lnTo>
                    <a:pt x="360" y="24"/>
                  </a:lnTo>
                  <a:lnTo>
                    <a:pt x="359" y="28"/>
                  </a:lnTo>
                  <a:lnTo>
                    <a:pt x="359" y="26"/>
                  </a:lnTo>
                  <a:lnTo>
                    <a:pt x="356" y="26"/>
                  </a:lnTo>
                  <a:lnTo>
                    <a:pt x="351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42" y="24"/>
                  </a:lnTo>
                  <a:lnTo>
                    <a:pt x="340" y="26"/>
                  </a:lnTo>
                  <a:lnTo>
                    <a:pt x="338" y="24"/>
                  </a:lnTo>
                  <a:lnTo>
                    <a:pt x="336" y="26"/>
                  </a:lnTo>
                  <a:lnTo>
                    <a:pt x="336" y="28"/>
                  </a:lnTo>
                  <a:lnTo>
                    <a:pt x="334" y="28"/>
                  </a:lnTo>
                  <a:lnTo>
                    <a:pt x="334" y="30"/>
                  </a:lnTo>
                  <a:lnTo>
                    <a:pt x="336" y="33"/>
                  </a:lnTo>
                  <a:lnTo>
                    <a:pt x="332" y="30"/>
                  </a:lnTo>
                  <a:lnTo>
                    <a:pt x="330" y="28"/>
                  </a:lnTo>
                  <a:lnTo>
                    <a:pt x="328" y="32"/>
                  </a:lnTo>
                  <a:lnTo>
                    <a:pt x="330" y="36"/>
                  </a:lnTo>
                  <a:lnTo>
                    <a:pt x="328" y="33"/>
                  </a:lnTo>
                  <a:lnTo>
                    <a:pt x="327" y="33"/>
                  </a:lnTo>
                  <a:lnTo>
                    <a:pt x="324" y="36"/>
                  </a:lnTo>
                  <a:lnTo>
                    <a:pt x="324" y="37"/>
                  </a:lnTo>
                  <a:lnTo>
                    <a:pt x="323" y="40"/>
                  </a:lnTo>
                  <a:lnTo>
                    <a:pt x="321" y="41"/>
                  </a:lnTo>
                  <a:lnTo>
                    <a:pt x="321" y="44"/>
                  </a:lnTo>
                  <a:lnTo>
                    <a:pt x="323" y="46"/>
                  </a:lnTo>
                  <a:lnTo>
                    <a:pt x="321" y="46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5" y="50"/>
                  </a:lnTo>
                  <a:lnTo>
                    <a:pt x="313" y="58"/>
                  </a:lnTo>
                  <a:lnTo>
                    <a:pt x="311" y="58"/>
                  </a:lnTo>
                  <a:lnTo>
                    <a:pt x="310" y="59"/>
                  </a:lnTo>
                  <a:lnTo>
                    <a:pt x="306" y="63"/>
                  </a:lnTo>
                  <a:lnTo>
                    <a:pt x="306" y="66"/>
                  </a:lnTo>
                  <a:lnTo>
                    <a:pt x="307" y="67"/>
                  </a:lnTo>
                  <a:lnTo>
                    <a:pt x="311" y="67"/>
                  </a:lnTo>
                  <a:lnTo>
                    <a:pt x="310" y="70"/>
                  </a:lnTo>
                  <a:lnTo>
                    <a:pt x="311" y="71"/>
                  </a:lnTo>
                  <a:lnTo>
                    <a:pt x="313" y="71"/>
                  </a:lnTo>
                  <a:lnTo>
                    <a:pt x="311" y="74"/>
                  </a:lnTo>
                  <a:lnTo>
                    <a:pt x="310" y="74"/>
                  </a:lnTo>
                  <a:lnTo>
                    <a:pt x="307" y="77"/>
                  </a:lnTo>
                  <a:lnTo>
                    <a:pt x="310" y="79"/>
                  </a:lnTo>
                  <a:lnTo>
                    <a:pt x="307" y="79"/>
                  </a:lnTo>
                  <a:lnTo>
                    <a:pt x="306" y="77"/>
                  </a:lnTo>
                  <a:lnTo>
                    <a:pt x="303" y="75"/>
                  </a:lnTo>
                  <a:lnTo>
                    <a:pt x="302" y="74"/>
                  </a:lnTo>
                  <a:lnTo>
                    <a:pt x="302" y="77"/>
                  </a:lnTo>
                  <a:lnTo>
                    <a:pt x="299" y="79"/>
                  </a:lnTo>
                  <a:lnTo>
                    <a:pt x="299" y="77"/>
                  </a:lnTo>
                  <a:lnTo>
                    <a:pt x="299" y="75"/>
                  </a:lnTo>
                  <a:lnTo>
                    <a:pt x="297" y="74"/>
                  </a:lnTo>
                  <a:lnTo>
                    <a:pt x="290" y="74"/>
                  </a:lnTo>
                  <a:lnTo>
                    <a:pt x="290" y="75"/>
                  </a:lnTo>
                  <a:lnTo>
                    <a:pt x="290" y="77"/>
                  </a:lnTo>
                  <a:lnTo>
                    <a:pt x="286" y="77"/>
                  </a:lnTo>
                  <a:lnTo>
                    <a:pt x="286" y="75"/>
                  </a:lnTo>
                  <a:lnTo>
                    <a:pt x="285" y="77"/>
                  </a:lnTo>
                  <a:lnTo>
                    <a:pt x="286" y="81"/>
                  </a:lnTo>
                  <a:lnTo>
                    <a:pt x="286" y="83"/>
                  </a:lnTo>
                  <a:lnTo>
                    <a:pt x="285" y="81"/>
                  </a:lnTo>
                  <a:lnTo>
                    <a:pt x="283" y="81"/>
                  </a:lnTo>
                  <a:lnTo>
                    <a:pt x="283" y="83"/>
                  </a:lnTo>
                  <a:lnTo>
                    <a:pt x="281" y="85"/>
                  </a:lnTo>
                  <a:lnTo>
                    <a:pt x="283" y="81"/>
                  </a:lnTo>
                  <a:lnTo>
                    <a:pt x="283" y="79"/>
                  </a:lnTo>
                  <a:lnTo>
                    <a:pt x="285" y="71"/>
                  </a:lnTo>
                  <a:lnTo>
                    <a:pt x="285" y="70"/>
                  </a:lnTo>
                  <a:lnTo>
                    <a:pt x="283" y="67"/>
                  </a:lnTo>
                  <a:lnTo>
                    <a:pt x="277" y="59"/>
                  </a:lnTo>
                  <a:lnTo>
                    <a:pt x="275" y="58"/>
                  </a:lnTo>
                  <a:lnTo>
                    <a:pt x="273" y="57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7" y="53"/>
                  </a:lnTo>
                  <a:lnTo>
                    <a:pt x="267" y="54"/>
                  </a:lnTo>
                  <a:lnTo>
                    <a:pt x="267" y="57"/>
                  </a:lnTo>
                  <a:lnTo>
                    <a:pt x="263" y="59"/>
                  </a:lnTo>
                  <a:lnTo>
                    <a:pt x="262" y="62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58" y="58"/>
                  </a:lnTo>
                  <a:lnTo>
                    <a:pt x="258" y="62"/>
                  </a:lnTo>
                  <a:lnTo>
                    <a:pt x="255" y="59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3" y="58"/>
                  </a:lnTo>
                  <a:lnTo>
                    <a:pt x="254" y="59"/>
                  </a:lnTo>
                  <a:lnTo>
                    <a:pt x="254" y="62"/>
                  </a:lnTo>
                  <a:lnTo>
                    <a:pt x="253" y="66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66"/>
                  </a:lnTo>
                  <a:lnTo>
                    <a:pt x="246" y="70"/>
                  </a:lnTo>
                  <a:lnTo>
                    <a:pt x="246" y="66"/>
                  </a:lnTo>
                  <a:lnTo>
                    <a:pt x="246" y="63"/>
                  </a:lnTo>
                  <a:lnTo>
                    <a:pt x="246" y="62"/>
                  </a:lnTo>
                  <a:lnTo>
                    <a:pt x="245" y="67"/>
                  </a:lnTo>
                  <a:lnTo>
                    <a:pt x="242" y="67"/>
                  </a:lnTo>
                  <a:lnTo>
                    <a:pt x="241" y="67"/>
                  </a:lnTo>
                  <a:lnTo>
                    <a:pt x="240" y="71"/>
                  </a:lnTo>
                  <a:lnTo>
                    <a:pt x="240" y="74"/>
                  </a:lnTo>
                  <a:lnTo>
                    <a:pt x="241" y="74"/>
                  </a:lnTo>
                  <a:lnTo>
                    <a:pt x="241" y="77"/>
                  </a:lnTo>
                  <a:lnTo>
                    <a:pt x="241" y="79"/>
                  </a:lnTo>
                  <a:lnTo>
                    <a:pt x="240" y="77"/>
                  </a:lnTo>
                  <a:lnTo>
                    <a:pt x="237" y="77"/>
                  </a:lnTo>
                  <a:lnTo>
                    <a:pt x="236" y="77"/>
                  </a:lnTo>
                  <a:lnTo>
                    <a:pt x="232" y="81"/>
                  </a:lnTo>
                  <a:lnTo>
                    <a:pt x="236" y="79"/>
                  </a:lnTo>
                  <a:lnTo>
                    <a:pt x="233" y="81"/>
                  </a:lnTo>
                  <a:lnTo>
                    <a:pt x="236" y="81"/>
                  </a:lnTo>
                  <a:lnTo>
                    <a:pt x="236" y="83"/>
                  </a:lnTo>
                  <a:lnTo>
                    <a:pt x="237" y="85"/>
                  </a:lnTo>
                  <a:lnTo>
                    <a:pt x="233" y="85"/>
                  </a:lnTo>
                  <a:lnTo>
                    <a:pt x="233" y="83"/>
                  </a:lnTo>
                  <a:lnTo>
                    <a:pt x="229" y="81"/>
                  </a:lnTo>
                  <a:lnTo>
                    <a:pt x="229" y="83"/>
                  </a:lnTo>
                  <a:lnTo>
                    <a:pt x="226" y="85"/>
                  </a:lnTo>
                  <a:lnTo>
                    <a:pt x="224" y="87"/>
                  </a:lnTo>
                  <a:lnTo>
                    <a:pt x="224" y="89"/>
                  </a:lnTo>
                  <a:lnTo>
                    <a:pt x="226" y="93"/>
                  </a:lnTo>
                  <a:lnTo>
                    <a:pt x="226" y="90"/>
                  </a:lnTo>
                  <a:lnTo>
                    <a:pt x="228" y="90"/>
                  </a:lnTo>
                  <a:lnTo>
                    <a:pt x="226" y="94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22" y="101"/>
                  </a:lnTo>
                  <a:lnTo>
                    <a:pt x="224" y="101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4" y="102"/>
                  </a:lnTo>
                  <a:lnTo>
                    <a:pt x="222" y="102"/>
                  </a:lnTo>
                  <a:lnTo>
                    <a:pt x="220" y="102"/>
                  </a:lnTo>
                  <a:lnTo>
                    <a:pt x="218" y="101"/>
                  </a:lnTo>
                  <a:lnTo>
                    <a:pt x="216" y="98"/>
                  </a:lnTo>
                  <a:lnTo>
                    <a:pt x="214" y="101"/>
                  </a:lnTo>
                  <a:lnTo>
                    <a:pt x="213" y="102"/>
                  </a:lnTo>
                  <a:lnTo>
                    <a:pt x="213" y="101"/>
                  </a:lnTo>
                  <a:lnTo>
                    <a:pt x="213" y="98"/>
                  </a:lnTo>
                  <a:lnTo>
                    <a:pt x="209" y="98"/>
                  </a:lnTo>
                  <a:lnTo>
                    <a:pt x="210" y="101"/>
                  </a:lnTo>
                  <a:lnTo>
                    <a:pt x="210" y="102"/>
                  </a:lnTo>
                  <a:lnTo>
                    <a:pt x="209" y="103"/>
                  </a:lnTo>
                  <a:lnTo>
                    <a:pt x="209" y="106"/>
                  </a:lnTo>
                  <a:lnTo>
                    <a:pt x="210" y="107"/>
                  </a:lnTo>
                  <a:lnTo>
                    <a:pt x="213" y="110"/>
                  </a:lnTo>
                  <a:lnTo>
                    <a:pt x="210" y="114"/>
                  </a:lnTo>
                  <a:lnTo>
                    <a:pt x="210" y="115"/>
                  </a:lnTo>
                  <a:lnTo>
                    <a:pt x="209" y="111"/>
                  </a:lnTo>
                  <a:lnTo>
                    <a:pt x="206" y="117"/>
                  </a:lnTo>
                  <a:lnTo>
                    <a:pt x="206" y="121"/>
                  </a:lnTo>
                  <a:lnTo>
                    <a:pt x="205" y="123"/>
                  </a:lnTo>
                  <a:lnTo>
                    <a:pt x="205" y="119"/>
                  </a:lnTo>
                  <a:lnTo>
                    <a:pt x="202" y="115"/>
                  </a:lnTo>
                  <a:lnTo>
                    <a:pt x="201" y="110"/>
                  </a:lnTo>
                  <a:lnTo>
                    <a:pt x="201" y="107"/>
                  </a:lnTo>
                  <a:lnTo>
                    <a:pt x="198" y="106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7" y="106"/>
                  </a:lnTo>
                  <a:lnTo>
                    <a:pt x="193" y="107"/>
                  </a:lnTo>
                  <a:lnTo>
                    <a:pt x="192" y="110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8" y="114"/>
                  </a:lnTo>
                  <a:lnTo>
                    <a:pt x="184" y="117"/>
                  </a:lnTo>
                  <a:lnTo>
                    <a:pt x="182" y="123"/>
                  </a:lnTo>
                  <a:lnTo>
                    <a:pt x="182" y="127"/>
                  </a:lnTo>
                  <a:lnTo>
                    <a:pt x="184" y="131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78" y="138"/>
                  </a:lnTo>
                  <a:lnTo>
                    <a:pt x="176" y="138"/>
                  </a:lnTo>
                  <a:lnTo>
                    <a:pt x="174" y="142"/>
                  </a:lnTo>
                  <a:lnTo>
                    <a:pt x="172" y="144"/>
                  </a:lnTo>
                  <a:lnTo>
                    <a:pt x="170" y="144"/>
                  </a:lnTo>
                  <a:lnTo>
                    <a:pt x="172" y="146"/>
                  </a:lnTo>
                  <a:lnTo>
                    <a:pt x="170" y="147"/>
                  </a:lnTo>
                  <a:lnTo>
                    <a:pt x="166" y="154"/>
                  </a:lnTo>
                  <a:lnTo>
                    <a:pt x="156" y="160"/>
                  </a:lnTo>
                  <a:lnTo>
                    <a:pt x="148" y="164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71"/>
                  </a:lnTo>
                  <a:lnTo>
                    <a:pt x="121" y="172"/>
                  </a:lnTo>
                  <a:lnTo>
                    <a:pt x="117" y="172"/>
                  </a:lnTo>
                  <a:lnTo>
                    <a:pt x="112" y="174"/>
                  </a:lnTo>
                  <a:lnTo>
                    <a:pt x="105" y="178"/>
                  </a:lnTo>
                  <a:lnTo>
                    <a:pt x="99" y="180"/>
                  </a:lnTo>
                  <a:lnTo>
                    <a:pt x="95" y="178"/>
                  </a:lnTo>
                  <a:lnTo>
                    <a:pt x="91" y="180"/>
                  </a:lnTo>
                  <a:lnTo>
                    <a:pt x="88" y="178"/>
                  </a:lnTo>
                  <a:lnTo>
                    <a:pt x="84" y="180"/>
                  </a:lnTo>
                  <a:lnTo>
                    <a:pt x="81" y="182"/>
                  </a:lnTo>
                  <a:lnTo>
                    <a:pt x="77" y="184"/>
                  </a:lnTo>
                  <a:lnTo>
                    <a:pt x="75" y="186"/>
                  </a:lnTo>
                  <a:lnTo>
                    <a:pt x="68" y="191"/>
                  </a:lnTo>
                  <a:lnTo>
                    <a:pt x="60" y="198"/>
                  </a:lnTo>
                  <a:lnTo>
                    <a:pt x="55" y="199"/>
                  </a:lnTo>
                  <a:lnTo>
                    <a:pt x="48" y="203"/>
                  </a:lnTo>
                  <a:lnTo>
                    <a:pt x="47" y="208"/>
                  </a:lnTo>
                  <a:lnTo>
                    <a:pt x="40" y="212"/>
                  </a:lnTo>
                  <a:lnTo>
                    <a:pt x="43" y="204"/>
                  </a:lnTo>
                  <a:lnTo>
                    <a:pt x="43" y="203"/>
                  </a:lnTo>
                  <a:lnTo>
                    <a:pt x="44" y="199"/>
                  </a:lnTo>
                  <a:lnTo>
                    <a:pt x="40" y="201"/>
                  </a:lnTo>
                  <a:lnTo>
                    <a:pt x="39" y="203"/>
                  </a:lnTo>
                  <a:lnTo>
                    <a:pt x="38" y="208"/>
                  </a:lnTo>
                  <a:lnTo>
                    <a:pt x="35" y="212"/>
                  </a:lnTo>
                  <a:lnTo>
                    <a:pt x="35" y="216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8"/>
                  </a:lnTo>
                  <a:lnTo>
                    <a:pt x="30" y="233"/>
                  </a:lnTo>
                  <a:lnTo>
                    <a:pt x="26" y="241"/>
                  </a:lnTo>
                  <a:lnTo>
                    <a:pt x="26" y="247"/>
                  </a:lnTo>
                  <a:lnTo>
                    <a:pt x="27" y="256"/>
                  </a:lnTo>
                  <a:lnTo>
                    <a:pt x="27" y="260"/>
                  </a:lnTo>
                  <a:lnTo>
                    <a:pt x="30" y="264"/>
                  </a:lnTo>
                  <a:lnTo>
                    <a:pt x="31" y="269"/>
                  </a:lnTo>
                  <a:lnTo>
                    <a:pt x="31" y="274"/>
                  </a:lnTo>
                  <a:lnTo>
                    <a:pt x="30" y="281"/>
                  </a:lnTo>
                  <a:lnTo>
                    <a:pt x="30" y="282"/>
                  </a:lnTo>
                  <a:lnTo>
                    <a:pt x="27" y="282"/>
                  </a:lnTo>
                  <a:lnTo>
                    <a:pt x="26" y="278"/>
                  </a:lnTo>
                  <a:lnTo>
                    <a:pt x="26" y="277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2" y="268"/>
                  </a:lnTo>
                  <a:lnTo>
                    <a:pt x="20" y="269"/>
                  </a:lnTo>
                  <a:lnTo>
                    <a:pt x="20" y="273"/>
                  </a:lnTo>
                  <a:lnTo>
                    <a:pt x="22" y="278"/>
                  </a:lnTo>
                  <a:lnTo>
                    <a:pt x="24" y="281"/>
                  </a:lnTo>
                  <a:lnTo>
                    <a:pt x="24" y="285"/>
                  </a:lnTo>
                  <a:lnTo>
                    <a:pt x="20" y="286"/>
                  </a:lnTo>
                  <a:lnTo>
                    <a:pt x="20" y="285"/>
                  </a:lnTo>
                  <a:lnTo>
                    <a:pt x="18" y="286"/>
                  </a:lnTo>
                  <a:lnTo>
                    <a:pt x="20" y="282"/>
                  </a:lnTo>
                  <a:lnTo>
                    <a:pt x="18" y="281"/>
                  </a:lnTo>
                  <a:lnTo>
                    <a:pt x="18" y="277"/>
                  </a:lnTo>
                  <a:lnTo>
                    <a:pt x="16" y="281"/>
                  </a:lnTo>
                  <a:lnTo>
                    <a:pt x="18" y="289"/>
                  </a:lnTo>
                  <a:lnTo>
                    <a:pt x="22" y="296"/>
                  </a:lnTo>
                  <a:lnTo>
                    <a:pt x="24" y="304"/>
                  </a:lnTo>
                  <a:lnTo>
                    <a:pt x="22" y="313"/>
                  </a:lnTo>
                  <a:lnTo>
                    <a:pt x="24" y="316"/>
                  </a:lnTo>
                  <a:lnTo>
                    <a:pt x="26" y="318"/>
                  </a:lnTo>
                  <a:lnTo>
                    <a:pt x="26" y="326"/>
                  </a:lnTo>
                  <a:lnTo>
                    <a:pt x="27" y="332"/>
                  </a:lnTo>
                  <a:lnTo>
                    <a:pt x="27" y="342"/>
                  </a:lnTo>
                  <a:lnTo>
                    <a:pt x="24" y="351"/>
                  </a:lnTo>
                  <a:lnTo>
                    <a:pt x="24" y="361"/>
                  </a:lnTo>
                  <a:lnTo>
                    <a:pt x="26" y="370"/>
                  </a:lnTo>
                  <a:lnTo>
                    <a:pt x="27" y="378"/>
                  </a:lnTo>
                  <a:lnTo>
                    <a:pt x="26" y="387"/>
                  </a:lnTo>
                  <a:lnTo>
                    <a:pt x="24" y="391"/>
                  </a:lnTo>
                  <a:lnTo>
                    <a:pt x="24" y="395"/>
                  </a:lnTo>
                  <a:lnTo>
                    <a:pt x="22" y="397"/>
                  </a:lnTo>
                  <a:lnTo>
                    <a:pt x="22" y="395"/>
                  </a:lnTo>
                  <a:lnTo>
                    <a:pt x="20" y="397"/>
                  </a:lnTo>
                  <a:lnTo>
                    <a:pt x="20" y="401"/>
                  </a:lnTo>
                  <a:lnTo>
                    <a:pt x="18" y="406"/>
                  </a:lnTo>
                  <a:lnTo>
                    <a:pt x="14" y="413"/>
                  </a:lnTo>
                  <a:lnTo>
                    <a:pt x="12" y="414"/>
                  </a:lnTo>
                  <a:lnTo>
                    <a:pt x="8" y="414"/>
                  </a:lnTo>
                  <a:lnTo>
                    <a:pt x="7" y="414"/>
                  </a:lnTo>
                  <a:lnTo>
                    <a:pt x="4" y="414"/>
                  </a:lnTo>
                  <a:lnTo>
                    <a:pt x="3" y="418"/>
                  </a:lnTo>
                  <a:lnTo>
                    <a:pt x="0" y="423"/>
                  </a:lnTo>
                  <a:lnTo>
                    <a:pt x="3" y="427"/>
                  </a:lnTo>
                  <a:lnTo>
                    <a:pt x="4" y="426"/>
                  </a:lnTo>
                  <a:lnTo>
                    <a:pt x="7" y="427"/>
                  </a:lnTo>
                  <a:lnTo>
                    <a:pt x="11" y="431"/>
                  </a:lnTo>
                  <a:lnTo>
                    <a:pt x="14" y="435"/>
                  </a:lnTo>
                  <a:lnTo>
                    <a:pt x="16" y="436"/>
                  </a:lnTo>
                  <a:lnTo>
                    <a:pt x="20" y="436"/>
                  </a:lnTo>
                  <a:lnTo>
                    <a:pt x="18" y="439"/>
                  </a:lnTo>
                  <a:lnTo>
                    <a:pt x="34" y="440"/>
                  </a:lnTo>
                  <a:lnTo>
                    <a:pt x="39" y="440"/>
                  </a:lnTo>
                  <a:lnTo>
                    <a:pt x="40" y="440"/>
                  </a:lnTo>
                  <a:lnTo>
                    <a:pt x="39" y="439"/>
                  </a:lnTo>
                  <a:lnTo>
                    <a:pt x="44" y="439"/>
                  </a:lnTo>
                  <a:lnTo>
                    <a:pt x="48" y="436"/>
                  </a:lnTo>
                  <a:lnTo>
                    <a:pt x="52" y="432"/>
                  </a:lnTo>
                  <a:lnTo>
                    <a:pt x="56" y="431"/>
                  </a:lnTo>
                  <a:lnTo>
                    <a:pt x="60" y="430"/>
                  </a:lnTo>
                  <a:lnTo>
                    <a:pt x="62" y="430"/>
                  </a:lnTo>
                  <a:lnTo>
                    <a:pt x="64" y="430"/>
                  </a:lnTo>
                  <a:lnTo>
                    <a:pt x="70" y="427"/>
                  </a:lnTo>
                  <a:lnTo>
                    <a:pt x="70" y="423"/>
                  </a:lnTo>
                  <a:lnTo>
                    <a:pt x="73" y="422"/>
                  </a:lnTo>
                  <a:lnTo>
                    <a:pt x="81" y="419"/>
                  </a:lnTo>
                  <a:lnTo>
                    <a:pt x="88" y="419"/>
                  </a:lnTo>
                  <a:lnTo>
                    <a:pt x="96" y="418"/>
                  </a:lnTo>
                  <a:lnTo>
                    <a:pt x="101" y="418"/>
                  </a:lnTo>
                  <a:lnTo>
                    <a:pt x="112" y="418"/>
                  </a:lnTo>
                  <a:lnTo>
                    <a:pt x="113" y="419"/>
                  </a:lnTo>
                  <a:lnTo>
                    <a:pt x="115" y="419"/>
                  </a:lnTo>
                  <a:lnTo>
                    <a:pt x="123" y="418"/>
                  </a:lnTo>
                  <a:lnTo>
                    <a:pt x="127" y="419"/>
                  </a:lnTo>
                  <a:lnTo>
                    <a:pt x="127" y="422"/>
                  </a:lnTo>
                  <a:lnTo>
                    <a:pt x="131" y="419"/>
                  </a:lnTo>
                  <a:lnTo>
                    <a:pt x="132" y="419"/>
                  </a:lnTo>
                  <a:lnTo>
                    <a:pt x="135" y="418"/>
                  </a:lnTo>
                  <a:lnTo>
                    <a:pt x="136" y="417"/>
                  </a:lnTo>
                  <a:lnTo>
                    <a:pt x="141" y="413"/>
                  </a:lnTo>
                  <a:lnTo>
                    <a:pt x="145" y="406"/>
                  </a:lnTo>
                  <a:lnTo>
                    <a:pt x="152" y="403"/>
                  </a:lnTo>
                  <a:lnTo>
                    <a:pt x="157" y="401"/>
                  </a:lnTo>
                  <a:lnTo>
                    <a:pt x="165" y="397"/>
                  </a:lnTo>
                  <a:lnTo>
                    <a:pt x="172" y="395"/>
                  </a:lnTo>
                  <a:lnTo>
                    <a:pt x="180" y="391"/>
                  </a:lnTo>
                  <a:lnTo>
                    <a:pt x="184" y="389"/>
                  </a:lnTo>
                  <a:lnTo>
                    <a:pt x="188" y="389"/>
                  </a:lnTo>
                  <a:lnTo>
                    <a:pt x="196" y="389"/>
                  </a:lnTo>
                  <a:lnTo>
                    <a:pt x="202" y="389"/>
                  </a:lnTo>
                  <a:lnTo>
                    <a:pt x="218" y="383"/>
                  </a:lnTo>
                  <a:lnTo>
                    <a:pt x="233" y="378"/>
                  </a:lnTo>
                  <a:lnTo>
                    <a:pt x="242" y="375"/>
                  </a:lnTo>
                  <a:lnTo>
                    <a:pt x="253" y="375"/>
                  </a:lnTo>
                  <a:lnTo>
                    <a:pt x="255" y="378"/>
                  </a:lnTo>
                  <a:lnTo>
                    <a:pt x="259" y="375"/>
                  </a:lnTo>
                  <a:lnTo>
                    <a:pt x="262" y="375"/>
                  </a:lnTo>
                  <a:lnTo>
                    <a:pt x="266" y="375"/>
                  </a:lnTo>
                  <a:lnTo>
                    <a:pt x="270" y="375"/>
                  </a:lnTo>
                  <a:lnTo>
                    <a:pt x="273" y="379"/>
                  </a:lnTo>
                  <a:lnTo>
                    <a:pt x="277" y="383"/>
                  </a:lnTo>
                  <a:lnTo>
                    <a:pt x="281" y="386"/>
                  </a:lnTo>
                  <a:lnTo>
                    <a:pt x="283" y="383"/>
                  </a:lnTo>
                  <a:lnTo>
                    <a:pt x="285" y="383"/>
                  </a:lnTo>
                  <a:lnTo>
                    <a:pt x="286" y="383"/>
                  </a:lnTo>
                  <a:lnTo>
                    <a:pt x="290" y="386"/>
                  </a:lnTo>
                  <a:lnTo>
                    <a:pt x="294" y="387"/>
                  </a:lnTo>
                  <a:lnTo>
                    <a:pt x="299" y="387"/>
                  </a:lnTo>
                  <a:lnTo>
                    <a:pt x="302" y="391"/>
                  </a:lnTo>
                  <a:lnTo>
                    <a:pt x="299" y="393"/>
                  </a:lnTo>
                  <a:lnTo>
                    <a:pt x="302" y="393"/>
                  </a:lnTo>
                  <a:lnTo>
                    <a:pt x="306" y="393"/>
                  </a:lnTo>
                  <a:lnTo>
                    <a:pt x="306" y="397"/>
                  </a:lnTo>
                  <a:lnTo>
                    <a:pt x="303" y="399"/>
                  </a:lnTo>
                  <a:lnTo>
                    <a:pt x="303" y="397"/>
                  </a:lnTo>
                  <a:lnTo>
                    <a:pt x="302" y="397"/>
                  </a:lnTo>
                  <a:lnTo>
                    <a:pt x="299" y="401"/>
                  </a:lnTo>
                  <a:lnTo>
                    <a:pt x="302" y="405"/>
                  </a:lnTo>
                  <a:lnTo>
                    <a:pt x="303" y="406"/>
                  </a:lnTo>
                  <a:lnTo>
                    <a:pt x="306" y="406"/>
                  </a:lnTo>
                  <a:lnTo>
                    <a:pt x="307" y="405"/>
                  </a:lnTo>
                  <a:lnTo>
                    <a:pt x="307" y="406"/>
                  </a:lnTo>
                  <a:lnTo>
                    <a:pt x="307" y="409"/>
                  </a:lnTo>
                  <a:lnTo>
                    <a:pt x="307" y="410"/>
                  </a:lnTo>
                  <a:lnTo>
                    <a:pt x="307" y="413"/>
                  </a:lnTo>
                  <a:lnTo>
                    <a:pt x="307" y="414"/>
                  </a:lnTo>
                  <a:lnTo>
                    <a:pt x="307" y="417"/>
                  </a:lnTo>
                  <a:lnTo>
                    <a:pt x="310" y="419"/>
                  </a:lnTo>
                  <a:lnTo>
                    <a:pt x="310" y="430"/>
                  </a:lnTo>
                  <a:lnTo>
                    <a:pt x="307" y="431"/>
                  </a:lnTo>
                  <a:lnTo>
                    <a:pt x="306" y="430"/>
                  </a:lnTo>
                  <a:lnTo>
                    <a:pt x="303" y="431"/>
                  </a:lnTo>
                  <a:lnTo>
                    <a:pt x="306" y="431"/>
                  </a:lnTo>
                  <a:lnTo>
                    <a:pt x="307" y="432"/>
                  </a:lnTo>
                  <a:lnTo>
                    <a:pt x="307" y="435"/>
                  </a:lnTo>
                  <a:lnTo>
                    <a:pt x="311" y="436"/>
                  </a:lnTo>
                  <a:lnTo>
                    <a:pt x="313" y="439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5" y="431"/>
                  </a:lnTo>
                  <a:lnTo>
                    <a:pt x="317" y="431"/>
                  </a:lnTo>
                  <a:lnTo>
                    <a:pt x="319" y="430"/>
                  </a:lnTo>
                  <a:lnTo>
                    <a:pt x="321" y="427"/>
                  </a:lnTo>
                  <a:lnTo>
                    <a:pt x="324" y="426"/>
                  </a:lnTo>
                  <a:lnTo>
                    <a:pt x="327" y="422"/>
                  </a:lnTo>
                  <a:lnTo>
                    <a:pt x="332" y="419"/>
                  </a:lnTo>
                  <a:lnTo>
                    <a:pt x="338" y="414"/>
                  </a:lnTo>
                  <a:lnTo>
                    <a:pt x="342" y="417"/>
                  </a:lnTo>
                  <a:lnTo>
                    <a:pt x="343" y="413"/>
                  </a:lnTo>
                  <a:lnTo>
                    <a:pt x="350" y="406"/>
                  </a:lnTo>
                  <a:lnTo>
                    <a:pt x="354" y="403"/>
                  </a:lnTo>
                  <a:lnTo>
                    <a:pt x="356" y="399"/>
                  </a:lnTo>
                  <a:lnTo>
                    <a:pt x="359" y="395"/>
                  </a:lnTo>
                  <a:lnTo>
                    <a:pt x="359" y="397"/>
                  </a:lnTo>
                  <a:lnTo>
                    <a:pt x="359" y="401"/>
                  </a:lnTo>
                  <a:lnTo>
                    <a:pt x="359" y="405"/>
                  </a:lnTo>
                  <a:lnTo>
                    <a:pt x="356" y="406"/>
                  </a:lnTo>
                  <a:lnTo>
                    <a:pt x="355" y="406"/>
                  </a:lnTo>
                  <a:lnTo>
                    <a:pt x="355" y="413"/>
                  </a:lnTo>
                  <a:lnTo>
                    <a:pt x="354" y="414"/>
                  </a:lnTo>
                  <a:lnTo>
                    <a:pt x="351" y="414"/>
                  </a:lnTo>
                  <a:lnTo>
                    <a:pt x="346" y="422"/>
                  </a:lnTo>
                  <a:lnTo>
                    <a:pt x="343" y="426"/>
                  </a:lnTo>
                  <a:lnTo>
                    <a:pt x="342" y="430"/>
                  </a:lnTo>
                  <a:lnTo>
                    <a:pt x="340" y="432"/>
                  </a:lnTo>
                  <a:lnTo>
                    <a:pt x="338" y="436"/>
                  </a:lnTo>
                  <a:lnTo>
                    <a:pt x="336" y="436"/>
                  </a:lnTo>
                  <a:lnTo>
                    <a:pt x="332" y="436"/>
                  </a:lnTo>
                  <a:lnTo>
                    <a:pt x="330" y="436"/>
                  </a:lnTo>
                  <a:lnTo>
                    <a:pt x="328" y="439"/>
                  </a:lnTo>
                  <a:lnTo>
                    <a:pt x="324" y="444"/>
                  </a:lnTo>
                  <a:lnTo>
                    <a:pt x="330" y="443"/>
                  </a:lnTo>
                  <a:lnTo>
                    <a:pt x="334" y="440"/>
                  </a:lnTo>
                  <a:lnTo>
                    <a:pt x="338" y="440"/>
                  </a:lnTo>
                  <a:lnTo>
                    <a:pt x="340" y="439"/>
                  </a:lnTo>
                  <a:lnTo>
                    <a:pt x="346" y="430"/>
                  </a:lnTo>
                  <a:lnTo>
                    <a:pt x="350" y="426"/>
                  </a:lnTo>
                  <a:lnTo>
                    <a:pt x="354" y="423"/>
                  </a:lnTo>
                  <a:lnTo>
                    <a:pt x="354" y="431"/>
                  </a:lnTo>
                  <a:lnTo>
                    <a:pt x="351" y="439"/>
                  </a:lnTo>
                  <a:lnTo>
                    <a:pt x="350" y="443"/>
                  </a:lnTo>
                  <a:lnTo>
                    <a:pt x="347" y="444"/>
                  </a:lnTo>
                  <a:lnTo>
                    <a:pt x="343" y="448"/>
                  </a:lnTo>
                  <a:lnTo>
                    <a:pt x="340" y="450"/>
                  </a:lnTo>
                  <a:lnTo>
                    <a:pt x="343" y="450"/>
                  </a:lnTo>
                  <a:lnTo>
                    <a:pt x="347" y="450"/>
                  </a:lnTo>
                  <a:lnTo>
                    <a:pt x="354" y="448"/>
                  </a:lnTo>
                  <a:lnTo>
                    <a:pt x="355" y="448"/>
                  </a:lnTo>
                  <a:lnTo>
                    <a:pt x="355" y="446"/>
                  </a:lnTo>
                  <a:lnTo>
                    <a:pt x="356" y="444"/>
                  </a:lnTo>
                  <a:lnTo>
                    <a:pt x="360" y="444"/>
                  </a:lnTo>
                  <a:lnTo>
                    <a:pt x="360" y="446"/>
                  </a:lnTo>
                  <a:lnTo>
                    <a:pt x="359" y="448"/>
                  </a:lnTo>
                  <a:lnTo>
                    <a:pt x="359" y="450"/>
                  </a:lnTo>
                  <a:lnTo>
                    <a:pt x="356" y="452"/>
                  </a:lnTo>
                  <a:lnTo>
                    <a:pt x="359" y="456"/>
                  </a:lnTo>
                  <a:lnTo>
                    <a:pt x="359" y="458"/>
                  </a:lnTo>
                  <a:lnTo>
                    <a:pt x="358" y="455"/>
                  </a:lnTo>
                  <a:lnTo>
                    <a:pt x="359" y="462"/>
                  </a:lnTo>
                  <a:lnTo>
                    <a:pt x="359" y="463"/>
                  </a:lnTo>
                  <a:lnTo>
                    <a:pt x="359" y="467"/>
                  </a:lnTo>
                  <a:lnTo>
                    <a:pt x="355" y="474"/>
                  </a:lnTo>
                  <a:lnTo>
                    <a:pt x="354" y="476"/>
                  </a:lnTo>
                  <a:lnTo>
                    <a:pt x="354" y="479"/>
                  </a:lnTo>
                  <a:lnTo>
                    <a:pt x="354" y="483"/>
                  </a:lnTo>
                  <a:lnTo>
                    <a:pt x="355" y="484"/>
                  </a:lnTo>
                  <a:lnTo>
                    <a:pt x="355" y="488"/>
                  </a:lnTo>
                  <a:lnTo>
                    <a:pt x="356" y="492"/>
                  </a:lnTo>
                  <a:lnTo>
                    <a:pt x="363" y="496"/>
                  </a:lnTo>
                  <a:lnTo>
                    <a:pt x="367" y="497"/>
                  </a:lnTo>
                  <a:lnTo>
                    <a:pt x="367" y="500"/>
                  </a:lnTo>
                  <a:lnTo>
                    <a:pt x="368" y="500"/>
                  </a:lnTo>
                  <a:lnTo>
                    <a:pt x="372" y="497"/>
                  </a:lnTo>
                  <a:lnTo>
                    <a:pt x="376" y="500"/>
                  </a:lnTo>
                  <a:lnTo>
                    <a:pt x="378" y="500"/>
                  </a:lnTo>
                  <a:lnTo>
                    <a:pt x="382" y="500"/>
                  </a:lnTo>
                  <a:lnTo>
                    <a:pt x="386" y="501"/>
                  </a:lnTo>
                  <a:lnTo>
                    <a:pt x="390" y="505"/>
                  </a:lnTo>
                  <a:lnTo>
                    <a:pt x="394" y="507"/>
                  </a:lnTo>
                  <a:lnTo>
                    <a:pt x="395" y="507"/>
                  </a:lnTo>
                  <a:lnTo>
                    <a:pt x="403" y="503"/>
                  </a:lnTo>
                  <a:lnTo>
                    <a:pt x="411" y="500"/>
                  </a:lnTo>
                  <a:lnTo>
                    <a:pt x="413" y="497"/>
                  </a:lnTo>
                  <a:lnTo>
                    <a:pt x="417" y="496"/>
                  </a:lnTo>
                  <a:lnTo>
                    <a:pt x="416" y="496"/>
                  </a:lnTo>
                  <a:lnTo>
                    <a:pt x="412" y="496"/>
                  </a:lnTo>
                  <a:lnTo>
                    <a:pt x="417" y="492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1" y="497"/>
                  </a:lnTo>
                  <a:lnTo>
                    <a:pt x="420" y="500"/>
                  </a:lnTo>
                  <a:lnTo>
                    <a:pt x="417" y="500"/>
                  </a:lnTo>
                  <a:lnTo>
                    <a:pt x="416" y="500"/>
                  </a:lnTo>
                  <a:lnTo>
                    <a:pt x="417" y="501"/>
                  </a:lnTo>
                  <a:lnTo>
                    <a:pt x="421" y="500"/>
                  </a:lnTo>
                  <a:lnTo>
                    <a:pt x="425" y="497"/>
                  </a:lnTo>
                  <a:lnTo>
                    <a:pt x="427" y="497"/>
                  </a:lnTo>
                  <a:lnTo>
                    <a:pt x="425" y="501"/>
                  </a:lnTo>
                  <a:lnTo>
                    <a:pt x="425" y="503"/>
                  </a:lnTo>
                  <a:lnTo>
                    <a:pt x="427" y="505"/>
                  </a:lnTo>
                  <a:lnTo>
                    <a:pt x="429" y="505"/>
                  </a:lnTo>
                  <a:lnTo>
                    <a:pt x="429" y="509"/>
                  </a:lnTo>
                  <a:lnTo>
                    <a:pt x="431" y="509"/>
                  </a:lnTo>
                  <a:lnTo>
                    <a:pt x="433" y="509"/>
                  </a:lnTo>
                  <a:lnTo>
                    <a:pt x="433" y="511"/>
                  </a:lnTo>
                  <a:lnTo>
                    <a:pt x="433" y="513"/>
                  </a:lnTo>
                  <a:lnTo>
                    <a:pt x="435" y="511"/>
                  </a:lnTo>
                  <a:lnTo>
                    <a:pt x="437" y="507"/>
                  </a:lnTo>
                  <a:lnTo>
                    <a:pt x="435" y="509"/>
                  </a:lnTo>
                  <a:lnTo>
                    <a:pt x="435" y="507"/>
                  </a:lnTo>
                  <a:lnTo>
                    <a:pt x="439" y="505"/>
                  </a:lnTo>
                  <a:lnTo>
                    <a:pt x="444" y="505"/>
                  </a:lnTo>
                  <a:lnTo>
                    <a:pt x="451" y="501"/>
                  </a:lnTo>
                  <a:lnTo>
                    <a:pt x="461" y="494"/>
                  </a:lnTo>
                  <a:lnTo>
                    <a:pt x="468" y="492"/>
                  </a:lnTo>
                  <a:lnTo>
                    <a:pt x="475" y="490"/>
                  </a:lnTo>
                  <a:lnTo>
                    <a:pt x="488" y="490"/>
                  </a:lnTo>
                  <a:lnTo>
                    <a:pt x="494" y="488"/>
                  </a:lnTo>
                  <a:lnTo>
                    <a:pt x="498" y="484"/>
                  </a:lnTo>
                  <a:lnTo>
                    <a:pt x="500" y="484"/>
                  </a:lnTo>
                  <a:lnTo>
                    <a:pt x="501" y="484"/>
                  </a:lnTo>
                  <a:lnTo>
                    <a:pt x="504" y="483"/>
                  </a:lnTo>
                  <a:lnTo>
                    <a:pt x="505" y="479"/>
                  </a:lnTo>
                  <a:lnTo>
                    <a:pt x="505" y="476"/>
                  </a:lnTo>
                  <a:lnTo>
                    <a:pt x="509" y="474"/>
                  </a:lnTo>
                  <a:lnTo>
                    <a:pt x="512" y="470"/>
                  </a:lnTo>
                  <a:lnTo>
                    <a:pt x="518" y="456"/>
                  </a:lnTo>
                  <a:lnTo>
                    <a:pt x="530" y="444"/>
                  </a:lnTo>
                  <a:lnTo>
                    <a:pt x="534" y="443"/>
                  </a:lnTo>
                  <a:lnTo>
                    <a:pt x="536" y="440"/>
                  </a:lnTo>
                  <a:lnTo>
                    <a:pt x="536" y="439"/>
                  </a:lnTo>
                  <a:lnTo>
                    <a:pt x="538" y="440"/>
                  </a:lnTo>
                  <a:lnTo>
                    <a:pt x="538" y="439"/>
                  </a:lnTo>
                  <a:lnTo>
                    <a:pt x="538" y="436"/>
                  </a:lnTo>
                  <a:lnTo>
                    <a:pt x="542" y="432"/>
                  </a:lnTo>
                  <a:lnTo>
                    <a:pt x="542" y="430"/>
                  </a:lnTo>
                  <a:lnTo>
                    <a:pt x="544" y="430"/>
                  </a:lnTo>
                  <a:lnTo>
                    <a:pt x="548" y="426"/>
                  </a:lnTo>
                  <a:lnTo>
                    <a:pt x="552" y="422"/>
                  </a:lnTo>
                  <a:lnTo>
                    <a:pt x="556" y="419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8" y="413"/>
                  </a:lnTo>
                  <a:lnTo>
                    <a:pt x="561" y="409"/>
                  </a:lnTo>
                  <a:lnTo>
                    <a:pt x="566" y="405"/>
                  </a:lnTo>
                  <a:lnTo>
                    <a:pt x="569" y="403"/>
                  </a:lnTo>
                  <a:lnTo>
                    <a:pt x="572" y="399"/>
                  </a:lnTo>
                  <a:lnTo>
                    <a:pt x="576" y="399"/>
                  </a:lnTo>
                  <a:lnTo>
                    <a:pt x="578" y="397"/>
                  </a:lnTo>
                  <a:lnTo>
                    <a:pt x="576" y="397"/>
                  </a:lnTo>
                  <a:lnTo>
                    <a:pt x="579" y="395"/>
                  </a:lnTo>
                  <a:lnTo>
                    <a:pt x="582" y="393"/>
                  </a:lnTo>
                  <a:lnTo>
                    <a:pt x="585" y="393"/>
                  </a:lnTo>
                  <a:lnTo>
                    <a:pt x="587" y="386"/>
                  </a:lnTo>
                  <a:lnTo>
                    <a:pt x="591" y="382"/>
                  </a:lnTo>
                  <a:lnTo>
                    <a:pt x="595" y="379"/>
                  </a:lnTo>
                  <a:lnTo>
                    <a:pt x="601" y="373"/>
                  </a:lnTo>
                  <a:lnTo>
                    <a:pt x="605" y="362"/>
                  </a:lnTo>
                  <a:lnTo>
                    <a:pt x="610" y="355"/>
                  </a:lnTo>
                  <a:lnTo>
                    <a:pt x="615" y="346"/>
                  </a:lnTo>
                  <a:lnTo>
                    <a:pt x="622" y="334"/>
                  </a:lnTo>
                  <a:lnTo>
                    <a:pt x="627" y="326"/>
                  </a:lnTo>
                  <a:lnTo>
                    <a:pt x="631" y="317"/>
                  </a:lnTo>
                  <a:lnTo>
                    <a:pt x="629" y="313"/>
                  </a:lnTo>
                  <a:lnTo>
                    <a:pt x="631" y="309"/>
                  </a:lnTo>
                  <a:lnTo>
                    <a:pt x="631" y="305"/>
                  </a:lnTo>
                  <a:lnTo>
                    <a:pt x="629" y="302"/>
                  </a:lnTo>
                  <a:lnTo>
                    <a:pt x="629" y="298"/>
                  </a:lnTo>
                  <a:lnTo>
                    <a:pt x="631" y="296"/>
                  </a:lnTo>
                  <a:lnTo>
                    <a:pt x="633" y="292"/>
                  </a:lnTo>
                  <a:lnTo>
                    <a:pt x="633" y="290"/>
                  </a:lnTo>
                  <a:lnTo>
                    <a:pt x="635" y="278"/>
                  </a:lnTo>
                  <a:lnTo>
                    <a:pt x="637" y="277"/>
                  </a:lnTo>
                  <a:lnTo>
                    <a:pt x="639" y="274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lnTo>
                    <a:pt x="637" y="273"/>
                  </a:lnTo>
                  <a:close/>
                  <a:moveTo>
                    <a:pt x="356" y="452"/>
                  </a:moveTo>
                  <a:lnTo>
                    <a:pt x="356" y="448"/>
                  </a:lnTo>
                  <a:lnTo>
                    <a:pt x="355" y="448"/>
                  </a:lnTo>
                  <a:lnTo>
                    <a:pt x="355" y="450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2"/>
                  </a:lnTo>
                  <a:close/>
                  <a:moveTo>
                    <a:pt x="413" y="18"/>
                  </a:moveTo>
                  <a:lnTo>
                    <a:pt x="413" y="20"/>
                  </a:lnTo>
                  <a:lnTo>
                    <a:pt x="416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3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8" name="Freeform 127"/>
            <p:cNvSpPr>
              <a:spLocks noEditPoints="1"/>
            </p:cNvSpPr>
            <p:nvPr/>
          </p:nvSpPr>
          <p:spPr bwMode="auto">
            <a:xfrm>
              <a:off x="7712075" y="3927475"/>
              <a:ext cx="384175" cy="277813"/>
            </a:xfrm>
            <a:custGeom>
              <a:avLst/>
              <a:gdLst>
                <a:gd name="T0" fmla="*/ 138 w 242"/>
                <a:gd name="T1" fmla="*/ 140 h 175"/>
                <a:gd name="T2" fmla="*/ 128 w 242"/>
                <a:gd name="T3" fmla="*/ 130 h 175"/>
                <a:gd name="T4" fmla="*/ 117 w 242"/>
                <a:gd name="T5" fmla="*/ 110 h 175"/>
                <a:gd name="T6" fmla="*/ 108 w 242"/>
                <a:gd name="T7" fmla="*/ 88 h 175"/>
                <a:gd name="T8" fmla="*/ 104 w 242"/>
                <a:gd name="T9" fmla="*/ 73 h 175"/>
                <a:gd name="T10" fmla="*/ 82 w 242"/>
                <a:gd name="T11" fmla="*/ 56 h 175"/>
                <a:gd name="T12" fmla="*/ 64 w 242"/>
                <a:gd name="T13" fmla="*/ 36 h 175"/>
                <a:gd name="T14" fmla="*/ 37 w 242"/>
                <a:gd name="T15" fmla="*/ 25 h 175"/>
                <a:gd name="T16" fmla="*/ 3 w 242"/>
                <a:gd name="T17" fmla="*/ 90 h 175"/>
                <a:gd name="T18" fmla="*/ 12 w 242"/>
                <a:gd name="T19" fmla="*/ 132 h 175"/>
                <a:gd name="T20" fmla="*/ 39 w 242"/>
                <a:gd name="T21" fmla="*/ 124 h 175"/>
                <a:gd name="T22" fmla="*/ 24 w 242"/>
                <a:gd name="T23" fmla="*/ 114 h 175"/>
                <a:gd name="T24" fmla="*/ 44 w 242"/>
                <a:gd name="T25" fmla="*/ 113 h 175"/>
                <a:gd name="T26" fmla="*/ 51 w 242"/>
                <a:gd name="T27" fmla="*/ 110 h 175"/>
                <a:gd name="T28" fmla="*/ 57 w 242"/>
                <a:gd name="T29" fmla="*/ 105 h 175"/>
                <a:gd name="T30" fmla="*/ 68 w 242"/>
                <a:gd name="T31" fmla="*/ 106 h 175"/>
                <a:gd name="T32" fmla="*/ 90 w 242"/>
                <a:gd name="T33" fmla="*/ 124 h 175"/>
                <a:gd name="T34" fmla="*/ 101 w 242"/>
                <a:gd name="T35" fmla="*/ 137 h 175"/>
                <a:gd name="T36" fmla="*/ 113 w 242"/>
                <a:gd name="T37" fmla="*/ 149 h 175"/>
                <a:gd name="T38" fmla="*/ 138 w 242"/>
                <a:gd name="T39" fmla="*/ 153 h 175"/>
                <a:gd name="T40" fmla="*/ 149 w 242"/>
                <a:gd name="T41" fmla="*/ 158 h 175"/>
                <a:gd name="T42" fmla="*/ 157 w 242"/>
                <a:gd name="T43" fmla="*/ 150 h 175"/>
                <a:gd name="T44" fmla="*/ 148 w 242"/>
                <a:gd name="T45" fmla="*/ 149 h 175"/>
                <a:gd name="T46" fmla="*/ 113 w 242"/>
                <a:gd name="T47" fmla="*/ 65 h 175"/>
                <a:gd name="T48" fmla="*/ 117 w 242"/>
                <a:gd name="T49" fmla="*/ 70 h 175"/>
                <a:gd name="T50" fmla="*/ 187 w 242"/>
                <a:gd name="T51" fmla="*/ 44 h 175"/>
                <a:gd name="T52" fmla="*/ 175 w 242"/>
                <a:gd name="T53" fmla="*/ 43 h 175"/>
                <a:gd name="T54" fmla="*/ 166 w 242"/>
                <a:gd name="T55" fmla="*/ 60 h 175"/>
                <a:gd name="T56" fmla="*/ 152 w 242"/>
                <a:gd name="T57" fmla="*/ 65 h 175"/>
                <a:gd name="T58" fmla="*/ 148 w 242"/>
                <a:gd name="T59" fmla="*/ 65 h 175"/>
                <a:gd name="T60" fmla="*/ 125 w 242"/>
                <a:gd name="T61" fmla="*/ 65 h 175"/>
                <a:gd name="T62" fmla="*/ 134 w 242"/>
                <a:gd name="T63" fmla="*/ 77 h 175"/>
                <a:gd name="T64" fmla="*/ 165 w 242"/>
                <a:gd name="T65" fmla="*/ 74 h 175"/>
                <a:gd name="T66" fmla="*/ 183 w 242"/>
                <a:gd name="T67" fmla="*/ 61 h 175"/>
                <a:gd name="T68" fmla="*/ 183 w 242"/>
                <a:gd name="T69" fmla="*/ 56 h 175"/>
                <a:gd name="T70" fmla="*/ 145 w 242"/>
                <a:gd name="T71" fmla="*/ 136 h 175"/>
                <a:gd name="T72" fmla="*/ 149 w 242"/>
                <a:gd name="T73" fmla="*/ 134 h 175"/>
                <a:gd name="T74" fmla="*/ 157 w 242"/>
                <a:gd name="T75" fmla="*/ 141 h 175"/>
                <a:gd name="T76" fmla="*/ 153 w 242"/>
                <a:gd name="T77" fmla="*/ 136 h 175"/>
                <a:gd name="T78" fmla="*/ 156 w 242"/>
                <a:gd name="T79" fmla="*/ 8 h 175"/>
                <a:gd name="T80" fmla="*/ 157 w 242"/>
                <a:gd name="T81" fmla="*/ 13 h 175"/>
                <a:gd name="T82" fmla="*/ 189 w 242"/>
                <a:gd name="T83" fmla="*/ 29 h 175"/>
                <a:gd name="T84" fmla="*/ 169 w 242"/>
                <a:gd name="T85" fmla="*/ 13 h 175"/>
                <a:gd name="T86" fmla="*/ 187 w 242"/>
                <a:gd name="T87" fmla="*/ 29 h 175"/>
                <a:gd name="T88" fmla="*/ 198 w 242"/>
                <a:gd name="T89" fmla="*/ 48 h 175"/>
                <a:gd name="T90" fmla="*/ 197 w 242"/>
                <a:gd name="T91" fmla="*/ 35 h 175"/>
                <a:gd name="T92" fmla="*/ 191 w 242"/>
                <a:gd name="T93" fmla="*/ 132 h 175"/>
                <a:gd name="T94" fmla="*/ 191 w 242"/>
                <a:gd name="T95" fmla="*/ 130 h 175"/>
                <a:gd name="T96" fmla="*/ 191 w 242"/>
                <a:gd name="T97" fmla="*/ 171 h 175"/>
                <a:gd name="T98" fmla="*/ 241 w 242"/>
                <a:gd name="T99" fmla="*/ 80 h 175"/>
                <a:gd name="T100" fmla="*/ 226 w 242"/>
                <a:gd name="T101" fmla="*/ 70 h 175"/>
                <a:gd name="T102" fmla="*/ 237 w 242"/>
                <a:gd name="T103" fmla="*/ 88 h 175"/>
                <a:gd name="T104" fmla="*/ 241 w 242"/>
                <a:gd name="T105" fmla="*/ 80 h 175"/>
                <a:gd name="T106" fmla="*/ 105 w 242"/>
                <a:gd name="T107" fmla="*/ 0 h 175"/>
                <a:gd name="T108" fmla="*/ 104 w 242"/>
                <a:gd name="T109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175">
                  <a:moveTo>
                    <a:pt x="148" y="149"/>
                  </a:moveTo>
                  <a:lnTo>
                    <a:pt x="141" y="147"/>
                  </a:lnTo>
                  <a:lnTo>
                    <a:pt x="138" y="143"/>
                  </a:lnTo>
                  <a:lnTo>
                    <a:pt x="141" y="143"/>
                  </a:lnTo>
                  <a:lnTo>
                    <a:pt x="144" y="141"/>
                  </a:lnTo>
                  <a:lnTo>
                    <a:pt x="141" y="14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2" y="137"/>
                  </a:lnTo>
                  <a:lnTo>
                    <a:pt x="132" y="136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2" y="128"/>
                  </a:lnTo>
                  <a:lnTo>
                    <a:pt x="128" y="130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1" y="126"/>
                  </a:lnTo>
                  <a:lnTo>
                    <a:pt x="121" y="124"/>
                  </a:lnTo>
                  <a:lnTo>
                    <a:pt x="118" y="122"/>
                  </a:lnTo>
                  <a:lnTo>
                    <a:pt x="117" y="121"/>
                  </a:lnTo>
                  <a:lnTo>
                    <a:pt x="117" y="110"/>
                  </a:lnTo>
                  <a:lnTo>
                    <a:pt x="113" y="110"/>
                  </a:lnTo>
                  <a:lnTo>
                    <a:pt x="109" y="106"/>
                  </a:lnTo>
                  <a:lnTo>
                    <a:pt x="104" y="100"/>
                  </a:lnTo>
                  <a:lnTo>
                    <a:pt x="100" y="92"/>
                  </a:lnTo>
                  <a:lnTo>
                    <a:pt x="100" y="88"/>
                  </a:lnTo>
                  <a:lnTo>
                    <a:pt x="101" y="86"/>
                  </a:lnTo>
                  <a:lnTo>
                    <a:pt x="108" y="88"/>
                  </a:lnTo>
                  <a:lnTo>
                    <a:pt x="112" y="88"/>
                  </a:lnTo>
                  <a:lnTo>
                    <a:pt x="113" y="86"/>
                  </a:lnTo>
                  <a:lnTo>
                    <a:pt x="114" y="82"/>
                  </a:lnTo>
                  <a:lnTo>
                    <a:pt x="113" y="78"/>
                  </a:lnTo>
                  <a:lnTo>
                    <a:pt x="109" y="74"/>
                  </a:lnTo>
                  <a:lnTo>
                    <a:pt x="108" y="73"/>
                  </a:lnTo>
                  <a:lnTo>
                    <a:pt x="104" y="73"/>
                  </a:lnTo>
                  <a:lnTo>
                    <a:pt x="100" y="70"/>
                  </a:lnTo>
                  <a:lnTo>
                    <a:pt x="92" y="66"/>
                  </a:lnTo>
                  <a:lnTo>
                    <a:pt x="86" y="65"/>
                  </a:lnTo>
                  <a:lnTo>
                    <a:pt x="82" y="65"/>
                  </a:lnTo>
                  <a:lnTo>
                    <a:pt x="81" y="61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49"/>
                  </a:lnTo>
                  <a:lnTo>
                    <a:pt x="78" y="47"/>
                  </a:lnTo>
                  <a:lnTo>
                    <a:pt x="75" y="47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5" y="39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1" y="31"/>
                  </a:lnTo>
                  <a:lnTo>
                    <a:pt x="47" y="27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27" y="21"/>
                  </a:lnTo>
                  <a:lnTo>
                    <a:pt x="17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78"/>
                  </a:lnTo>
                  <a:lnTo>
                    <a:pt x="3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0" y="130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7" y="132"/>
                  </a:lnTo>
                  <a:lnTo>
                    <a:pt x="21" y="134"/>
                  </a:lnTo>
                  <a:lnTo>
                    <a:pt x="27" y="134"/>
                  </a:lnTo>
                  <a:lnTo>
                    <a:pt x="31" y="132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39" y="124"/>
                  </a:lnTo>
                  <a:lnTo>
                    <a:pt x="37" y="121"/>
                  </a:lnTo>
                  <a:lnTo>
                    <a:pt x="33" y="118"/>
                  </a:lnTo>
                  <a:lnTo>
                    <a:pt x="31" y="117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5" y="117"/>
                  </a:lnTo>
                  <a:lnTo>
                    <a:pt x="27" y="114"/>
                  </a:lnTo>
                  <a:lnTo>
                    <a:pt x="31" y="117"/>
                  </a:lnTo>
                  <a:lnTo>
                    <a:pt x="35" y="117"/>
                  </a:lnTo>
                  <a:lnTo>
                    <a:pt x="37" y="114"/>
                  </a:lnTo>
                  <a:lnTo>
                    <a:pt x="43" y="114"/>
                  </a:lnTo>
                  <a:lnTo>
                    <a:pt x="44" y="113"/>
                  </a:lnTo>
                  <a:lnTo>
                    <a:pt x="43" y="110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3"/>
                  </a:lnTo>
                  <a:lnTo>
                    <a:pt x="47" y="110"/>
                  </a:lnTo>
                  <a:lnTo>
                    <a:pt x="48" y="109"/>
                  </a:lnTo>
                  <a:lnTo>
                    <a:pt x="51" y="110"/>
                  </a:lnTo>
                  <a:lnTo>
                    <a:pt x="48" y="105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4" y="104"/>
                  </a:lnTo>
                  <a:lnTo>
                    <a:pt x="65" y="105"/>
                  </a:lnTo>
                  <a:lnTo>
                    <a:pt x="68" y="106"/>
                  </a:lnTo>
                  <a:lnTo>
                    <a:pt x="75" y="109"/>
                  </a:lnTo>
                  <a:lnTo>
                    <a:pt x="77" y="109"/>
                  </a:lnTo>
                  <a:lnTo>
                    <a:pt x="78" y="109"/>
                  </a:lnTo>
                  <a:lnTo>
                    <a:pt x="82" y="110"/>
                  </a:lnTo>
                  <a:lnTo>
                    <a:pt x="84" y="113"/>
                  </a:lnTo>
                  <a:lnTo>
                    <a:pt x="86" y="117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2" y="130"/>
                  </a:lnTo>
                  <a:lnTo>
                    <a:pt x="96" y="130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37"/>
                  </a:lnTo>
                  <a:lnTo>
                    <a:pt x="101" y="137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5" y="149"/>
                  </a:lnTo>
                  <a:lnTo>
                    <a:pt x="108" y="147"/>
                  </a:lnTo>
                  <a:lnTo>
                    <a:pt x="109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4" y="149"/>
                  </a:lnTo>
                  <a:lnTo>
                    <a:pt x="117" y="150"/>
                  </a:lnTo>
                  <a:lnTo>
                    <a:pt x="122" y="149"/>
                  </a:lnTo>
                  <a:lnTo>
                    <a:pt x="122" y="150"/>
                  </a:lnTo>
                  <a:lnTo>
                    <a:pt x="128" y="150"/>
                  </a:lnTo>
                  <a:lnTo>
                    <a:pt x="134" y="153"/>
                  </a:lnTo>
                  <a:lnTo>
                    <a:pt x="138" y="153"/>
                  </a:lnTo>
                  <a:lnTo>
                    <a:pt x="140" y="153"/>
                  </a:lnTo>
                  <a:lnTo>
                    <a:pt x="140" y="154"/>
                  </a:lnTo>
                  <a:lnTo>
                    <a:pt x="144" y="154"/>
                  </a:lnTo>
                  <a:lnTo>
                    <a:pt x="140" y="157"/>
                  </a:lnTo>
                  <a:lnTo>
                    <a:pt x="141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57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49" y="153"/>
                  </a:lnTo>
                  <a:lnTo>
                    <a:pt x="152" y="153"/>
                  </a:lnTo>
                  <a:lnTo>
                    <a:pt x="153" y="153"/>
                  </a:lnTo>
                  <a:lnTo>
                    <a:pt x="157" y="150"/>
                  </a:lnTo>
                  <a:lnTo>
                    <a:pt x="152" y="150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49"/>
                  </a:lnTo>
                  <a:close/>
                  <a:moveTo>
                    <a:pt x="117" y="70"/>
                  </a:moveTo>
                  <a:lnTo>
                    <a:pt x="118" y="69"/>
                  </a:lnTo>
                  <a:lnTo>
                    <a:pt x="118" y="66"/>
                  </a:lnTo>
                  <a:lnTo>
                    <a:pt x="117" y="65"/>
                  </a:lnTo>
                  <a:lnTo>
                    <a:pt x="114" y="65"/>
                  </a:lnTo>
                  <a:lnTo>
                    <a:pt x="113" y="65"/>
                  </a:lnTo>
                  <a:lnTo>
                    <a:pt x="114" y="66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lnTo>
                    <a:pt x="117" y="70"/>
                  </a:lnTo>
                  <a:close/>
                  <a:moveTo>
                    <a:pt x="183" y="56"/>
                  </a:moveTo>
                  <a:lnTo>
                    <a:pt x="185" y="56"/>
                  </a:lnTo>
                  <a:lnTo>
                    <a:pt x="187" y="53"/>
                  </a:lnTo>
                  <a:lnTo>
                    <a:pt x="189" y="48"/>
                  </a:lnTo>
                  <a:lnTo>
                    <a:pt x="189" y="47"/>
                  </a:lnTo>
                  <a:lnTo>
                    <a:pt x="187" y="44"/>
                  </a:lnTo>
                  <a:lnTo>
                    <a:pt x="185" y="43"/>
                  </a:lnTo>
                  <a:lnTo>
                    <a:pt x="187" y="40"/>
                  </a:lnTo>
                  <a:lnTo>
                    <a:pt x="183" y="43"/>
                  </a:lnTo>
                  <a:lnTo>
                    <a:pt x="182" y="44"/>
                  </a:lnTo>
                  <a:lnTo>
                    <a:pt x="179" y="43"/>
                  </a:lnTo>
                  <a:lnTo>
                    <a:pt x="178" y="40"/>
                  </a:lnTo>
                  <a:lnTo>
                    <a:pt x="175" y="43"/>
                  </a:lnTo>
                  <a:lnTo>
                    <a:pt x="175" y="44"/>
                  </a:lnTo>
                  <a:lnTo>
                    <a:pt x="175" y="48"/>
                  </a:lnTo>
                  <a:lnTo>
                    <a:pt x="178" y="53"/>
                  </a:lnTo>
                  <a:lnTo>
                    <a:pt x="175" y="53"/>
                  </a:lnTo>
                  <a:lnTo>
                    <a:pt x="174" y="56"/>
                  </a:lnTo>
                  <a:lnTo>
                    <a:pt x="170" y="56"/>
                  </a:lnTo>
                  <a:lnTo>
                    <a:pt x="166" y="60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58" y="65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3" y="57"/>
                  </a:lnTo>
                  <a:lnTo>
                    <a:pt x="152" y="57"/>
                  </a:lnTo>
                  <a:lnTo>
                    <a:pt x="149" y="60"/>
                  </a:lnTo>
                  <a:lnTo>
                    <a:pt x="149" y="64"/>
                  </a:lnTo>
                  <a:lnTo>
                    <a:pt x="148" y="65"/>
                  </a:lnTo>
                  <a:lnTo>
                    <a:pt x="145" y="65"/>
                  </a:lnTo>
                  <a:lnTo>
                    <a:pt x="138" y="66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0" y="65"/>
                  </a:lnTo>
                  <a:lnTo>
                    <a:pt x="128" y="65"/>
                  </a:lnTo>
                  <a:lnTo>
                    <a:pt x="125" y="65"/>
                  </a:lnTo>
                  <a:lnTo>
                    <a:pt x="122" y="65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30" y="73"/>
                  </a:lnTo>
                  <a:lnTo>
                    <a:pt x="134" y="77"/>
                  </a:lnTo>
                  <a:lnTo>
                    <a:pt x="138" y="74"/>
                  </a:lnTo>
                  <a:lnTo>
                    <a:pt x="141" y="77"/>
                  </a:lnTo>
                  <a:lnTo>
                    <a:pt x="141" y="78"/>
                  </a:lnTo>
                  <a:lnTo>
                    <a:pt x="145" y="78"/>
                  </a:lnTo>
                  <a:lnTo>
                    <a:pt x="156" y="78"/>
                  </a:lnTo>
                  <a:lnTo>
                    <a:pt x="158" y="77"/>
                  </a:lnTo>
                  <a:lnTo>
                    <a:pt x="165" y="74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71" y="69"/>
                  </a:lnTo>
                  <a:lnTo>
                    <a:pt x="171" y="65"/>
                  </a:lnTo>
                  <a:lnTo>
                    <a:pt x="179" y="65"/>
                  </a:lnTo>
                  <a:lnTo>
                    <a:pt x="183" y="65"/>
                  </a:lnTo>
                  <a:lnTo>
                    <a:pt x="183" y="61"/>
                  </a:lnTo>
                  <a:lnTo>
                    <a:pt x="182" y="57"/>
                  </a:lnTo>
                  <a:lnTo>
                    <a:pt x="182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lnTo>
                    <a:pt x="183" y="56"/>
                  </a:lnTo>
                  <a:close/>
                  <a:moveTo>
                    <a:pt x="149" y="134"/>
                  </a:moveTo>
                  <a:lnTo>
                    <a:pt x="149" y="132"/>
                  </a:lnTo>
                  <a:lnTo>
                    <a:pt x="148" y="132"/>
                  </a:lnTo>
                  <a:lnTo>
                    <a:pt x="145" y="134"/>
                  </a:lnTo>
                  <a:lnTo>
                    <a:pt x="145" y="136"/>
                  </a:lnTo>
                  <a:lnTo>
                    <a:pt x="149" y="137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53" y="136"/>
                  </a:moveTo>
                  <a:lnTo>
                    <a:pt x="152" y="136"/>
                  </a:lnTo>
                  <a:lnTo>
                    <a:pt x="152" y="137"/>
                  </a:lnTo>
                  <a:lnTo>
                    <a:pt x="152" y="140"/>
                  </a:lnTo>
                  <a:lnTo>
                    <a:pt x="153" y="140"/>
                  </a:lnTo>
                  <a:lnTo>
                    <a:pt x="157" y="141"/>
                  </a:lnTo>
                  <a:lnTo>
                    <a:pt x="158" y="140"/>
                  </a:lnTo>
                  <a:lnTo>
                    <a:pt x="157" y="137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57" y="13"/>
                  </a:moveTo>
                  <a:lnTo>
                    <a:pt x="158" y="13"/>
                  </a:lnTo>
                  <a:lnTo>
                    <a:pt x="158" y="12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3" y="9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7" y="13"/>
                  </a:lnTo>
                  <a:close/>
                  <a:moveTo>
                    <a:pt x="197" y="35"/>
                  </a:moveTo>
                  <a:lnTo>
                    <a:pt x="193" y="35"/>
                  </a:lnTo>
                  <a:lnTo>
                    <a:pt x="191" y="33"/>
                  </a:lnTo>
                  <a:lnTo>
                    <a:pt x="189" y="29"/>
                  </a:lnTo>
                  <a:lnTo>
                    <a:pt x="185" y="25"/>
                  </a:lnTo>
                  <a:lnTo>
                    <a:pt x="182" y="23"/>
                  </a:lnTo>
                  <a:lnTo>
                    <a:pt x="178" y="20"/>
                  </a:lnTo>
                  <a:lnTo>
                    <a:pt x="174" y="17"/>
                  </a:lnTo>
                  <a:lnTo>
                    <a:pt x="171" y="17"/>
                  </a:lnTo>
                  <a:lnTo>
                    <a:pt x="170" y="16"/>
                  </a:lnTo>
                  <a:lnTo>
                    <a:pt x="169" y="13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3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82" y="27"/>
                  </a:lnTo>
                  <a:lnTo>
                    <a:pt x="187" y="29"/>
                  </a:lnTo>
                  <a:lnTo>
                    <a:pt x="191" y="35"/>
                  </a:lnTo>
                  <a:lnTo>
                    <a:pt x="193" y="40"/>
                  </a:lnTo>
                  <a:lnTo>
                    <a:pt x="193" y="43"/>
                  </a:lnTo>
                  <a:lnTo>
                    <a:pt x="193" y="47"/>
                  </a:lnTo>
                  <a:lnTo>
                    <a:pt x="195" y="49"/>
                  </a:lnTo>
                  <a:lnTo>
                    <a:pt x="197" y="53"/>
                  </a:lnTo>
                  <a:lnTo>
                    <a:pt x="198" y="48"/>
                  </a:lnTo>
                  <a:lnTo>
                    <a:pt x="201" y="43"/>
                  </a:lnTo>
                  <a:lnTo>
                    <a:pt x="197" y="36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lnTo>
                    <a:pt x="197" y="35"/>
                  </a:lnTo>
                  <a:close/>
                  <a:moveTo>
                    <a:pt x="191" y="130"/>
                  </a:moveTo>
                  <a:lnTo>
                    <a:pt x="187" y="128"/>
                  </a:lnTo>
                  <a:lnTo>
                    <a:pt x="185" y="128"/>
                  </a:lnTo>
                  <a:lnTo>
                    <a:pt x="189" y="132"/>
                  </a:lnTo>
                  <a:lnTo>
                    <a:pt x="191" y="132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lnTo>
                    <a:pt x="191" y="130"/>
                  </a:lnTo>
                  <a:close/>
                  <a:moveTo>
                    <a:pt x="191" y="171"/>
                  </a:moveTo>
                  <a:lnTo>
                    <a:pt x="193" y="175"/>
                  </a:lnTo>
                  <a:lnTo>
                    <a:pt x="195" y="175"/>
                  </a:lnTo>
                  <a:lnTo>
                    <a:pt x="197" y="175"/>
                  </a:lnTo>
                  <a:lnTo>
                    <a:pt x="198" y="175"/>
                  </a:lnTo>
                  <a:lnTo>
                    <a:pt x="195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close/>
                  <a:moveTo>
                    <a:pt x="241" y="80"/>
                  </a:moveTo>
                  <a:lnTo>
                    <a:pt x="239" y="77"/>
                  </a:lnTo>
                  <a:lnTo>
                    <a:pt x="235" y="74"/>
                  </a:lnTo>
                  <a:lnTo>
                    <a:pt x="231" y="69"/>
                  </a:lnTo>
                  <a:lnTo>
                    <a:pt x="227" y="65"/>
                  </a:lnTo>
                  <a:lnTo>
                    <a:pt x="226" y="64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74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1" y="84"/>
                  </a:lnTo>
                  <a:lnTo>
                    <a:pt x="233" y="88"/>
                  </a:lnTo>
                  <a:lnTo>
                    <a:pt x="237" y="88"/>
                  </a:lnTo>
                  <a:lnTo>
                    <a:pt x="239" y="90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close/>
                  <a:moveTo>
                    <a:pt x="104" y="4"/>
                  </a:moveTo>
                  <a:lnTo>
                    <a:pt x="108" y="4"/>
                  </a:lnTo>
                  <a:lnTo>
                    <a:pt x="112" y="3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7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79" name="Freeform 128"/>
            <p:cNvSpPr>
              <a:spLocks noEditPoints="1"/>
            </p:cNvSpPr>
            <p:nvPr/>
          </p:nvSpPr>
          <p:spPr bwMode="auto">
            <a:xfrm>
              <a:off x="7262813" y="2517775"/>
              <a:ext cx="331788" cy="603250"/>
            </a:xfrm>
            <a:custGeom>
              <a:avLst/>
              <a:gdLst>
                <a:gd name="T0" fmla="*/ 36 w 209"/>
                <a:gd name="T1" fmla="*/ 340 h 380"/>
                <a:gd name="T2" fmla="*/ 28 w 209"/>
                <a:gd name="T3" fmla="*/ 369 h 380"/>
                <a:gd name="T4" fmla="*/ 36 w 209"/>
                <a:gd name="T5" fmla="*/ 351 h 380"/>
                <a:gd name="T6" fmla="*/ 2 w 209"/>
                <a:gd name="T7" fmla="*/ 263 h 380"/>
                <a:gd name="T8" fmla="*/ 45 w 209"/>
                <a:gd name="T9" fmla="*/ 251 h 380"/>
                <a:gd name="T10" fmla="*/ 24 w 209"/>
                <a:gd name="T11" fmla="*/ 238 h 380"/>
                <a:gd name="T12" fmla="*/ 19 w 209"/>
                <a:gd name="T13" fmla="*/ 255 h 380"/>
                <a:gd name="T14" fmla="*/ 28 w 209"/>
                <a:gd name="T15" fmla="*/ 270 h 380"/>
                <a:gd name="T16" fmla="*/ 37 w 209"/>
                <a:gd name="T17" fmla="*/ 283 h 380"/>
                <a:gd name="T18" fmla="*/ 49 w 209"/>
                <a:gd name="T19" fmla="*/ 283 h 380"/>
                <a:gd name="T20" fmla="*/ 48 w 209"/>
                <a:gd name="T21" fmla="*/ 252 h 380"/>
                <a:gd name="T22" fmla="*/ 15 w 209"/>
                <a:gd name="T23" fmla="*/ 255 h 380"/>
                <a:gd name="T24" fmla="*/ 23 w 209"/>
                <a:gd name="T25" fmla="*/ 259 h 380"/>
                <a:gd name="T26" fmla="*/ 24 w 209"/>
                <a:gd name="T27" fmla="*/ 264 h 380"/>
                <a:gd name="T28" fmla="*/ 152 w 209"/>
                <a:gd name="T29" fmla="*/ 186 h 380"/>
                <a:gd name="T30" fmla="*/ 146 w 209"/>
                <a:gd name="T31" fmla="*/ 151 h 380"/>
                <a:gd name="T32" fmla="*/ 120 w 209"/>
                <a:gd name="T33" fmla="*/ 102 h 380"/>
                <a:gd name="T34" fmla="*/ 120 w 209"/>
                <a:gd name="T35" fmla="*/ 112 h 380"/>
                <a:gd name="T36" fmla="*/ 105 w 209"/>
                <a:gd name="T37" fmla="*/ 118 h 380"/>
                <a:gd name="T38" fmla="*/ 120 w 209"/>
                <a:gd name="T39" fmla="*/ 162 h 380"/>
                <a:gd name="T40" fmla="*/ 95 w 209"/>
                <a:gd name="T41" fmla="*/ 182 h 380"/>
                <a:gd name="T42" fmla="*/ 93 w 209"/>
                <a:gd name="T43" fmla="*/ 189 h 380"/>
                <a:gd name="T44" fmla="*/ 81 w 209"/>
                <a:gd name="T45" fmla="*/ 209 h 380"/>
                <a:gd name="T46" fmla="*/ 49 w 209"/>
                <a:gd name="T47" fmla="*/ 209 h 380"/>
                <a:gd name="T48" fmla="*/ 28 w 209"/>
                <a:gd name="T49" fmla="*/ 238 h 380"/>
                <a:gd name="T50" fmla="*/ 59 w 209"/>
                <a:gd name="T51" fmla="*/ 232 h 380"/>
                <a:gd name="T52" fmla="*/ 88 w 209"/>
                <a:gd name="T53" fmla="*/ 224 h 380"/>
                <a:gd name="T54" fmla="*/ 105 w 209"/>
                <a:gd name="T55" fmla="*/ 247 h 380"/>
                <a:gd name="T56" fmla="*/ 106 w 209"/>
                <a:gd name="T57" fmla="*/ 220 h 380"/>
                <a:gd name="T58" fmla="*/ 120 w 209"/>
                <a:gd name="T59" fmla="*/ 224 h 380"/>
                <a:gd name="T60" fmla="*/ 145 w 209"/>
                <a:gd name="T61" fmla="*/ 224 h 380"/>
                <a:gd name="T62" fmla="*/ 152 w 209"/>
                <a:gd name="T63" fmla="*/ 207 h 380"/>
                <a:gd name="T64" fmla="*/ 154 w 209"/>
                <a:gd name="T65" fmla="*/ 193 h 380"/>
                <a:gd name="T66" fmla="*/ 109 w 209"/>
                <a:gd name="T67" fmla="*/ 129 h 380"/>
                <a:gd name="T68" fmla="*/ 41 w 209"/>
                <a:gd name="T69" fmla="*/ 303 h 380"/>
                <a:gd name="T70" fmla="*/ 45 w 209"/>
                <a:gd name="T71" fmla="*/ 195 h 380"/>
                <a:gd name="T72" fmla="*/ 48 w 209"/>
                <a:gd name="T73" fmla="*/ 250 h 380"/>
                <a:gd name="T74" fmla="*/ 67 w 209"/>
                <a:gd name="T75" fmla="*/ 234 h 380"/>
                <a:gd name="T76" fmla="*/ 53 w 209"/>
                <a:gd name="T77" fmla="*/ 250 h 380"/>
                <a:gd name="T78" fmla="*/ 67 w 209"/>
                <a:gd name="T79" fmla="*/ 255 h 380"/>
                <a:gd name="T80" fmla="*/ 81 w 209"/>
                <a:gd name="T81" fmla="*/ 232 h 380"/>
                <a:gd name="T82" fmla="*/ 49 w 209"/>
                <a:gd name="T83" fmla="*/ 299 h 380"/>
                <a:gd name="T84" fmla="*/ 95 w 209"/>
                <a:gd name="T85" fmla="*/ 63 h 380"/>
                <a:gd name="T86" fmla="*/ 85 w 209"/>
                <a:gd name="T87" fmla="*/ 80 h 380"/>
                <a:gd name="T88" fmla="*/ 103 w 209"/>
                <a:gd name="T89" fmla="*/ 98 h 380"/>
                <a:gd name="T90" fmla="*/ 95 w 209"/>
                <a:gd name="T91" fmla="*/ 81 h 380"/>
                <a:gd name="T92" fmla="*/ 138 w 209"/>
                <a:gd name="T93" fmla="*/ 89 h 380"/>
                <a:gd name="T94" fmla="*/ 160 w 209"/>
                <a:gd name="T95" fmla="*/ 72 h 380"/>
                <a:gd name="T96" fmla="*/ 146 w 209"/>
                <a:gd name="T97" fmla="*/ 53 h 380"/>
                <a:gd name="T98" fmla="*/ 122 w 209"/>
                <a:gd name="T99" fmla="*/ 53 h 380"/>
                <a:gd name="T100" fmla="*/ 81 w 209"/>
                <a:gd name="T101" fmla="*/ 37 h 380"/>
                <a:gd name="T102" fmla="*/ 105 w 209"/>
                <a:gd name="T103" fmla="*/ 162 h 380"/>
                <a:gd name="T104" fmla="*/ 158 w 209"/>
                <a:gd name="T105" fmla="*/ 49 h 380"/>
                <a:gd name="T106" fmla="*/ 154 w 209"/>
                <a:gd name="T107" fmla="*/ 59 h 380"/>
                <a:gd name="T108" fmla="*/ 166 w 209"/>
                <a:gd name="T109" fmla="*/ 41 h 380"/>
                <a:gd name="T110" fmla="*/ 181 w 209"/>
                <a:gd name="T111" fmla="*/ 32 h 380"/>
                <a:gd name="T112" fmla="*/ 172 w 209"/>
                <a:gd name="T113" fmla="*/ 59 h 380"/>
                <a:gd name="T114" fmla="*/ 189 w 209"/>
                <a:gd name="T115" fmla="*/ 24 h 380"/>
                <a:gd name="T116" fmla="*/ 193 w 209"/>
                <a:gd name="T117" fmla="*/ 17 h 380"/>
                <a:gd name="T118" fmla="*/ 207 w 209"/>
                <a:gd name="T119" fmla="*/ 0 h 380"/>
                <a:gd name="T120" fmla="*/ 206 w 209"/>
                <a:gd name="T121" fmla="*/ 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" h="380">
                  <a:moveTo>
                    <a:pt x="36" y="340"/>
                  </a:moveTo>
                  <a:lnTo>
                    <a:pt x="37" y="343"/>
                  </a:lnTo>
                  <a:lnTo>
                    <a:pt x="40" y="343"/>
                  </a:lnTo>
                  <a:lnTo>
                    <a:pt x="40" y="340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37" y="339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0"/>
                  </a:lnTo>
                  <a:close/>
                  <a:moveTo>
                    <a:pt x="24" y="370"/>
                  </a:moveTo>
                  <a:lnTo>
                    <a:pt x="23" y="374"/>
                  </a:lnTo>
                  <a:lnTo>
                    <a:pt x="22" y="377"/>
                  </a:lnTo>
                  <a:lnTo>
                    <a:pt x="23" y="380"/>
                  </a:lnTo>
                  <a:lnTo>
                    <a:pt x="24" y="377"/>
                  </a:lnTo>
                  <a:lnTo>
                    <a:pt x="24" y="373"/>
                  </a:lnTo>
                  <a:lnTo>
                    <a:pt x="28" y="370"/>
                  </a:lnTo>
                  <a:lnTo>
                    <a:pt x="28" y="369"/>
                  </a:lnTo>
                  <a:lnTo>
                    <a:pt x="28" y="366"/>
                  </a:lnTo>
                  <a:lnTo>
                    <a:pt x="27" y="369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4" y="370"/>
                  </a:lnTo>
                  <a:close/>
                  <a:moveTo>
                    <a:pt x="35" y="351"/>
                  </a:moveTo>
                  <a:lnTo>
                    <a:pt x="36" y="351"/>
                  </a:lnTo>
                  <a:lnTo>
                    <a:pt x="35" y="348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lnTo>
                    <a:pt x="35" y="351"/>
                  </a:lnTo>
                  <a:close/>
                  <a:moveTo>
                    <a:pt x="0" y="259"/>
                  </a:moveTo>
                  <a:lnTo>
                    <a:pt x="2" y="260"/>
                  </a:lnTo>
                  <a:lnTo>
                    <a:pt x="2" y="263"/>
                  </a:lnTo>
                  <a:lnTo>
                    <a:pt x="6" y="260"/>
                  </a:lnTo>
                  <a:lnTo>
                    <a:pt x="4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59"/>
                  </a:lnTo>
                  <a:close/>
                  <a:moveTo>
                    <a:pt x="48" y="252"/>
                  </a:moveTo>
                  <a:lnTo>
                    <a:pt x="45" y="251"/>
                  </a:lnTo>
                  <a:lnTo>
                    <a:pt x="44" y="251"/>
                  </a:lnTo>
                  <a:lnTo>
                    <a:pt x="40" y="250"/>
                  </a:lnTo>
                  <a:lnTo>
                    <a:pt x="41" y="246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37" y="243"/>
                  </a:lnTo>
                  <a:lnTo>
                    <a:pt x="36" y="243"/>
                  </a:lnTo>
                  <a:lnTo>
                    <a:pt x="32" y="243"/>
                  </a:lnTo>
                  <a:lnTo>
                    <a:pt x="31" y="242"/>
                  </a:lnTo>
                  <a:lnTo>
                    <a:pt x="28" y="239"/>
                  </a:lnTo>
                  <a:lnTo>
                    <a:pt x="24" y="238"/>
                  </a:lnTo>
                  <a:lnTo>
                    <a:pt x="22" y="239"/>
                  </a:lnTo>
                  <a:lnTo>
                    <a:pt x="22" y="242"/>
                  </a:lnTo>
                  <a:lnTo>
                    <a:pt x="22" y="243"/>
                  </a:lnTo>
                  <a:lnTo>
                    <a:pt x="19" y="246"/>
                  </a:lnTo>
                  <a:lnTo>
                    <a:pt x="18" y="247"/>
                  </a:lnTo>
                  <a:lnTo>
                    <a:pt x="15" y="246"/>
                  </a:lnTo>
                  <a:lnTo>
                    <a:pt x="15" y="250"/>
                  </a:lnTo>
                  <a:lnTo>
                    <a:pt x="11" y="250"/>
                  </a:lnTo>
                  <a:lnTo>
                    <a:pt x="11" y="251"/>
                  </a:lnTo>
                  <a:lnTo>
                    <a:pt x="14" y="252"/>
                  </a:lnTo>
                  <a:lnTo>
                    <a:pt x="19" y="255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55"/>
                  </a:lnTo>
                  <a:lnTo>
                    <a:pt x="22" y="252"/>
                  </a:lnTo>
                  <a:lnTo>
                    <a:pt x="23" y="251"/>
                  </a:lnTo>
                  <a:lnTo>
                    <a:pt x="24" y="252"/>
                  </a:lnTo>
                  <a:lnTo>
                    <a:pt x="28" y="259"/>
                  </a:lnTo>
                  <a:lnTo>
                    <a:pt x="32" y="263"/>
                  </a:lnTo>
                  <a:lnTo>
                    <a:pt x="32" y="266"/>
                  </a:lnTo>
                  <a:lnTo>
                    <a:pt x="31" y="268"/>
                  </a:lnTo>
                  <a:lnTo>
                    <a:pt x="28" y="270"/>
                  </a:lnTo>
                  <a:lnTo>
                    <a:pt x="28" y="274"/>
                  </a:lnTo>
                  <a:lnTo>
                    <a:pt x="32" y="278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2" y="283"/>
                  </a:lnTo>
                  <a:lnTo>
                    <a:pt x="35" y="286"/>
                  </a:lnTo>
                  <a:lnTo>
                    <a:pt x="37" y="287"/>
                  </a:lnTo>
                  <a:lnTo>
                    <a:pt x="40" y="287"/>
                  </a:lnTo>
                  <a:lnTo>
                    <a:pt x="41" y="287"/>
                  </a:lnTo>
                  <a:lnTo>
                    <a:pt x="40" y="286"/>
                  </a:lnTo>
                  <a:lnTo>
                    <a:pt x="37" y="283"/>
                  </a:lnTo>
                  <a:lnTo>
                    <a:pt x="37" y="279"/>
                  </a:lnTo>
                  <a:lnTo>
                    <a:pt x="40" y="278"/>
                  </a:lnTo>
                  <a:lnTo>
                    <a:pt x="40" y="279"/>
                  </a:lnTo>
                  <a:lnTo>
                    <a:pt x="41" y="286"/>
                  </a:lnTo>
                  <a:lnTo>
                    <a:pt x="44" y="287"/>
                  </a:lnTo>
                  <a:lnTo>
                    <a:pt x="41" y="291"/>
                  </a:lnTo>
                  <a:lnTo>
                    <a:pt x="45" y="290"/>
                  </a:lnTo>
                  <a:lnTo>
                    <a:pt x="48" y="287"/>
                  </a:lnTo>
                  <a:lnTo>
                    <a:pt x="45" y="286"/>
                  </a:lnTo>
                  <a:lnTo>
                    <a:pt x="45" y="283"/>
                  </a:lnTo>
                  <a:lnTo>
                    <a:pt x="49" y="283"/>
                  </a:lnTo>
                  <a:lnTo>
                    <a:pt x="52" y="279"/>
                  </a:lnTo>
                  <a:lnTo>
                    <a:pt x="49" y="276"/>
                  </a:lnTo>
                  <a:lnTo>
                    <a:pt x="49" y="268"/>
                  </a:lnTo>
                  <a:lnTo>
                    <a:pt x="49" y="263"/>
                  </a:lnTo>
                  <a:lnTo>
                    <a:pt x="52" y="259"/>
                  </a:lnTo>
                  <a:lnTo>
                    <a:pt x="52" y="256"/>
                  </a:lnTo>
                  <a:lnTo>
                    <a:pt x="49" y="255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close/>
                  <a:moveTo>
                    <a:pt x="15" y="255"/>
                  </a:moveTo>
                  <a:lnTo>
                    <a:pt x="15" y="256"/>
                  </a:lnTo>
                  <a:lnTo>
                    <a:pt x="18" y="259"/>
                  </a:lnTo>
                  <a:lnTo>
                    <a:pt x="19" y="260"/>
                  </a:lnTo>
                  <a:lnTo>
                    <a:pt x="22" y="259"/>
                  </a:lnTo>
                  <a:lnTo>
                    <a:pt x="18" y="256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55"/>
                  </a:lnTo>
                  <a:close/>
                  <a:moveTo>
                    <a:pt x="24" y="260"/>
                  </a:moveTo>
                  <a:lnTo>
                    <a:pt x="27" y="263"/>
                  </a:lnTo>
                  <a:lnTo>
                    <a:pt x="27" y="260"/>
                  </a:lnTo>
                  <a:lnTo>
                    <a:pt x="27" y="259"/>
                  </a:lnTo>
                  <a:lnTo>
                    <a:pt x="24" y="256"/>
                  </a:lnTo>
                  <a:lnTo>
                    <a:pt x="23" y="259"/>
                  </a:lnTo>
                  <a:lnTo>
                    <a:pt x="24" y="259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60"/>
                  </a:lnTo>
                  <a:close/>
                  <a:moveTo>
                    <a:pt x="27" y="266"/>
                  </a:moveTo>
                  <a:lnTo>
                    <a:pt x="27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70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lnTo>
                    <a:pt x="27" y="266"/>
                  </a:lnTo>
                  <a:close/>
                  <a:moveTo>
                    <a:pt x="154" y="193"/>
                  </a:moveTo>
                  <a:lnTo>
                    <a:pt x="152" y="186"/>
                  </a:lnTo>
                  <a:lnTo>
                    <a:pt x="152" y="185"/>
                  </a:lnTo>
                  <a:lnTo>
                    <a:pt x="154" y="185"/>
                  </a:lnTo>
                  <a:lnTo>
                    <a:pt x="154" y="182"/>
                  </a:lnTo>
                  <a:lnTo>
                    <a:pt x="152" y="177"/>
                  </a:lnTo>
                  <a:lnTo>
                    <a:pt x="150" y="173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5" y="159"/>
                  </a:lnTo>
                  <a:lnTo>
                    <a:pt x="146" y="158"/>
                  </a:lnTo>
                  <a:lnTo>
                    <a:pt x="150" y="159"/>
                  </a:lnTo>
                  <a:lnTo>
                    <a:pt x="146" y="151"/>
                  </a:lnTo>
                  <a:lnTo>
                    <a:pt x="146" y="149"/>
                  </a:lnTo>
                  <a:lnTo>
                    <a:pt x="149" y="145"/>
                  </a:lnTo>
                  <a:lnTo>
                    <a:pt x="149" y="142"/>
                  </a:lnTo>
                  <a:lnTo>
                    <a:pt x="146" y="138"/>
                  </a:lnTo>
                  <a:lnTo>
                    <a:pt x="145" y="136"/>
                  </a:lnTo>
                  <a:lnTo>
                    <a:pt x="142" y="129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9" y="118"/>
                  </a:lnTo>
                  <a:lnTo>
                    <a:pt x="124" y="110"/>
                  </a:lnTo>
                  <a:lnTo>
                    <a:pt x="120" y="102"/>
                  </a:lnTo>
                  <a:lnTo>
                    <a:pt x="118" y="105"/>
                  </a:lnTo>
                  <a:lnTo>
                    <a:pt x="116" y="102"/>
                  </a:lnTo>
                  <a:lnTo>
                    <a:pt x="112" y="102"/>
                  </a:lnTo>
                  <a:lnTo>
                    <a:pt x="110" y="102"/>
                  </a:lnTo>
                  <a:lnTo>
                    <a:pt x="110" y="105"/>
                  </a:lnTo>
                  <a:lnTo>
                    <a:pt x="112" y="106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20" y="112"/>
                  </a:lnTo>
                  <a:lnTo>
                    <a:pt x="116" y="110"/>
                  </a:lnTo>
                  <a:lnTo>
                    <a:pt x="116" y="114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09" y="106"/>
                  </a:lnTo>
                  <a:lnTo>
                    <a:pt x="105" y="106"/>
                  </a:lnTo>
                  <a:lnTo>
                    <a:pt x="106" y="110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5" y="116"/>
                  </a:lnTo>
                  <a:lnTo>
                    <a:pt x="105" y="118"/>
                  </a:lnTo>
                  <a:lnTo>
                    <a:pt x="109" y="121"/>
                  </a:lnTo>
                  <a:lnTo>
                    <a:pt x="110" y="124"/>
                  </a:lnTo>
                  <a:lnTo>
                    <a:pt x="110" y="128"/>
                  </a:lnTo>
                  <a:lnTo>
                    <a:pt x="110" y="129"/>
                  </a:lnTo>
                  <a:lnTo>
                    <a:pt x="112" y="129"/>
                  </a:lnTo>
                  <a:lnTo>
                    <a:pt x="114" y="132"/>
                  </a:lnTo>
                  <a:lnTo>
                    <a:pt x="116" y="136"/>
                  </a:lnTo>
                  <a:lnTo>
                    <a:pt x="120" y="142"/>
                  </a:lnTo>
                  <a:lnTo>
                    <a:pt x="120" y="151"/>
                  </a:lnTo>
                  <a:lnTo>
                    <a:pt x="120" y="159"/>
                  </a:lnTo>
                  <a:lnTo>
                    <a:pt x="120" y="162"/>
                  </a:lnTo>
                  <a:lnTo>
                    <a:pt x="118" y="165"/>
                  </a:lnTo>
                  <a:lnTo>
                    <a:pt x="116" y="167"/>
                  </a:lnTo>
                  <a:lnTo>
                    <a:pt x="116" y="171"/>
                  </a:lnTo>
                  <a:lnTo>
                    <a:pt x="114" y="177"/>
                  </a:lnTo>
                  <a:lnTo>
                    <a:pt x="112" y="178"/>
                  </a:lnTo>
                  <a:lnTo>
                    <a:pt x="109" y="181"/>
                  </a:lnTo>
                  <a:lnTo>
                    <a:pt x="105" y="182"/>
                  </a:lnTo>
                  <a:lnTo>
                    <a:pt x="101" y="186"/>
                  </a:lnTo>
                  <a:lnTo>
                    <a:pt x="99" y="186"/>
                  </a:lnTo>
                  <a:lnTo>
                    <a:pt x="97" y="185"/>
                  </a:lnTo>
                  <a:lnTo>
                    <a:pt x="95" y="182"/>
                  </a:lnTo>
                  <a:lnTo>
                    <a:pt x="93" y="181"/>
                  </a:lnTo>
                  <a:lnTo>
                    <a:pt x="93" y="178"/>
                  </a:lnTo>
                  <a:lnTo>
                    <a:pt x="95" y="178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92" y="175"/>
                  </a:lnTo>
                  <a:lnTo>
                    <a:pt x="89" y="177"/>
                  </a:lnTo>
                  <a:lnTo>
                    <a:pt x="89" y="178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3" y="189"/>
                  </a:lnTo>
                  <a:lnTo>
                    <a:pt x="92" y="193"/>
                  </a:lnTo>
                  <a:lnTo>
                    <a:pt x="88" y="195"/>
                  </a:lnTo>
                  <a:lnTo>
                    <a:pt x="88" y="199"/>
                  </a:lnTo>
                  <a:lnTo>
                    <a:pt x="89" y="202"/>
                  </a:lnTo>
                  <a:lnTo>
                    <a:pt x="92" y="203"/>
                  </a:lnTo>
                  <a:lnTo>
                    <a:pt x="92" y="206"/>
                  </a:lnTo>
                  <a:lnTo>
                    <a:pt x="89" y="207"/>
                  </a:lnTo>
                  <a:lnTo>
                    <a:pt x="88" y="207"/>
                  </a:lnTo>
                  <a:lnTo>
                    <a:pt x="88" y="209"/>
                  </a:lnTo>
                  <a:lnTo>
                    <a:pt x="85" y="209"/>
                  </a:lnTo>
                  <a:lnTo>
                    <a:pt x="81" y="209"/>
                  </a:lnTo>
                  <a:lnTo>
                    <a:pt x="80" y="209"/>
                  </a:lnTo>
                  <a:lnTo>
                    <a:pt x="80" y="206"/>
                  </a:lnTo>
                  <a:lnTo>
                    <a:pt x="79" y="206"/>
                  </a:lnTo>
                  <a:lnTo>
                    <a:pt x="75" y="207"/>
                  </a:lnTo>
                  <a:lnTo>
                    <a:pt x="71" y="207"/>
                  </a:lnTo>
                  <a:lnTo>
                    <a:pt x="67" y="207"/>
                  </a:lnTo>
                  <a:lnTo>
                    <a:pt x="61" y="209"/>
                  </a:lnTo>
                  <a:lnTo>
                    <a:pt x="57" y="209"/>
                  </a:lnTo>
                  <a:lnTo>
                    <a:pt x="55" y="209"/>
                  </a:lnTo>
                  <a:lnTo>
                    <a:pt x="52" y="211"/>
                  </a:lnTo>
                  <a:lnTo>
                    <a:pt x="49" y="209"/>
                  </a:lnTo>
                  <a:lnTo>
                    <a:pt x="45" y="209"/>
                  </a:lnTo>
                  <a:lnTo>
                    <a:pt x="41" y="211"/>
                  </a:lnTo>
                  <a:lnTo>
                    <a:pt x="41" y="213"/>
                  </a:lnTo>
                  <a:lnTo>
                    <a:pt x="41" y="215"/>
                  </a:lnTo>
                  <a:lnTo>
                    <a:pt x="37" y="219"/>
                  </a:lnTo>
                  <a:lnTo>
                    <a:pt x="31" y="228"/>
                  </a:lnTo>
                  <a:lnTo>
                    <a:pt x="27" y="230"/>
                  </a:lnTo>
                  <a:lnTo>
                    <a:pt x="24" y="230"/>
                  </a:lnTo>
                  <a:lnTo>
                    <a:pt x="24" y="234"/>
                  </a:lnTo>
                  <a:lnTo>
                    <a:pt x="27" y="238"/>
                  </a:lnTo>
                  <a:lnTo>
                    <a:pt x="28" y="238"/>
                  </a:lnTo>
                  <a:lnTo>
                    <a:pt x="31" y="238"/>
                  </a:lnTo>
                  <a:lnTo>
                    <a:pt x="35" y="238"/>
                  </a:lnTo>
                  <a:lnTo>
                    <a:pt x="40" y="238"/>
                  </a:lnTo>
                  <a:lnTo>
                    <a:pt x="45" y="239"/>
                  </a:lnTo>
                  <a:lnTo>
                    <a:pt x="45" y="234"/>
                  </a:lnTo>
                  <a:lnTo>
                    <a:pt x="45" y="232"/>
                  </a:lnTo>
                  <a:lnTo>
                    <a:pt x="48" y="230"/>
                  </a:lnTo>
                  <a:lnTo>
                    <a:pt x="49" y="232"/>
                  </a:lnTo>
                  <a:lnTo>
                    <a:pt x="52" y="232"/>
                  </a:lnTo>
                  <a:lnTo>
                    <a:pt x="57" y="230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7" y="228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76" y="222"/>
                  </a:lnTo>
                  <a:lnTo>
                    <a:pt x="80" y="224"/>
                  </a:lnTo>
                  <a:lnTo>
                    <a:pt x="84" y="224"/>
                  </a:lnTo>
                  <a:lnTo>
                    <a:pt x="88" y="224"/>
                  </a:lnTo>
                  <a:lnTo>
                    <a:pt x="89" y="224"/>
                  </a:lnTo>
                  <a:lnTo>
                    <a:pt x="92" y="226"/>
                  </a:lnTo>
                  <a:lnTo>
                    <a:pt x="89" y="228"/>
                  </a:lnTo>
                  <a:lnTo>
                    <a:pt x="88" y="232"/>
                  </a:lnTo>
                  <a:lnTo>
                    <a:pt x="89" y="234"/>
                  </a:lnTo>
                  <a:lnTo>
                    <a:pt x="89" y="236"/>
                  </a:lnTo>
                  <a:lnTo>
                    <a:pt x="92" y="239"/>
                  </a:lnTo>
                  <a:lnTo>
                    <a:pt x="95" y="242"/>
                  </a:lnTo>
                  <a:lnTo>
                    <a:pt x="97" y="243"/>
                  </a:lnTo>
                  <a:lnTo>
                    <a:pt x="99" y="246"/>
                  </a:lnTo>
                  <a:lnTo>
                    <a:pt x="105" y="247"/>
                  </a:lnTo>
                  <a:lnTo>
                    <a:pt x="105" y="246"/>
                  </a:lnTo>
                  <a:lnTo>
                    <a:pt x="106" y="243"/>
                  </a:lnTo>
                  <a:lnTo>
                    <a:pt x="106" y="238"/>
                  </a:lnTo>
                  <a:lnTo>
                    <a:pt x="106" y="236"/>
                  </a:lnTo>
                  <a:lnTo>
                    <a:pt x="109" y="234"/>
                  </a:lnTo>
                  <a:lnTo>
                    <a:pt x="112" y="232"/>
                  </a:lnTo>
                  <a:lnTo>
                    <a:pt x="116" y="232"/>
                  </a:lnTo>
                  <a:lnTo>
                    <a:pt x="112" y="228"/>
                  </a:lnTo>
                  <a:lnTo>
                    <a:pt x="109" y="226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9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10" y="222"/>
                  </a:lnTo>
                  <a:lnTo>
                    <a:pt x="112" y="222"/>
                  </a:lnTo>
                  <a:lnTo>
                    <a:pt x="114" y="222"/>
                  </a:lnTo>
                  <a:lnTo>
                    <a:pt x="116" y="222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4"/>
                  </a:lnTo>
                  <a:lnTo>
                    <a:pt x="124" y="224"/>
                  </a:lnTo>
                  <a:lnTo>
                    <a:pt x="133" y="226"/>
                  </a:lnTo>
                  <a:lnTo>
                    <a:pt x="132" y="222"/>
                  </a:lnTo>
                  <a:lnTo>
                    <a:pt x="133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37" y="219"/>
                  </a:lnTo>
                  <a:lnTo>
                    <a:pt x="138" y="222"/>
                  </a:lnTo>
                  <a:lnTo>
                    <a:pt x="141" y="226"/>
                  </a:lnTo>
                  <a:lnTo>
                    <a:pt x="142" y="226"/>
                  </a:lnTo>
                  <a:lnTo>
                    <a:pt x="145" y="224"/>
                  </a:lnTo>
                  <a:lnTo>
                    <a:pt x="145" y="220"/>
                  </a:lnTo>
                  <a:lnTo>
                    <a:pt x="141" y="215"/>
                  </a:lnTo>
                  <a:lnTo>
                    <a:pt x="142" y="213"/>
                  </a:lnTo>
                  <a:lnTo>
                    <a:pt x="145" y="213"/>
                  </a:lnTo>
                  <a:lnTo>
                    <a:pt x="150" y="215"/>
                  </a:lnTo>
                  <a:lnTo>
                    <a:pt x="149" y="213"/>
                  </a:lnTo>
                  <a:lnTo>
                    <a:pt x="149" y="211"/>
                  </a:lnTo>
                  <a:lnTo>
                    <a:pt x="149" y="209"/>
                  </a:lnTo>
                  <a:lnTo>
                    <a:pt x="149" y="207"/>
                  </a:lnTo>
                  <a:lnTo>
                    <a:pt x="150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5"/>
                  </a:lnTo>
                  <a:lnTo>
                    <a:pt x="152" y="219"/>
                  </a:lnTo>
                  <a:lnTo>
                    <a:pt x="154" y="220"/>
                  </a:lnTo>
                  <a:lnTo>
                    <a:pt x="158" y="219"/>
                  </a:lnTo>
                  <a:lnTo>
                    <a:pt x="160" y="215"/>
                  </a:lnTo>
                  <a:lnTo>
                    <a:pt x="160" y="209"/>
                  </a:lnTo>
                  <a:lnTo>
                    <a:pt x="160" y="207"/>
                  </a:lnTo>
                  <a:lnTo>
                    <a:pt x="164" y="206"/>
                  </a:lnTo>
                  <a:lnTo>
                    <a:pt x="158" y="199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4" y="193"/>
                  </a:lnTo>
                  <a:close/>
                  <a:moveTo>
                    <a:pt x="109" y="129"/>
                  </a:moveTo>
                  <a:lnTo>
                    <a:pt x="110" y="129"/>
                  </a:lnTo>
                  <a:lnTo>
                    <a:pt x="109" y="128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lnTo>
                    <a:pt x="109" y="129"/>
                  </a:lnTo>
                  <a:close/>
                  <a:moveTo>
                    <a:pt x="41" y="303"/>
                  </a:moveTo>
                  <a:lnTo>
                    <a:pt x="44" y="303"/>
                  </a:lnTo>
                  <a:lnTo>
                    <a:pt x="45" y="304"/>
                  </a:lnTo>
                  <a:lnTo>
                    <a:pt x="44" y="300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303"/>
                  </a:lnTo>
                  <a:close/>
                  <a:moveTo>
                    <a:pt x="45" y="195"/>
                  </a:moveTo>
                  <a:lnTo>
                    <a:pt x="45" y="194"/>
                  </a:lnTo>
                  <a:lnTo>
                    <a:pt x="44" y="195"/>
                  </a:lnTo>
                  <a:lnTo>
                    <a:pt x="45" y="198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close/>
                  <a:moveTo>
                    <a:pt x="48" y="250"/>
                  </a:moveTo>
                  <a:lnTo>
                    <a:pt x="52" y="247"/>
                  </a:lnTo>
                  <a:lnTo>
                    <a:pt x="49" y="247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close/>
                  <a:moveTo>
                    <a:pt x="81" y="232"/>
                  </a:moveTo>
                  <a:lnTo>
                    <a:pt x="76" y="232"/>
                  </a:lnTo>
                  <a:lnTo>
                    <a:pt x="72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7" y="234"/>
                  </a:lnTo>
                  <a:lnTo>
                    <a:pt x="67" y="236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9" y="236"/>
                  </a:lnTo>
                  <a:lnTo>
                    <a:pt x="55" y="234"/>
                  </a:lnTo>
                  <a:lnTo>
                    <a:pt x="55" y="239"/>
                  </a:lnTo>
                  <a:lnTo>
                    <a:pt x="55" y="242"/>
                  </a:lnTo>
                  <a:lnTo>
                    <a:pt x="53" y="243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3" y="250"/>
                  </a:lnTo>
                  <a:lnTo>
                    <a:pt x="55" y="250"/>
                  </a:lnTo>
                  <a:lnTo>
                    <a:pt x="57" y="251"/>
                  </a:lnTo>
                  <a:lnTo>
                    <a:pt x="55" y="251"/>
                  </a:lnTo>
                  <a:lnTo>
                    <a:pt x="57" y="255"/>
                  </a:lnTo>
                  <a:lnTo>
                    <a:pt x="59" y="256"/>
                  </a:lnTo>
                  <a:lnTo>
                    <a:pt x="61" y="256"/>
                  </a:lnTo>
                  <a:lnTo>
                    <a:pt x="63" y="259"/>
                  </a:lnTo>
                  <a:lnTo>
                    <a:pt x="65" y="259"/>
                  </a:lnTo>
                  <a:lnTo>
                    <a:pt x="68" y="260"/>
                  </a:lnTo>
                  <a:lnTo>
                    <a:pt x="67" y="259"/>
                  </a:lnTo>
                  <a:lnTo>
                    <a:pt x="67" y="255"/>
                  </a:lnTo>
                  <a:lnTo>
                    <a:pt x="68" y="250"/>
                  </a:lnTo>
                  <a:lnTo>
                    <a:pt x="71" y="246"/>
                  </a:lnTo>
                  <a:lnTo>
                    <a:pt x="75" y="246"/>
                  </a:lnTo>
                  <a:lnTo>
                    <a:pt x="81" y="250"/>
                  </a:lnTo>
                  <a:lnTo>
                    <a:pt x="81" y="246"/>
                  </a:lnTo>
                  <a:lnTo>
                    <a:pt x="85" y="239"/>
                  </a:lnTo>
                  <a:lnTo>
                    <a:pt x="84" y="236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lnTo>
                    <a:pt x="81" y="232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52" y="303"/>
                  </a:lnTo>
                  <a:lnTo>
                    <a:pt x="52" y="299"/>
                  </a:lnTo>
                  <a:lnTo>
                    <a:pt x="49" y="295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9"/>
                  </a:lnTo>
                  <a:close/>
                  <a:moveTo>
                    <a:pt x="81" y="37"/>
                  </a:moveTo>
                  <a:lnTo>
                    <a:pt x="85" y="41"/>
                  </a:lnTo>
                  <a:lnTo>
                    <a:pt x="89" y="45"/>
                  </a:lnTo>
                  <a:lnTo>
                    <a:pt x="95" y="55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63"/>
                  </a:lnTo>
                  <a:lnTo>
                    <a:pt x="99" y="68"/>
                  </a:lnTo>
                  <a:lnTo>
                    <a:pt x="99" y="71"/>
                  </a:lnTo>
                  <a:lnTo>
                    <a:pt x="95" y="72"/>
                  </a:lnTo>
                  <a:lnTo>
                    <a:pt x="89" y="71"/>
                  </a:lnTo>
                  <a:lnTo>
                    <a:pt x="84" y="68"/>
                  </a:lnTo>
                  <a:lnTo>
                    <a:pt x="84" y="71"/>
                  </a:lnTo>
                  <a:lnTo>
                    <a:pt x="85" y="72"/>
                  </a:lnTo>
                  <a:lnTo>
                    <a:pt x="88" y="74"/>
                  </a:lnTo>
                  <a:lnTo>
                    <a:pt x="89" y="76"/>
                  </a:lnTo>
                  <a:lnTo>
                    <a:pt x="88" y="78"/>
                  </a:lnTo>
                  <a:lnTo>
                    <a:pt x="85" y="80"/>
                  </a:lnTo>
                  <a:lnTo>
                    <a:pt x="84" y="81"/>
                  </a:lnTo>
                  <a:lnTo>
                    <a:pt x="85" y="85"/>
                  </a:lnTo>
                  <a:lnTo>
                    <a:pt x="88" y="88"/>
                  </a:lnTo>
                  <a:lnTo>
                    <a:pt x="89" y="89"/>
                  </a:lnTo>
                  <a:lnTo>
                    <a:pt x="95" y="93"/>
                  </a:lnTo>
                  <a:lnTo>
                    <a:pt x="95" y="97"/>
                  </a:lnTo>
                  <a:lnTo>
                    <a:pt x="97" y="101"/>
                  </a:lnTo>
                  <a:lnTo>
                    <a:pt x="99" y="102"/>
                  </a:lnTo>
                  <a:lnTo>
                    <a:pt x="101" y="102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5" y="97"/>
                  </a:lnTo>
                  <a:lnTo>
                    <a:pt x="109" y="97"/>
                  </a:lnTo>
                  <a:lnTo>
                    <a:pt x="110" y="97"/>
                  </a:lnTo>
                  <a:lnTo>
                    <a:pt x="110" y="94"/>
                  </a:lnTo>
                  <a:lnTo>
                    <a:pt x="106" y="93"/>
                  </a:lnTo>
                  <a:lnTo>
                    <a:pt x="103" y="92"/>
                  </a:lnTo>
                  <a:lnTo>
                    <a:pt x="99" y="89"/>
                  </a:lnTo>
                  <a:lnTo>
                    <a:pt x="95" y="88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9" y="84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9" y="81"/>
                  </a:lnTo>
                  <a:lnTo>
                    <a:pt x="112" y="81"/>
                  </a:lnTo>
                  <a:lnTo>
                    <a:pt x="116" y="84"/>
                  </a:lnTo>
                  <a:lnTo>
                    <a:pt x="125" y="88"/>
                  </a:lnTo>
                  <a:lnTo>
                    <a:pt x="132" y="92"/>
                  </a:lnTo>
                  <a:lnTo>
                    <a:pt x="138" y="93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7" y="85"/>
                  </a:lnTo>
                  <a:lnTo>
                    <a:pt x="138" y="81"/>
                  </a:lnTo>
                  <a:lnTo>
                    <a:pt x="141" y="78"/>
                  </a:lnTo>
                  <a:lnTo>
                    <a:pt x="142" y="76"/>
                  </a:lnTo>
                  <a:lnTo>
                    <a:pt x="146" y="74"/>
                  </a:lnTo>
                  <a:lnTo>
                    <a:pt x="152" y="76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60" y="72"/>
                  </a:lnTo>
                  <a:lnTo>
                    <a:pt x="160" y="71"/>
                  </a:lnTo>
                  <a:lnTo>
                    <a:pt x="162" y="68"/>
                  </a:lnTo>
                  <a:lnTo>
                    <a:pt x="160" y="68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68"/>
                  </a:lnTo>
                  <a:lnTo>
                    <a:pt x="152" y="64"/>
                  </a:lnTo>
                  <a:lnTo>
                    <a:pt x="149" y="63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6" y="53"/>
                  </a:lnTo>
                  <a:lnTo>
                    <a:pt x="145" y="51"/>
                  </a:lnTo>
                  <a:lnTo>
                    <a:pt x="142" y="55"/>
                  </a:lnTo>
                  <a:lnTo>
                    <a:pt x="141" y="57"/>
                  </a:lnTo>
                  <a:lnTo>
                    <a:pt x="137" y="57"/>
                  </a:lnTo>
                  <a:lnTo>
                    <a:pt x="136" y="57"/>
                  </a:lnTo>
                  <a:lnTo>
                    <a:pt x="132" y="55"/>
                  </a:lnTo>
                  <a:lnTo>
                    <a:pt x="129" y="55"/>
                  </a:lnTo>
                  <a:lnTo>
                    <a:pt x="128" y="55"/>
                  </a:lnTo>
                  <a:lnTo>
                    <a:pt x="125" y="55"/>
                  </a:lnTo>
                  <a:lnTo>
                    <a:pt x="124" y="53"/>
                  </a:lnTo>
                  <a:lnTo>
                    <a:pt x="122" y="53"/>
                  </a:lnTo>
                  <a:lnTo>
                    <a:pt x="106" y="45"/>
                  </a:lnTo>
                  <a:lnTo>
                    <a:pt x="88" y="35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5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close/>
                  <a:moveTo>
                    <a:pt x="105" y="162"/>
                  </a:moveTo>
                  <a:lnTo>
                    <a:pt x="105" y="163"/>
                  </a:lnTo>
                  <a:lnTo>
                    <a:pt x="106" y="165"/>
                  </a:lnTo>
                  <a:lnTo>
                    <a:pt x="106" y="167"/>
                  </a:lnTo>
                  <a:lnTo>
                    <a:pt x="109" y="167"/>
                  </a:lnTo>
                  <a:lnTo>
                    <a:pt x="109" y="163"/>
                  </a:lnTo>
                  <a:lnTo>
                    <a:pt x="106" y="163"/>
                  </a:lnTo>
                  <a:lnTo>
                    <a:pt x="106" y="159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close/>
                  <a:moveTo>
                    <a:pt x="154" y="59"/>
                  </a:moveTo>
                  <a:lnTo>
                    <a:pt x="154" y="53"/>
                  </a:lnTo>
                  <a:lnTo>
                    <a:pt x="158" y="51"/>
                  </a:lnTo>
                  <a:lnTo>
                    <a:pt x="160" y="49"/>
                  </a:lnTo>
                  <a:lnTo>
                    <a:pt x="158" y="49"/>
                  </a:lnTo>
                  <a:lnTo>
                    <a:pt x="154" y="48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59"/>
                  </a:lnTo>
                  <a:close/>
                  <a:moveTo>
                    <a:pt x="177" y="31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8" y="31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9" y="37"/>
                  </a:lnTo>
                  <a:lnTo>
                    <a:pt x="168" y="37"/>
                  </a:lnTo>
                  <a:lnTo>
                    <a:pt x="166" y="41"/>
                  </a:lnTo>
                  <a:lnTo>
                    <a:pt x="166" y="44"/>
                  </a:lnTo>
                  <a:lnTo>
                    <a:pt x="166" y="45"/>
                  </a:lnTo>
                  <a:lnTo>
                    <a:pt x="164" y="48"/>
                  </a:lnTo>
                  <a:lnTo>
                    <a:pt x="166" y="49"/>
                  </a:lnTo>
                  <a:lnTo>
                    <a:pt x="169" y="44"/>
                  </a:lnTo>
                  <a:lnTo>
                    <a:pt x="169" y="41"/>
                  </a:lnTo>
                  <a:lnTo>
                    <a:pt x="169" y="40"/>
                  </a:lnTo>
                  <a:lnTo>
                    <a:pt x="172" y="40"/>
                  </a:lnTo>
                  <a:lnTo>
                    <a:pt x="173" y="37"/>
                  </a:lnTo>
                  <a:lnTo>
                    <a:pt x="177" y="35"/>
                  </a:lnTo>
                  <a:lnTo>
                    <a:pt x="181" y="32"/>
                  </a:lnTo>
                  <a:lnTo>
                    <a:pt x="181" y="31"/>
                  </a:lnTo>
                  <a:lnTo>
                    <a:pt x="180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close/>
                  <a:moveTo>
                    <a:pt x="172" y="61"/>
                  </a:moveTo>
                  <a:lnTo>
                    <a:pt x="172" y="59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lnTo>
                    <a:pt x="172" y="61"/>
                  </a:lnTo>
                  <a:close/>
                  <a:moveTo>
                    <a:pt x="193" y="17"/>
                  </a:moveTo>
                  <a:lnTo>
                    <a:pt x="190" y="21"/>
                  </a:lnTo>
                  <a:lnTo>
                    <a:pt x="189" y="24"/>
                  </a:lnTo>
                  <a:lnTo>
                    <a:pt x="189" y="27"/>
                  </a:lnTo>
                  <a:lnTo>
                    <a:pt x="189" y="28"/>
                  </a:lnTo>
                  <a:lnTo>
                    <a:pt x="190" y="28"/>
                  </a:lnTo>
                  <a:lnTo>
                    <a:pt x="193" y="24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17"/>
                  </a:lnTo>
                  <a:close/>
                  <a:moveTo>
                    <a:pt x="207" y="0"/>
                  </a:moveTo>
                  <a:lnTo>
                    <a:pt x="207" y="4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7" y="0"/>
                  </a:lnTo>
                  <a:close/>
                  <a:moveTo>
                    <a:pt x="206" y="7"/>
                  </a:moveTo>
                  <a:lnTo>
                    <a:pt x="207" y="4"/>
                  </a:lnTo>
                  <a:lnTo>
                    <a:pt x="206" y="5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0" name="Freeform 129"/>
            <p:cNvSpPr>
              <a:spLocks noEditPoints="1"/>
            </p:cNvSpPr>
            <p:nvPr/>
          </p:nvSpPr>
          <p:spPr bwMode="auto">
            <a:xfrm>
              <a:off x="7112000" y="3335338"/>
              <a:ext cx="238125" cy="374650"/>
            </a:xfrm>
            <a:custGeom>
              <a:avLst/>
              <a:gdLst>
                <a:gd name="T0" fmla="*/ 62 w 150"/>
                <a:gd name="T1" fmla="*/ 231 h 236"/>
                <a:gd name="T2" fmla="*/ 83 w 150"/>
                <a:gd name="T3" fmla="*/ 218 h 236"/>
                <a:gd name="T4" fmla="*/ 33 w 150"/>
                <a:gd name="T5" fmla="*/ 137 h 236"/>
                <a:gd name="T6" fmla="*/ 26 w 150"/>
                <a:gd name="T7" fmla="*/ 149 h 236"/>
                <a:gd name="T8" fmla="*/ 8 w 150"/>
                <a:gd name="T9" fmla="*/ 174 h 236"/>
                <a:gd name="T10" fmla="*/ 21 w 150"/>
                <a:gd name="T11" fmla="*/ 162 h 236"/>
                <a:gd name="T12" fmla="*/ 35 w 150"/>
                <a:gd name="T13" fmla="*/ 147 h 236"/>
                <a:gd name="T14" fmla="*/ 35 w 150"/>
                <a:gd name="T15" fmla="*/ 118 h 236"/>
                <a:gd name="T16" fmla="*/ 35 w 150"/>
                <a:gd name="T17" fmla="*/ 114 h 236"/>
                <a:gd name="T18" fmla="*/ 51 w 150"/>
                <a:gd name="T19" fmla="*/ 108 h 236"/>
                <a:gd name="T20" fmla="*/ 61 w 150"/>
                <a:gd name="T21" fmla="*/ 105 h 236"/>
                <a:gd name="T22" fmla="*/ 43 w 150"/>
                <a:gd name="T23" fmla="*/ 77 h 236"/>
                <a:gd name="T24" fmla="*/ 47 w 150"/>
                <a:gd name="T25" fmla="*/ 88 h 236"/>
                <a:gd name="T26" fmla="*/ 69 w 150"/>
                <a:gd name="T27" fmla="*/ 90 h 236"/>
                <a:gd name="T28" fmla="*/ 75 w 150"/>
                <a:gd name="T29" fmla="*/ 86 h 236"/>
                <a:gd name="T30" fmla="*/ 101 w 150"/>
                <a:gd name="T31" fmla="*/ 104 h 236"/>
                <a:gd name="T32" fmla="*/ 93 w 150"/>
                <a:gd name="T33" fmla="*/ 92 h 236"/>
                <a:gd name="T34" fmla="*/ 87 w 150"/>
                <a:gd name="T35" fmla="*/ 90 h 236"/>
                <a:gd name="T36" fmla="*/ 70 w 150"/>
                <a:gd name="T37" fmla="*/ 84 h 236"/>
                <a:gd name="T38" fmla="*/ 55 w 150"/>
                <a:gd name="T39" fmla="*/ 53 h 236"/>
                <a:gd name="T40" fmla="*/ 62 w 150"/>
                <a:gd name="T41" fmla="*/ 21 h 236"/>
                <a:gd name="T42" fmla="*/ 51 w 150"/>
                <a:gd name="T43" fmla="*/ 7 h 236"/>
                <a:gd name="T44" fmla="*/ 33 w 150"/>
                <a:gd name="T45" fmla="*/ 20 h 236"/>
                <a:gd name="T46" fmla="*/ 26 w 150"/>
                <a:gd name="T47" fmla="*/ 47 h 236"/>
                <a:gd name="T48" fmla="*/ 62 w 150"/>
                <a:gd name="T49" fmla="*/ 69 h 236"/>
                <a:gd name="T50" fmla="*/ 62 w 150"/>
                <a:gd name="T51" fmla="*/ 69 h 236"/>
                <a:gd name="T52" fmla="*/ 66 w 150"/>
                <a:gd name="T53" fmla="*/ 93 h 236"/>
                <a:gd name="T54" fmla="*/ 74 w 150"/>
                <a:gd name="T55" fmla="*/ 149 h 236"/>
                <a:gd name="T56" fmla="*/ 86 w 150"/>
                <a:gd name="T57" fmla="*/ 128 h 236"/>
                <a:gd name="T58" fmla="*/ 73 w 150"/>
                <a:gd name="T59" fmla="*/ 134 h 236"/>
                <a:gd name="T60" fmla="*/ 147 w 150"/>
                <a:gd name="T61" fmla="*/ 189 h 236"/>
                <a:gd name="T62" fmla="*/ 143 w 150"/>
                <a:gd name="T63" fmla="*/ 171 h 236"/>
                <a:gd name="T64" fmla="*/ 130 w 150"/>
                <a:gd name="T65" fmla="*/ 166 h 236"/>
                <a:gd name="T66" fmla="*/ 119 w 150"/>
                <a:gd name="T67" fmla="*/ 181 h 236"/>
                <a:gd name="T68" fmla="*/ 106 w 150"/>
                <a:gd name="T69" fmla="*/ 191 h 236"/>
                <a:gd name="T70" fmla="*/ 91 w 150"/>
                <a:gd name="T71" fmla="*/ 189 h 236"/>
                <a:gd name="T72" fmla="*/ 79 w 150"/>
                <a:gd name="T73" fmla="*/ 211 h 236"/>
                <a:gd name="T74" fmla="*/ 93 w 150"/>
                <a:gd name="T75" fmla="*/ 201 h 236"/>
                <a:gd name="T76" fmla="*/ 103 w 150"/>
                <a:gd name="T77" fmla="*/ 197 h 236"/>
                <a:gd name="T78" fmla="*/ 126 w 150"/>
                <a:gd name="T79" fmla="*/ 232 h 236"/>
                <a:gd name="T80" fmla="*/ 132 w 150"/>
                <a:gd name="T81" fmla="*/ 218 h 236"/>
                <a:gd name="T82" fmla="*/ 144 w 150"/>
                <a:gd name="T83" fmla="*/ 214 h 236"/>
                <a:gd name="T84" fmla="*/ 148 w 150"/>
                <a:gd name="T85" fmla="*/ 197 h 236"/>
                <a:gd name="T86" fmla="*/ 87 w 150"/>
                <a:gd name="T87" fmla="*/ 145 h 236"/>
                <a:gd name="T88" fmla="*/ 83 w 150"/>
                <a:gd name="T89" fmla="*/ 167 h 236"/>
                <a:gd name="T90" fmla="*/ 95 w 150"/>
                <a:gd name="T91" fmla="*/ 149 h 236"/>
                <a:gd name="T92" fmla="*/ 99 w 150"/>
                <a:gd name="T93" fmla="*/ 122 h 236"/>
                <a:gd name="T94" fmla="*/ 90 w 150"/>
                <a:gd name="T95" fmla="*/ 122 h 236"/>
                <a:gd name="T96" fmla="*/ 105 w 150"/>
                <a:gd name="T97" fmla="*/ 147 h 236"/>
                <a:gd name="T98" fmla="*/ 99 w 150"/>
                <a:gd name="T99" fmla="*/ 162 h 236"/>
                <a:gd name="T100" fmla="*/ 103 w 150"/>
                <a:gd name="T101" fmla="*/ 93 h 236"/>
                <a:gd name="T102" fmla="*/ 117 w 150"/>
                <a:gd name="T103" fmla="*/ 162 h 236"/>
                <a:gd name="T104" fmla="*/ 106 w 150"/>
                <a:gd name="T105" fmla="*/ 165 h 236"/>
                <a:gd name="T106" fmla="*/ 118 w 150"/>
                <a:gd name="T107" fmla="*/ 130 h 236"/>
                <a:gd name="T108" fmla="*/ 114 w 150"/>
                <a:gd name="T109" fmla="*/ 140 h 236"/>
                <a:gd name="T110" fmla="*/ 122 w 150"/>
                <a:gd name="T111" fmla="*/ 144 h 236"/>
                <a:gd name="T112" fmla="*/ 130 w 150"/>
                <a:gd name="T113" fmla="*/ 134 h 236"/>
                <a:gd name="T114" fmla="*/ 118 w 150"/>
                <a:gd name="T115" fmla="*/ 110 h 236"/>
                <a:gd name="T116" fmla="*/ 113 w 150"/>
                <a:gd name="T117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" h="236">
                  <a:moveTo>
                    <a:pt x="62" y="231"/>
                  </a:moveTo>
                  <a:lnTo>
                    <a:pt x="65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28"/>
                  </a:lnTo>
                  <a:lnTo>
                    <a:pt x="62" y="228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close/>
                  <a:moveTo>
                    <a:pt x="75" y="218"/>
                  </a:moveTo>
                  <a:lnTo>
                    <a:pt x="74" y="218"/>
                  </a:lnTo>
                  <a:lnTo>
                    <a:pt x="75" y="219"/>
                  </a:lnTo>
                  <a:lnTo>
                    <a:pt x="78" y="222"/>
                  </a:lnTo>
                  <a:lnTo>
                    <a:pt x="79" y="222"/>
                  </a:lnTo>
                  <a:lnTo>
                    <a:pt x="82" y="219"/>
                  </a:lnTo>
                  <a:lnTo>
                    <a:pt x="83" y="218"/>
                  </a:lnTo>
                  <a:lnTo>
                    <a:pt x="79" y="215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close/>
                  <a:moveTo>
                    <a:pt x="33" y="140"/>
                  </a:moveTo>
                  <a:lnTo>
                    <a:pt x="33" y="137"/>
                  </a:lnTo>
                  <a:lnTo>
                    <a:pt x="33" y="134"/>
                  </a:lnTo>
                  <a:lnTo>
                    <a:pt x="33" y="132"/>
                  </a:lnTo>
                  <a:lnTo>
                    <a:pt x="30" y="136"/>
                  </a:lnTo>
                  <a:lnTo>
                    <a:pt x="30" y="137"/>
                  </a:lnTo>
                  <a:lnTo>
                    <a:pt x="33" y="144"/>
                  </a:lnTo>
                  <a:lnTo>
                    <a:pt x="30" y="141"/>
                  </a:lnTo>
                  <a:lnTo>
                    <a:pt x="29" y="140"/>
                  </a:lnTo>
                  <a:lnTo>
                    <a:pt x="30" y="145"/>
                  </a:lnTo>
                  <a:lnTo>
                    <a:pt x="29" y="149"/>
                  </a:lnTo>
                  <a:lnTo>
                    <a:pt x="26" y="149"/>
                  </a:lnTo>
                  <a:lnTo>
                    <a:pt x="25" y="150"/>
                  </a:lnTo>
                  <a:lnTo>
                    <a:pt x="25" y="153"/>
                  </a:lnTo>
                  <a:lnTo>
                    <a:pt x="22" y="153"/>
                  </a:lnTo>
                  <a:lnTo>
                    <a:pt x="22" y="154"/>
                  </a:lnTo>
                  <a:lnTo>
                    <a:pt x="21" y="157"/>
                  </a:lnTo>
                  <a:lnTo>
                    <a:pt x="21" y="158"/>
                  </a:lnTo>
                  <a:lnTo>
                    <a:pt x="17" y="162"/>
                  </a:lnTo>
                  <a:lnTo>
                    <a:pt x="12" y="170"/>
                  </a:lnTo>
                  <a:lnTo>
                    <a:pt x="9" y="170"/>
                  </a:lnTo>
                  <a:lnTo>
                    <a:pt x="8" y="174"/>
                  </a:lnTo>
                  <a:lnTo>
                    <a:pt x="4" y="178"/>
                  </a:lnTo>
                  <a:lnTo>
                    <a:pt x="0" y="183"/>
                  </a:lnTo>
                  <a:lnTo>
                    <a:pt x="0" y="187"/>
                  </a:lnTo>
                  <a:lnTo>
                    <a:pt x="5" y="181"/>
                  </a:lnTo>
                  <a:lnTo>
                    <a:pt x="9" y="178"/>
                  </a:lnTo>
                  <a:lnTo>
                    <a:pt x="13" y="175"/>
                  </a:lnTo>
                  <a:lnTo>
                    <a:pt x="18" y="167"/>
                  </a:lnTo>
                  <a:lnTo>
                    <a:pt x="22" y="165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22" y="161"/>
                  </a:lnTo>
                  <a:lnTo>
                    <a:pt x="22" y="158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7"/>
                  </a:lnTo>
                  <a:lnTo>
                    <a:pt x="30" y="153"/>
                  </a:lnTo>
                  <a:lnTo>
                    <a:pt x="33" y="150"/>
                  </a:lnTo>
                  <a:lnTo>
                    <a:pt x="34" y="150"/>
                  </a:lnTo>
                  <a:lnTo>
                    <a:pt x="35" y="149"/>
                  </a:lnTo>
                  <a:lnTo>
                    <a:pt x="35" y="147"/>
                  </a:lnTo>
                  <a:lnTo>
                    <a:pt x="34" y="144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close/>
                  <a:moveTo>
                    <a:pt x="35" y="114"/>
                  </a:moveTo>
                  <a:lnTo>
                    <a:pt x="35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61" y="105"/>
                  </a:moveTo>
                  <a:lnTo>
                    <a:pt x="59" y="100"/>
                  </a:lnTo>
                  <a:lnTo>
                    <a:pt x="57" y="96"/>
                  </a:lnTo>
                  <a:lnTo>
                    <a:pt x="49" y="93"/>
                  </a:lnTo>
                  <a:lnTo>
                    <a:pt x="43" y="93"/>
                  </a:lnTo>
                  <a:lnTo>
                    <a:pt x="42" y="93"/>
                  </a:lnTo>
                  <a:lnTo>
                    <a:pt x="46" y="97"/>
                  </a:lnTo>
                  <a:lnTo>
                    <a:pt x="47" y="104"/>
                  </a:lnTo>
                  <a:lnTo>
                    <a:pt x="51" y="108"/>
                  </a:lnTo>
                  <a:lnTo>
                    <a:pt x="55" y="114"/>
                  </a:lnTo>
                  <a:lnTo>
                    <a:pt x="59" y="117"/>
                  </a:lnTo>
                  <a:lnTo>
                    <a:pt x="61" y="114"/>
                  </a:lnTo>
                  <a:lnTo>
                    <a:pt x="62" y="109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1" y="105"/>
                  </a:lnTo>
                  <a:close/>
                  <a:moveTo>
                    <a:pt x="30" y="56"/>
                  </a:moveTo>
                  <a:lnTo>
                    <a:pt x="30" y="60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7"/>
                  </a:lnTo>
                  <a:lnTo>
                    <a:pt x="43" y="77"/>
                  </a:lnTo>
                  <a:lnTo>
                    <a:pt x="43" y="74"/>
                  </a:lnTo>
                  <a:lnTo>
                    <a:pt x="42" y="69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49" y="77"/>
                  </a:lnTo>
                  <a:lnTo>
                    <a:pt x="46" y="78"/>
                  </a:lnTo>
                  <a:lnTo>
                    <a:pt x="43" y="80"/>
                  </a:lnTo>
                  <a:lnTo>
                    <a:pt x="43" y="84"/>
                  </a:lnTo>
                  <a:lnTo>
                    <a:pt x="46" y="88"/>
                  </a:lnTo>
                  <a:lnTo>
                    <a:pt x="47" y="88"/>
                  </a:lnTo>
                  <a:lnTo>
                    <a:pt x="46" y="86"/>
                  </a:lnTo>
                  <a:lnTo>
                    <a:pt x="49" y="86"/>
                  </a:lnTo>
                  <a:lnTo>
                    <a:pt x="49" y="90"/>
                  </a:lnTo>
                  <a:lnTo>
                    <a:pt x="51" y="88"/>
                  </a:lnTo>
                  <a:lnTo>
                    <a:pt x="51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9" y="90"/>
                  </a:lnTo>
                  <a:lnTo>
                    <a:pt x="74" y="93"/>
                  </a:lnTo>
                  <a:lnTo>
                    <a:pt x="75" y="97"/>
                  </a:lnTo>
                  <a:lnTo>
                    <a:pt x="78" y="100"/>
                  </a:lnTo>
                  <a:lnTo>
                    <a:pt x="79" y="97"/>
                  </a:lnTo>
                  <a:lnTo>
                    <a:pt x="78" y="96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5" y="90"/>
                  </a:lnTo>
                  <a:lnTo>
                    <a:pt x="74" y="86"/>
                  </a:lnTo>
                  <a:lnTo>
                    <a:pt x="75" y="86"/>
                  </a:lnTo>
                  <a:lnTo>
                    <a:pt x="78" y="88"/>
                  </a:lnTo>
                  <a:lnTo>
                    <a:pt x="82" y="92"/>
                  </a:lnTo>
                  <a:lnTo>
                    <a:pt x="86" y="93"/>
                  </a:lnTo>
                  <a:lnTo>
                    <a:pt x="90" y="97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95" y="104"/>
                  </a:lnTo>
                  <a:lnTo>
                    <a:pt x="95" y="105"/>
                  </a:lnTo>
                  <a:lnTo>
                    <a:pt x="97" y="105"/>
                  </a:lnTo>
                  <a:lnTo>
                    <a:pt x="101" y="104"/>
                  </a:lnTo>
                  <a:lnTo>
                    <a:pt x="99" y="105"/>
                  </a:lnTo>
                  <a:lnTo>
                    <a:pt x="99" y="108"/>
                  </a:lnTo>
                  <a:lnTo>
                    <a:pt x="101" y="110"/>
                  </a:lnTo>
                  <a:lnTo>
                    <a:pt x="103" y="110"/>
                  </a:lnTo>
                  <a:lnTo>
                    <a:pt x="103" y="108"/>
                  </a:lnTo>
                  <a:lnTo>
                    <a:pt x="103" y="104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7" y="97"/>
                  </a:lnTo>
                  <a:lnTo>
                    <a:pt x="93" y="92"/>
                  </a:lnTo>
                  <a:lnTo>
                    <a:pt x="91" y="92"/>
                  </a:lnTo>
                  <a:lnTo>
                    <a:pt x="93" y="90"/>
                  </a:lnTo>
                  <a:lnTo>
                    <a:pt x="99" y="90"/>
                  </a:lnTo>
                  <a:lnTo>
                    <a:pt x="97" y="88"/>
                  </a:lnTo>
                  <a:lnTo>
                    <a:pt x="93" y="86"/>
                  </a:lnTo>
                  <a:lnTo>
                    <a:pt x="90" y="84"/>
                  </a:lnTo>
                  <a:lnTo>
                    <a:pt x="87" y="82"/>
                  </a:lnTo>
                  <a:lnTo>
                    <a:pt x="87" y="86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6" y="88"/>
                  </a:lnTo>
                  <a:lnTo>
                    <a:pt x="83" y="86"/>
                  </a:lnTo>
                  <a:lnTo>
                    <a:pt x="82" y="82"/>
                  </a:lnTo>
                  <a:lnTo>
                    <a:pt x="79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82"/>
                  </a:lnTo>
                  <a:lnTo>
                    <a:pt x="70" y="80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5" y="82"/>
                  </a:lnTo>
                  <a:lnTo>
                    <a:pt x="61" y="77"/>
                  </a:lnTo>
                  <a:lnTo>
                    <a:pt x="59" y="73"/>
                  </a:lnTo>
                  <a:lnTo>
                    <a:pt x="61" y="71"/>
                  </a:lnTo>
                  <a:lnTo>
                    <a:pt x="55" y="65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9" y="47"/>
                  </a:lnTo>
                  <a:lnTo>
                    <a:pt x="62" y="44"/>
                  </a:lnTo>
                  <a:lnTo>
                    <a:pt x="62" y="47"/>
                  </a:lnTo>
                  <a:lnTo>
                    <a:pt x="65" y="43"/>
                  </a:lnTo>
                  <a:lnTo>
                    <a:pt x="65" y="39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5" y="25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61" y="8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4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47" y="4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7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4" y="23"/>
                  </a:lnTo>
                  <a:lnTo>
                    <a:pt x="34" y="27"/>
                  </a:lnTo>
                  <a:lnTo>
                    <a:pt x="34" y="33"/>
                  </a:lnTo>
                  <a:lnTo>
                    <a:pt x="34" y="39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3" y="47"/>
                  </a:lnTo>
                  <a:lnTo>
                    <a:pt x="29" y="40"/>
                  </a:lnTo>
                  <a:lnTo>
                    <a:pt x="26" y="43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62" y="69"/>
                  </a:moveTo>
                  <a:lnTo>
                    <a:pt x="65" y="73"/>
                  </a:lnTo>
                  <a:lnTo>
                    <a:pt x="65" y="67"/>
                  </a:lnTo>
                  <a:lnTo>
                    <a:pt x="65" y="65"/>
                  </a:lnTo>
                  <a:lnTo>
                    <a:pt x="61" y="67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2" y="69"/>
                  </a:lnTo>
                  <a:close/>
                  <a:moveTo>
                    <a:pt x="66" y="93"/>
                  </a:moveTo>
                  <a:lnTo>
                    <a:pt x="65" y="93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69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6" y="93"/>
                  </a:lnTo>
                  <a:close/>
                  <a:moveTo>
                    <a:pt x="73" y="134"/>
                  </a:moveTo>
                  <a:lnTo>
                    <a:pt x="73" y="141"/>
                  </a:lnTo>
                  <a:lnTo>
                    <a:pt x="73" y="145"/>
                  </a:lnTo>
                  <a:lnTo>
                    <a:pt x="73" y="149"/>
                  </a:lnTo>
                  <a:lnTo>
                    <a:pt x="74" y="149"/>
                  </a:lnTo>
                  <a:lnTo>
                    <a:pt x="75" y="147"/>
                  </a:lnTo>
                  <a:lnTo>
                    <a:pt x="78" y="145"/>
                  </a:lnTo>
                  <a:lnTo>
                    <a:pt x="79" y="145"/>
                  </a:lnTo>
                  <a:lnTo>
                    <a:pt x="83" y="144"/>
                  </a:lnTo>
                  <a:lnTo>
                    <a:pt x="86" y="140"/>
                  </a:lnTo>
                  <a:lnTo>
                    <a:pt x="87" y="137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86" y="132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2" y="130"/>
                  </a:lnTo>
                  <a:lnTo>
                    <a:pt x="79" y="128"/>
                  </a:lnTo>
                  <a:lnTo>
                    <a:pt x="75" y="124"/>
                  </a:lnTo>
                  <a:lnTo>
                    <a:pt x="73" y="124"/>
                  </a:lnTo>
                  <a:lnTo>
                    <a:pt x="70" y="122"/>
                  </a:lnTo>
                  <a:lnTo>
                    <a:pt x="69" y="124"/>
                  </a:lnTo>
                  <a:lnTo>
                    <a:pt x="73" y="126"/>
                  </a:lnTo>
                  <a:lnTo>
                    <a:pt x="73" y="128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34"/>
                  </a:lnTo>
                  <a:close/>
                  <a:moveTo>
                    <a:pt x="148" y="197"/>
                  </a:moveTo>
                  <a:lnTo>
                    <a:pt x="147" y="194"/>
                  </a:lnTo>
                  <a:lnTo>
                    <a:pt x="148" y="191"/>
                  </a:lnTo>
                  <a:lnTo>
                    <a:pt x="147" y="189"/>
                  </a:lnTo>
                  <a:lnTo>
                    <a:pt x="144" y="189"/>
                  </a:lnTo>
                  <a:lnTo>
                    <a:pt x="147" y="187"/>
                  </a:lnTo>
                  <a:lnTo>
                    <a:pt x="144" y="185"/>
                  </a:lnTo>
                  <a:lnTo>
                    <a:pt x="143" y="183"/>
                  </a:lnTo>
                  <a:lnTo>
                    <a:pt x="140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4" y="175"/>
                  </a:lnTo>
                  <a:lnTo>
                    <a:pt x="143" y="174"/>
                  </a:lnTo>
                  <a:lnTo>
                    <a:pt x="143" y="171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7"/>
                  </a:lnTo>
                  <a:lnTo>
                    <a:pt x="136" y="166"/>
                  </a:lnTo>
                  <a:lnTo>
                    <a:pt x="135" y="165"/>
                  </a:lnTo>
                  <a:lnTo>
                    <a:pt x="131" y="162"/>
                  </a:lnTo>
                  <a:lnTo>
                    <a:pt x="130" y="161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1" y="171"/>
                  </a:lnTo>
                  <a:lnTo>
                    <a:pt x="131" y="174"/>
                  </a:lnTo>
                  <a:lnTo>
                    <a:pt x="131" y="175"/>
                  </a:lnTo>
                  <a:lnTo>
                    <a:pt x="130" y="175"/>
                  </a:lnTo>
                  <a:lnTo>
                    <a:pt x="127" y="174"/>
                  </a:lnTo>
                  <a:lnTo>
                    <a:pt x="126" y="178"/>
                  </a:lnTo>
                  <a:lnTo>
                    <a:pt x="122" y="175"/>
                  </a:lnTo>
                  <a:lnTo>
                    <a:pt x="119" y="175"/>
                  </a:lnTo>
                  <a:lnTo>
                    <a:pt x="119" y="178"/>
                  </a:lnTo>
                  <a:lnTo>
                    <a:pt x="119" y="181"/>
                  </a:lnTo>
                  <a:lnTo>
                    <a:pt x="118" y="183"/>
                  </a:lnTo>
                  <a:lnTo>
                    <a:pt x="117" y="183"/>
                  </a:lnTo>
                  <a:lnTo>
                    <a:pt x="114" y="183"/>
                  </a:lnTo>
                  <a:lnTo>
                    <a:pt x="113" y="185"/>
                  </a:lnTo>
                  <a:lnTo>
                    <a:pt x="113" y="189"/>
                  </a:lnTo>
                  <a:lnTo>
                    <a:pt x="110" y="191"/>
                  </a:lnTo>
                  <a:lnTo>
                    <a:pt x="106" y="191"/>
                  </a:lnTo>
                  <a:lnTo>
                    <a:pt x="103" y="193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89"/>
                  </a:lnTo>
                  <a:lnTo>
                    <a:pt x="105" y="183"/>
                  </a:lnTo>
                  <a:lnTo>
                    <a:pt x="103" y="181"/>
                  </a:lnTo>
                  <a:lnTo>
                    <a:pt x="101" y="183"/>
                  </a:lnTo>
                  <a:lnTo>
                    <a:pt x="101" y="181"/>
                  </a:lnTo>
                  <a:lnTo>
                    <a:pt x="99" y="179"/>
                  </a:lnTo>
                  <a:lnTo>
                    <a:pt x="99" y="181"/>
                  </a:lnTo>
                  <a:lnTo>
                    <a:pt x="97" y="183"/>
                  </a:lnTo>
                  <a:lnTo>
                    <a:pt x="93" y="185"/>
                  </a:lnTo>
                  <a:lnTo>
                    <a:pt x="91" y="189"/>
                  </a:lnTo>
                  <a:lnTo>
                    <a:pt x="91" y="191"/>
                  </a:lnTo>
                  <a:lnTo>
                    <a:pt x="90" y="191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79" y="194"/>
                  </a:lnTo>
                  <a:lnTo>
                    <a:pt x="79" y="201"/>
                  </a:lnTo>
                  <a:lnTo>
                    <a:pt x="75" y="207"/>
                  </a:lnTo>
                  <a:lnTo>
                    <a:pt x="75" y="211"/>
                  </a:lnTo>
                  <a:lnTo>
                    <a:pt x="78" y="211"/>
                  </a:lnTo>
                  <a:lnTo>
                    <a:pt x="79" y="211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3" y="202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90" y="197"/>
                  </a:lnTo>
                  <a:lnTo>
                    <a:pt x="90" y="201"/>
                  </a:lnTo>
                  <a:lnTo>
                    <a:pt x="91" y="202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5" y="198"/>
                  </a:lnTo>
                  <a:lnTo>
                    <a:pt x="95" y="201"/>
                  </a:lnTo>
                  <a:lnTo>
                    <a:pt x="95" y="202"/>
                  </a:lnTo>
                  <a:lnTo>
                    <a:pt x="97" y="202"/>
                  </a:lnTo>
                  <a:lnTo>
                    <a:pt x="101" y="205"/>
                  </a:lnTo>
                  <a:lnTo>
                    <a:pt x="99" y="201"/>
                  </a:lnTo>
                  <a:lnTo>
                    <a:pt x="101" y="201"/>
                  </a:lnTo>
                  <a:lnTo>
                    <a:pt x="101" y="198"/>
                  </a:lnTo>
                  <a:lnTo>
                    <a:pt x="101" y="197"/>
                  </a:lnTo>
                  <a:lnTo>
                    <a:pt x="103" y="197"/>
                  </a:lnTo>
                  <a:lnTo>
                    <a:pt x="105" y="198"/>
                  </a:lnTo>
                  <a:lnTo>
                    <a:pt x="110" y="201"/>
                  </a:lnTo>
                  <a:lnTo>
                    <a:pt x="113" y="205"/>
                  </a:lnTo>
                  <a:lnTo>
                    <a:pt x="113" y="207"/>
                  </a:lnTo>
                  <a:lnTo>
                    <a:pt x="110" y="211"/>
                  </a:lnTo>
                  <a:lnTo>
                    <a:pt x="113" y="222"/>
                  </a:lnTo>
                  <a:lnTo>
                    <a:pt x="114" y="224"/>
                  </a:lnTo>
                  <a:lnTo>
                    <a:pt x="119" y="228"/>
                  </a:lnTo>
                  <a:lnTo>
                    <a:pt x="123" y="231"/>
                  </a:lnTo>
                  <a:lnTo>
                    <a:pt x="126" y="232"/>
                  </a:lnTo>
                  <a:lnTo>
                    <a:pt x="127" y="231"/>
                  </a:lnTo>
                  <a:lnTo>
                    <a:pt x="130" y="228"/>
                  </a:lnTo>
                  <a:lnTo>
                    <a:pt x="131" y="227"/>
                  </a:lnTo>
                  <a:lnTo>
                    <a:pt x="131" y="232"/>
                  </a:lnTo>
                  <a:lnTo>
                    <a:pt x="131" y="236"/>
                  </a:lnTo>
                  <a:lnTo>
                    <a:pt x="132" y="236"/>
                  </a:lnTo>
                  <a:lnTo>
                    <a:pt x="136" y="232"/>
                  </a:lnTo>
                  <a:lnTo>
                    <a:pt x="139" y="227"/>
                  </a:lnTo>
                  <a:lnTo>
                    <a:pt x="135" y="222"/>
                  </a:lnTo>
                  <a:lnTo>
                    <a:pt x="132" y="218"/>
                  </a:lnTo>
                  <a:lnTo>
                    <a:pt x="135" y="210"/>
                  </a:lnTo>
                  <a:lnTo>
                    <a:pt x="136" y="206"/>
                  </a:lnTo>
                  <a:lnTo>
                    <a:pt x="139" y="206"/>
                  </a:lnTo>
                  <a:lnTo>
                    <a:pt x="140" y="210"/>
                  </a:lnTo>
                  <a:lnTo>
                    <a:pt x="143" y="214"/>
                  </a:lnTo>
                  <a:lnTo>
                    <a:pt x="143" y="219"/>
                  </a:lnTo>
                  <a:lnTo>
                    <a:pt x="147" y="224"/>
                  </a:lnTo>
                  <a:lnTo>
                    <a:pt x="147" y="219"/>
                  </a:lnTo>
                  <a:lnTo>
                    <a:pt x="147" y="215"/>
                  </a:lnTo>
                  <a:lnTo>
                    <a:pt x="144" y="214"/>
                  </a:lnTo>
                  <a:lnTo>
                    <a:pt x="147" y="214"/>
                  </a:lnTo>
                  <a:lnTo>
                    <a:pt x="148" y="211"/>
                  </a:lnTo>
                  <a:lnTo>
                    <a:pt x="150" y="210"/>
                  </a:lnTo>
                  <a:lnTo>
                    <a:pt x="150" y="205"/>
                  </a:lnTo>
                  <a:lnTo>
                    <a:pt x="150" y="198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lnTo>
                    <a:pt x="148" y="197"/>
                  </a:lnTo>
                  <a:close/>
                  <a:moveTo>
                    <a:pt x="95" y="149"/>
                  </a:moveTo>
                  <a:lnTo>
                    <a:pt x="97" y="145"/>
                  </a:lnTo>
                  <a:lnTo>
                    <a:pt x="97" y="141"/>
                  </a:lnTo>
                  <a:lnTo>
                    <a:pt x="95" y="140"/>
                  </a:lnTo>
                  <a:lnTo>
                    <a:pt x="93" y="140"/>
                  </a:lnTo>
                  <a:lnTo>
                    <a:pt x="90" y="140"/>
                  </a:lnTo>
                  <a:lnTo>
                    <a:pt x="87" y="141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7"/>
                  </a:lnTo>
                  <a:lnTo>
                    <a:pt x="83" y="157"/>
                  </a:lnTo>
                  <a:lnTo>
                    <a:pt x="82" y="158"/>
                  </a:lnTo>
                  <a:lnTo>
                    <a:pt x="79" y="158"/>
                  </a:lnTo>
                  <a:lnTo>
                    <a:pt x="82" y="165"/>
                  </a:lnTo>
                  <a:lnTo>
                    <a:pt x="83" y="167"/>
                  </a:lnTo>
                  <a:lnTo>
                    <a:pt x="90" y="170"/>
                  </a:lnTo>
                  <a:lnTo>
                    <a:pt x="91" y="174"/>
                  </a:lnTo>
                  <a:lnTo>
                    <a:pt x="93" y="174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3" y="165"/>
                  </a:lnTo>
                  <a:lnTo>
                    <a:pt x="93" y="157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9"/>
                  </a:lnTo>
                  <a:close/>
                  <a:moveTo>
                    <a:pt x="90" y="122"/>
                  </a:moveTo>
                  <a:lnTo>
                    <a:pt x="93" y="118"/>
                  </a:lnTo>
                  <a:lnTo>
                    <a:pt x="93" y="117"/>
                  </a:lnTo>
                  <a:lnTo>
                    <a:pt x="95" y="118"/>
                  </a:lnTo>
                  <a:lnTo>
                    <a:pt x="99" y="122"/>
                  </a:lnTo>
                  <a:lnTo>
                    <a:pt x="103" y="124"/>
                  </a:lnTo>
                  <a:lnTo>
                    <a:pt x="105" y="122"/>
                  </a:lnTo>
                  <a:lnTo>
                    <a:pt x="103" y="121"/>
                  </a:lnTo>
                  <a:lnTo>
                    <a:pt x="97" y="114"/>
                  </a:lnTo>
                  <a:lnTo>
                    <a:pt x="95" y="113"/>
                  </a:lnTo>
                  <a:lnTo>
                    <a:pt x="90" y="110"/>
                  </a:lnTo>
                  <a:lnTo>
                    <a:pt x="90" y="117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close/>
                  <a:moveTo>
                    <a:pt x="99" y="162"/>
                  </a:moveTo>
                  <a:lnTo>
                    <a:pt x="101" y="154"/>
                  </a:lnTo>
                  <a:lnTo>
                    <a:pt x="105" y="150"/>
                  </a:lnTo>
                  <a:lnTo>
                    <a:pt x="105" y="147"/>
                  </a:lnTo>
                  <a:lnTo>
                    <a:pt x="105" y="134"/>
                  </a:lnTo>
                  <a:lnTo>
                    <a:pt x="103" y="136"/>
                  </a:lnTo>
                  <a:lnTo>
                    <a:pt x="103" y="137"/>
                  </a:lnTo>
                  <a:lnTo>
                    <a:pt x="101" y="144"/>
                  </a:lnTo>
                  <a:lnTo>
                    <a:pt x="97" y="157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lnTo>
                    <a:pt x="99" y="162"/>
                  </a:lnTo>
                  <a:close/>
                  <a:moveTo>
                    <a:pt x="105" y="90"/>
                  </a:moveTo>
                  <a:lnTo>
                    <a:pt x="105" y="88"/>
                  </a:lnTo>
                  <a:lnTo>
                    <a:pt x="105" y="84"/>
                  </a:lnTo>
                  <a:lnTo>
                    <a:pt x="101" y="84"/>
                  </a:lnTo>
                  <a:lnTo>
                    <a:pt x="101" y="88"/>
                  </a:lnTo>
                  <a:lnTo>
                    <a:pt x="103" y="93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5" y="90"/>
                  </a:lnTo>
                  <a:close/>
                  <a:moveTo>
                    <a:pt x="106" y="165"/>
                  </a:moveTo>
                  <a:lnTo>
                    <a:pt x="109" y="165"/>
                  </a:lnTo>
                  <a:lnTo>
                    <a:pt x="117" y="162"/>
                  </a:lnTo>
                  <a:lnTo>
                    <a:pt x="114" y="157"/>
                  </a:lnTo>
                  <a:lnTo>
                    <a:pt x="113" y="154"/>
                  </a:lnTo>
                  <a:lnTo>
                    <a:pt x="109" y="154"/>
                  </a:lnTo>
                  <a:lnTo>
                    <a:pt x="105" y="158"/>
                  </a:lnTo>
                  <a:lnTo>
                    <a:pt x="103" y="161"/>
                  </a:lnTo>
                  <a:lnTo>
                    <a:pt x="105" y="162"/>
                  </a:lnTo>
                  <a:lnTo>
                    <a:pt x="105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6" y="165"/>
                  </a:lnTo>
                  <a:close/>
                  <a:moveTo>
                    <a:pt x="113" y="121"/>
                  </a:moveTo>
                  <a:lnTo>
                    <a:pt x="117" y="122"/>
                  </a:lnTo>
                  <a:lnTo>
                    <a:pt x="118" y="124"/>
                  </a:lnTo>
                  <a:lnTo>
                    <a:pt x="119" y="124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9" y="132"/>
                  </a:lnTo>
                  <a:lnTo>
                    <a:pt x="118" y="132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3" y="132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10" y="136"/>
                  </a:lnTo>
                  <a:lnTo>
                    <a:pt x="113" y="141"/>
                  </a:lnTo>
                  <a:lnTo>
                    <a:pt x="114" y="140"/>
                  </a:lnTo>
                  <a:lnTo>
                    <a:pt x="114" y="141"/>
                  </a:lnTo>
                  <a:lnTo>
                    <a:pt x="118" y="145"/>
                  </a:lnTo>
                  <a:lnTo>
                    <a:pt x="118" y="150"/>
                  </a:lnTo>
                  <a:lnTo>
                    <a:pt x="119" y="154"/>
                  </a:lnTo>
                  <a:lnTo>
                    <a:pt x="122" y="157"/>
                  </a:lnTo>
                  <a:lnTo>
                    <a:pt x="122" y="150"/>
                  </a:lnTo>
                  <a:lnTo>
                    <a:pt x="123" y="153"/>
                  </a:lnTo>
                  <a:lnTo>
                    <a:pt x="126" y="150"/>
                  </a:lnTo>
                  <a:lnTo>
                    <a:pt x="123" y="145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22" y="137"/>
                  </a:lnTo>
                  <a:lnTo>
                    <a:pt x="119" y="134"/>
                  </a:lnTo>
                  <a:lnTo>
                    <a:pt x="122" y="136"/>
                  </a:lnTo>
                  <a:lnTo>
                    <a:pt x="123" y="137"/>
                  </a:lnTo>
                  <a:lnTo>
                    <a:pt x="126" y="136"/>
                  </a:lnTo>
                  <a:lnTo>
                    <a:pt x="127" y="136"/>
                  </a:lnTo>
                  <a:lnTo>
                    <a:pt x="132" y="137"/>
                  </a:lnTo>
                  <a:lnTo>
                    <a:pt x="131" y="136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7" y="130"/>
                  </a:lnTo>
                  <a:lnTo>
                    <a:pt x="126" y="124"/>
                  </a:lnTo>
                  <a:lnTo>
                    <a:pt x="126" y="122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3" y="117"/>
                  </a:lnTo>
                  <a:lnTo>
                    <a:pt x="122" y="114"/>
                  </a:lnTo>
                  <a:lnTo>
                    <a:pt x="122" y="110"/>
                  </a:lnTo>
                  <a:lnTo>
                    <a:pt x="118" y="110"/>
                  </a:lnTo>
                  <a:lnTo>
                    <a:pt x="114" y="110"/>
                  </a:lnTo>
                  <a:lnTo>
                    <a:pt x="110" y="110"/>
                  </a:lnTo>
                  <a:lnTo>
                    <a:pt x="106" y="110"/>
                  </a:lnTo>
                  <a:lnTo>
                    <a:pt x="109" y="117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3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1" name="Freeform 130"/>
            <p:cNvSpPr>
              <a:spLocks/>
            </p:cNvSpPr>
            <p:nvPr/>
          </p:nvSpPr>
          <p:spPr bwMode="auto">
            <a:xfrm>
              <a:off x="7307263" y="4113213"/>
              <a:ext cx="58738" cy="30163"/>
            </a:xfrm>
            <a:custGeom>
              <a:avLst/>
              <a:gdLst>
                <a:gd name="T0" fmla="*/ 35 w 37"/>
                <a:gd name="T1" fmla="*/ 0 h 19"/>
                <a:gd name="T2" fmla="*/ 31 w 37"/>
                <a:gd name="T3" fmla="*/ 0 h 19"/>
                <a:gd name="T4" fmla="*/ 21 w 37"/>
                <a:gd name="T5" fmla="*/ 1 h 19"/>
                <a:gd name="T6" fmla="*/ 8 w 37"/>
                <a:gd name="T7" fmla="*/ 4 h 19"/>
                <a:gd name="T8" fmla="*/ 4 w 37"/>
                <a:gd name="T9" fmla="*/ 5 h 19"/>
                <a:gd name="T10" fmla="*/ 0 w 37"/>
                <a:gd name="T11" fmla="*/ 9 h 19"/>
                <a:gd name="T12" fmla="*/ 3 w 37"/>
                <a:gd name="T13" fmla="*/ 13 h 19"/>
                <a:gd name="T14" fmla="*/ 0 w 37"/>
                <a:gd name="T15" fmla="*/ 15 h 19"/>
                <a:gd name="T16" fmla="*/ 3 w 37"/>
                <a:gd name="T17" fmla="*/ 19 h 19"/>
                <a:gd name="T18" fmla="*/ 7 w 37"/>
                <a:gd name="T19" fmla="*/ 17 h 19"/>
                <a:gd name="T20" fmla="*/ 17 w 37"/>
                <a:gd name="T21" fmla="*/ 11 h 19"/>
                <a:gd name="T22" fmla="*/ 29 w 37"/>
                <a:gd name="T23" fmla="*/ 7 h 19"/>
                <a:gd name="T24" fmla="*/ 33 w 37"/>
                <a:gd name="T25" fmla="*/ 5 h 19"/>
                <a:gd name="T26" fmla="*/ 37 w 37"/>
                <a:gd name="T27" fmla="*/ 1 h 19"/>
                <a:gd name="T28" fmla="*/ 37 w 37"/>
                <a:gd name="T29" fmla="*/ 0 h 19"/>
                <a:gd name="T30" fmla="*/ 35 w 37"/>
                <a:gd name="T31" fmla="*/ 0 h 19"/>
                <a:gd name="T32" fmla="*/ 35 w 37"/>
                <a:gd name="T33" fmla="*/ 0 h 19"/>
                <a:gd name="T34" fmla="*/ 35 w 37"/>
                <a:gd name="T35" fmla="*/ 0 h 19"/>
                <a:gd name="T36" fmla="*/ 35 w 37"/>
                <a:gd name="T37" fmla="*/ 0 h 19"/>
                <a:gd name="T38" fmla="*/ 35 w 37"/>
                <a:gd name="T39" fmla="*/ 0 h 19"/>
                <a:gd name="T40" fmla="*/ 35 w 37"/>
                <a:gd name="T41" fmla="*/ 0 h 19"/>
                <a:gd name="T42" fmla="*/ 35 w 37"/>
                <a:gd name="T4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9">
                  <a:moveTo>
                    <a:pt x="35" y="0"/>
                  </a:moveTo>
                  <a:lnTo>
                    <a:pt x="31" y="0"/>
                  </a:lnTo>
                  <a:lnTo>
                    <a:pt x="21" y="1"/>
                  </a:lnTo>
                  <a:lnTo>
                    <a:pt x="8" y="4"/>
                  </a:lnTo>
                  <a:lnTo>
                    <a:pt x="4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7" y="11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2" name="Freeform 131"/>
            <p:cNvSpPr>
              <a:spLocks noEditPoints="1"/>
            </p:cNvSpPr>
            <p:nvPr/>
          </p:nvSpPr>
          <p:spPr bwMode="auto">
            <a:xfrm>
              <a:off x="6516689" y="3663950"/>
              <a:ext cx="1208088" cy="506413"/>
            </a:xfrm>
            <a:custGeom>
              <a:avLst/>
              <a:gdLst>
                <a:gd name="T0" fmla="*/ 64 w 761"/>
                <a:gd name="T1" fmla="*/ 104 h 319"/>
                <a:gd name="T2" fmla="*/ 105 w 761"/>
                <a:gd name="T3" fmla="*/ 182 h 319"/>
                <a:gd name="T4" fmla="*/ 177 w 761"/>
                <a:gd name="T5" fmla="*/ 142 h 319"/>
                <a:gd name="T6" fmla="*/ 344 w 761"/>
                <a:gd name="T7" fmla="*/ 279 h 319"/>
                <a:gd name="T8" fmla="*/ 177 w 761"/>
                <a:gd name="T9" fmla="*/ 179 h 319"/>
                <a:gd name="T10" fmla="*/ 145 w 761"/>
                <a:gd name="T11" fmla="*/ 126 h 319"/>
                <a:gd name="T12" fmla="*/ 89 w 761"/>
                <a:gd name="T13" fmla="*/ 65 h 319"/>
                <a:gd name="T14" fmla="*/ 64 w 761"/>
                <a:gd name="T15" fmla="*/ 79 h 319"/>
                <a:gd name="T16" fmla="*/ 125 w 761"/>
                <a:gd name="T17" fmla="*/ 183 h 319"/>
                <a:gd name="T18" fmla="*/ 397 w 761"/>
                <a:gd name="T19" fmla="*/ 290 h 319"/>
                <a:gd name="T20" fmla="*/ 375 w 761"/>
                <a:gd name="T21" fmla="*/ 296 h 319"/>
                <a:gd name="T22" fmla="*/ 367 w 761"/>
                <a:gd name="T23" fmla="*/ 284 h 319"/>
                <a:gd name="T24" fmla="*/ 282 w 761"/>
                <a:gd name="T25" fmla="*/ 252 h 319"/>
                <a:gd name="T26" fmla="*/ 199 w 761"/>
                <a:gd name="T27" fmla="*/ 239 h 319"/>
                <a:gd name="T28" fmla="*/ 299 w 761"/>
                <a:gd name="T29" fmla="*/ 284 h 319"/>
                <a:gd name="T30" fmla="*/ 209 w 761"/>
                <a:gd name="T31" fmla="*/ 178 h 319"/>
                <a:gd name="T32" fmla="*/ 252 w 761"/>
                <a:gd name="T33" fmla="*/ 144 h 319"/>
                <a:gd name="T34" fmla="*/ 296 w 761"/>
                <a:gd name="T35" fmla="*/ 195 h 319"/>
                <a:gd name="T36" fmla="*/ 361 w 761"/>
                <a:gd name="T37" fmla="*/ 195 h 319"/>
                <a:gd name="T38" fmla="*/ 383 w 761"/>
                <a:gd name="T39" fmla="*/ 145 h 319"/>
                <a:gd name="T40" fmla="*/ 388 w 761"/>
                <a:gd name="T41" fmla="*/ 81 h 319"/>
                <a:gd name="T42" fmla="*/ 357 w 761"/>
                <a:gd name="T43" fmla="*/ 52 h 319"/>
                <a:gd name="T44" fmla="*/ 295 w 761"/>
                <a:gd name="T45" fmla="*/ 113 h 319"/>
                <a:gd name="T46" fmla="*/ 252 w 761"/>
                <a:gd name="T47" fmla="*/ 130 h 319"/>
                <a:gd name="T48" fmla="*/ 562 w 761"/>
                <a:gd name="T49" fmla="*/ 92 h 319"/>
                <a:gd name="T50" fmla="*/ 563 w 761"/>
                <a:gd name="T51" fmla="*/ 112 h 319"/>
                <a:gd name="T52" fmla="*/ 549 w 761"/>
                <a:gd name="T53" fmla="*/ 117 h 319"/>
                <a:gd name="T54" fmla="*/ 599 w 761"/>
                <a:gd name="T55" fmla="*/ 140 h 319"/>
                <a:gd name="T56" fmla="*/ 676 w 761"/>
                <a:gd name="T57" fmla="*/ 148 h 319"/>
                <a:gd name="T58" fmla="*/ 414 w 761"/>
                <a:gd name="T59" fmla="*/ 311 h 319"/>
                <a:gd name="T60" fmla="*/ 320 w 761"/>
                <a:gd name="T61" fmla="*/ 256 h 319"/>
                <a:gd name="T62" fmla="*/ 519 w 761"/>
                <a:gd name="T63" fmla="*/ 166 h 319"/>
                <a:gd name="T64" fmla="*/ 470 w 761"/>
                <a:gd name="T65" fmla="*/ 284 h 319"/>
                <a:gd name="T66" fmla="*/ 554 w 761"/>
                <a:gd name="T67" fmla="*/ 162 h 319"/>
                <a:gd name="T68" fmla="*/ 432 w 761"/>
                <a:gd name="T69" fmla="*/ 114 h 319"/>
                <a:gd name="T70" fmla="*/ 413 w 761"/>
                <a:gd name="T71" fmla="*/ 193 h 319"/>
                <a:gd name="T72" fmla="*/ 441 w 761"/>
                <a:gd name="T73" fmla="*/ 183 h 319"/>
                <a:gd name="T74" fmla="*/ 461 w 761"/>
                <a:gd name="T75" fmla="*/ 193 h 319"/>
                <a:gd name="T76" fmla="*/ 462 w 761"/>
                <a:gd name="T77" fmla="*/ 145 h 319"/>
                <a:gd name="T78" fmla="*/ 481 w 761"/>
                <a:gd name="T79" fmla="*/ 126 h 319"/>
                <a:gd name="T80" fmla="*/ 563 w 761"/>
                <a:gd name="T81" fmla="*/ 183 h 319"/>
                <a:gd name="T82" fmla="*/ 515 w 761"/>
                <a:gd name="T83" fmla="*/ 271 h 319"/>
                <a:gd name="T84" fmla="*/ 538 w 761"/>
                <a:gd name="T85" fmla="*/ 189 h 319"/>
                <a:gd name="T86" fmla="*/ 599 w 761"/>
                <a:gd name="T87" fmla="*/ 276 h 319"/>
                <a:gd name="T88" fmla="*/ 708 w 761"/>
                <a:gd name="T89" fmla="*/ 270 h 319"/>
                <a:gd name="T90" fmla="*/ 703 w 761"/>
                <a:gd name="T91" fmla="*/ 162 h 319"/>
                <a:gd name="T92" fmla="*/ 646 w 761"/>
                <a:gd name="T93" fmla="*/ 145 h 319"/>
                <a:gd name="T94" fmla="*/ 650 w 761"/>
                <a:gd name="T95" fmla="*/ 170 h 319"/>
                <a:gd name="T96" fmla="*/ 636 w 761"/>
                <a:gd name="T97" fmla="*/ 205 h 319"/>
                <a:gd name="T98" fmla="*/ 693 w 761"/>
                <a:gd name="T99" fmla="*/ 219 h 319"/>
                <a:gd name="T100" fmla="*/ 721 w 761"/>
                <a:gd name="T101" fmla="*/ 280 h 319"/>
                <a:gd name="T102" fmla="*/ 651 w 761"/>
                <a:gd name="T103" fmla="*/ 235 h 319"/>
                <a:gd name="T104" fmla="*/ 647 w 761"/>
                <a:gd name="T105" fmla="*/ 240 h 319"/>
                <a:gd name="T106" fmla="*/ 484 w 761"/>
                <a:gd name="T107" fmla="*/ 284 h 319"/>
                <a:gd name="T108" fmla="*/ 481 w 761"/>
                <a:gd name="T109" fmla="*/ 156 h 319"/>
                <a:gd name="T110" fmla="*/ 474 w 761"/>
                <a:gd name="T111" fmla="*/ 214 h 319"/>
                <a:gd name="T112" fmla="*/ 454 w 761"/>
                <a:gd name="T113" fmla="*/ 227 h 319"/>
                <a:gd name="T114" fmla="*/ 497 w 761"/>
                <a:gd name="T115" fmla="*/ 161 h 319"/>
                <a:gd name="T116" fmla="*/ 497 w 761"/>
                <a:gd name="T117" fmla="*/ 279 h 319"/>
                <a:gd name="T118" fmla="*/ 498 w 761"/>
                <a:gd name="T119" fmla="*/ 292 h 319"/>
                <a:gd name="T120" fmla="*/ 445 w 761"/>
                <a:gd name="T121" fmla="*/ 287 h 319"/>
                <a:gd name="T122" fmla="*/ 465 w 761"/>
                <a:gd name="T123" fmla="*/ 27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319">
                  <a:moveTo>
                    <a:pt x="41" y="83"/>
                  </a:moveTo>
                  <a:lnTo>
                    <a:pt x="41" y="81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41" y="85"/>
                  </a:lnTo>
                  <a:lnTo>
                    <a:pt x="44" y="86"/>
                  </a:lnTo>
                  <a:lnTo>
                    <a:pt x="45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4" y="85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1" y="83"/>
                  </a:lnTo>
                  <a:close/>
                  <a:moveTo>
                    <a:pt x="64" y="104"/>
                  </a:moveTo>
                  <a:lnTo>
                    <a:pt x="61" y="105"/>
                  </a:lnTo>
                  <a:lnTo>
                    <a:pt x="59" y="105"/>
                  </a:lnTo>
                  <a:lnTo>
                    <a:pt x="61" y="109"/>
                  </a:lnTo>
                  <a:lnTo>
                    <a:pt x="63" y="113"/>
                  </a:lnTo>
                  <a:lnTo>
                    <a:pt x="67" y="114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1" y="112"/>
                  </a:lnTo>
                  <a:lnTo>
                    <a:pt x="68" y="108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4"/>
                  </a:lnTo>
                  <a:close/>
                  <a:moveTo>
                    <a:pt x="88" y="148"/>
                  </a:moveTo>
                  <a:lnTo>
                    <a:pt x="84" y="149"/>
                  </a:lnTo>
                  <a:lnTo>
                    <a:pt x="81" y="152"/>
                  </a:lnTo>
                  <a:lnTo>
                    <a:pt x="84" y="156"/>
                  </a:lnTo>
                  <a:lnTo>
                    <a:pt x="85" y="161"/>
                  </a:lnTo>
                  <a:lnTo>
                    <a:pt x="88" y="162"/>
                  </a:lnTo>
                  <a:lnTo>
                    <a:pt x="92" y="165"/>
                  </a:lnTo>
                  <a:lnTo>
                    <a:pt x="92" y="162"/>
                  </a:lnTo>
                  <a:lnTo>
                    <a:pt x="93" y="161"/>
                  </a:lnTo>
                  <a:lnTo>
                    <a:pt x="92" y="157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close/>
                  <a:moveTo>
                    <a:pt x="105" y="182"/>
                  </a:moveTo>
                  <a:lnTo>
                    <a:pt x="106" y="182"/>
                  </a:lnTo>
                  <a:lnTo>
                    <a:pt x="106" y="178"/>
                  </a:lnTo>
                  <a:lnTo>
                    <a:pt x="105" y="175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lnTo>
                    <a:pt x="105" y="182"/>
                  </a:lnTo>
                  <a:close/>
                  <a:moveTo>
                    <a:pt x="0" y="3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182" y="136"/>
                  </a:moveTo>
                  <a:lnTo>
                    <a:pt x="185" y="136"/>
                  </a:lnTo>
                  <a:lnTo>
                    <a:pt x="181" y="134"/>
                  </a:lnTo>
                  <a:lnTo>
                    <a:pt x="177" y="130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1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36"/>
                  </a:lnTo>
                  <a:close/>
                  <a:moveTo>
                    <a:pt x="175" y="142"/>
                  </a:moveTo>
                  <a:lnTo>
                    <a:pt x="177" y="142"/>
                  </a:lnTo>
                  <a:lnTo>
                    <a:pt x="177" y="140"/>
                  </a:lnTo>
                  <a:lnTo>
                    <a:pt x="177" y="138"/>
                  </a:lnTo>
                  <a:lnTo>
                    <a:pt x="173" y="138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5" y="144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close/>
                  <a:moveTo>
                    <a:pt x="344" y="279"/>
                  </a:moveTo>
                  <a:lnTo>
                    <a:pt x="343" y="279"/>
                  </a:lnTo>
                  <a:lnTo>
                    <a:pt x="336" y="279"/>
                  </a:lnTo>
                  <a:lnTo>
                    <a:pt x="331" y="279"/>
                  </a:lnTo>
                  <a:lnTo>
                    <a:pt x="331" y="280"/>
                  </a:lnTo>
                  <a:lnTo>
                    <a:pt x="333" y="283"/>
                  </a:lnTo>
                  <a:lnTo>
                    <a:pt x="336" y="284"/>
                  </a:lnTo>
                  <a:lnTo>
                    <a:pt x="340" y="288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3" y="290"/>
                  </a:lnTo>
                  <a:lnTo>
                    <a:pt x="347" y="287"/>
                  </a:lnTo>
                  <a:lnTo>
                    <a:pt x="351" y="284"/>
                  </a:lnTo>
                  <a:lnTo>
                    <a:pt x="351" y="283"/>
                  </a:lnTo>
                  <a:lnTo>
                    <a:pt x="351" y="280"/>
                  </a:lnTo>
                  <a:lnTo>
                    <a:pt x="347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lnTo>
                    <a:pt x="344" y="279"/>
                  </a:lnTo>
                  <a:close/>
                  <a:moveTo>
                    <a:pt x="194" y="236"/>
                  </a:moveTo>
                  <a:lnTo>
                    <a:pt x="195" y="236"/>
                  </a:lnTo>
                  <a:lnTo>
                    <a:pt x="195" y="235"/>
                  </a:lnTo>
                  <a:lnTo>
                    <a:pt x="195" y="231"/>
                  </a:lnTo>
                  <a:lnTo>
                    <a:pt x="195" y="218"/>
                  </a:lnTo>
                  <a:lnTo>
                    <a:pt x="198" y="214"/>
                  </a:lnTo>
                  <a:lnTo>
                    <a:pt x="198" y="213"/>
                  </a:lnTo>
                  <a:lnTo>
                    <a:pt x="195" y="210"/>
                  </a:lnTo>
                  <a:lnTo>
                    <a:pt x="195" y="206"/>
                  </a:lnTo>
                  <a:lnTo>
                    <a:pt x="198" y="205"/>
                  </a:lnTo>
                  <a:lnTo>
                    <a:pt x="198" y="201"/>
                  </a:lnTo>
                  <a:lnTo>
                    <a:pt x="198" y="199"/>
                  </a:lnTo>
                  <a:lnTo>
                    <a:pt x="198" y="197"/>
                  </a:lnTo>
                  <a:lnTo>
                    <a:pt x="199" y="191"/>
                  </a:lnTo>
                  <a:lnTo>
                    <a:pt x="202" y="189"/>
                  </a:lnTo>
                  <a:lnTo>
                    <a:pt x="202" y="187"/>
                  </a:lnTo>
                  <a:lnTo>
                    <a:pt x="199" y="186"/>
                  </a:lnTo>
                  <a:lnTo>
                    <a:pt x="198" y="183"/>
                  </a:lnTo>
                  <a:lnTo>
                    <a:pt x="195" y="179"/>
                  </a:lnTo>
                  <a:lnTo>
                    <a:pt x="194" y="174"/>
                  </a:lnTo>
                  <a:lnTo>
                    <a:pt x="189" y="174"/>
                  </a:lnTo>
                  <a:lnTo>
                    <a:pt x="185" y="174"/>
                  </a:lnTo>
                  <a:lnTo>
                    <a:pt x="182" y="174"/>
                  </a:lnTo>
                  <a:lnTo>
                    <a:pt x="182" y="173"/>
                  </a:lnTo>
                  <a:lnTo>
                    <a:pt x="181" y="175"/>
                  </a:lnTo>
                  <a:lnTo>
                    <a:pt x="177" y="179"/>
                  </a:lnTo>
                  <a:lnTo>
                    <a:pt x="178" y="175"/>
                  </a:lnTo>
                  <a:lnTo>
                    <a:pt x="181" y="175"/>
                  </a:lnTo>
                  <a:lnTo>
                    <a:pt x="178" y="174"/>
                  </a:lnTo>
                  <a:lnTo>
                    <a:pt x="181" y="173"/>
                  </a:lnTo>
                  <a:lnTo>
                    <a:pt x="182" y="170"/>
                  </a:lnTo>
                  <a:lnTo>
                    <a:pt x="181" y="169"/>
                  </a:lnTo>
                  <a:lnTo>
                    <a:pt x="178" y="169"/>
                  </a:lnTo>
                  <a:lnTo>
                    <a:pt x="177" y="165"/>
                  </a:lnTo>
                  <a:lnTo>
                    <a:pt x="177" y="162"/>
                  </a:lnTo>
                  <a:lnTo>
                    <a:pt x="175" y="152"/>
                  </a:lnTo>
                  <a:lnTo>
                    <a:pt x="173" y="152"/>
                  </a:lnTo>
                  <a:lnTo>
                    <a:pt x="171" y="149"/>
                  </a:lnTo>
                  <a:lnTo>
                    <a:pt x="165" y="149"/>
                  </a:lnTo>
                  <a:lnTo>
                    <a:pt x="163" y="149"/>
                  </a:lnTo>
                  <a:lnTo>
                    <a:pt x="162" y="145"/>
                  </a:lnTo>
                  <a:lnTo>
                    <a:pt x="159" y="144"/>
                  </a:lnTo>
                  <a:lnTo>
                    <a:pt x="159" y="140"/>
                  </a:lnTo>
                  <a:lnTo>
                    <a:pt x="162" y="140"/>
                  </a:lnTo>
                  <a:lnTo>
                    <a:pt x="159" y="138"/>
                  </a:lnTo>
                  <a:lnTo>
                    <a:pt x="158" y="138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65" y="129"/>
                  </a:lnTo>
                  <a:lnTo>
                    <a:pt x="162" y="125"/>
                  </a:lnTo>
                  <a:lnTo>
                    <a:pt x="158" y="122"/>
                  </a:lnTo>
                  <a:lnTo>
                    <a:pt x="154" y="125"/>
                  </a:lnTo>
                  <a:lnTo>
                    <a:pt x="150" y="126"/>
                  </a:lnTo>
                  <a:lnTo>
                    <a:pt x="146" y="129"/>
                  </a:lnTo>
                  <a:lnTo>
                    <a:pt x="145" y="126"/>
                  </a:lnTo>
                  <a:lnTo>
                    <a:pt x="149" y="126"/>
                  </a:lnTo>
                  <a:lnTo>
                    <a:pt x="152" y="125"/>
                  </a:lnTo>
                  <a:lnTo>
                    <a:pt x="154" y="121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5" y="117"/>
                  </a:lnTo>
                  <a:lnTo>
                    <a:pt x="141" y="113"/>
                  </a:lnTo>
                  <a:lnTo>
                    <a:pt x="138" y="112"/>
                  </a:lnTo>
                  <a:lnTo>
                    <a:pt x="138" y="109"/>
                  </a:lnTo>
                  <a:lnTo>
                    <a:pt x="138" y="108"/>
                  </a:lnTo>
                  <a:lnTo>
                    <a:pt x="137" y="104"/>
                  </a:lnTo>
                  <a:lnTo>
                    <a:pt x="133" y="101"/>
                  </a:lnTo>
                  <a:lnTo>
                    <a:pt x="129" y="100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1" y="90"/>
                  </a:lnTo>
                  <a:lnTo>
                    <a:pt x="120" y="90"/>
                  </a:lnTo>
                  <a:lnTo>
                    <a:pt x="118" y="90"/>
                  </a:lnTo>
                  <a:lnTo>
                    <a:pt x="118" y="94"/>
                  </a:lnTo>
                  <a:lnTo>
                    <a:pt x="116" y="92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79"/>
                  </a:lnTo>
                  <a:lnTo>
                    <a:pt x="102" y="77"/>
                  </a:lnTo>
                  <a:lnTo>
                    <a:pt x="97" y="72"/>
                  </a:lnTo>
                  <a:lnTo>
                    <a:pt x="93" y="68"/>
                  </a:lnTo>
                  <a:lnTo>
                    <a:pt x="89" y="65"/>
                  </a:lnTo>
                  <a:lnTo>
                    <a:pt x="85" y="64"/>
                  </a:lnTo>
                  <a:lnTo>
                    <a:pt x="84" y="61"/>
                  </a:lnTo>
                  <a:lnTo>
                    <a:pt x="81" y="60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1" y="44"/>
                  </a:lnTo>
                  <a:lnTo>
                    <a:pt x="67" y="39"/>
                  </a:lnTo>
                  <a:lnTo>
                    <a:pt x="63" y="35"/>
                  </a:lnTo>
                  <a:lnTo>
                    <a:pt x="61" y="37"/>
                  </a:lnTo>
                  <a:lnTo>
                    <a:pt x="57" y="37"/>
                  </a:lnTo>
                  <a:lnTo>
                    <a:pt x="53" y="35"/>
                  </a:lnTo>
                  <a:lnTo>
                    <a:pt x="45" y="37"/>
                  </a:lnTo>
                  <a:lnTo>
                    <a:pt x="40" y="35"/>
                  </a:lnTo>
                  <a:lnTo>
                    <a:pt x="37" y="33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7" y="37"/>
                  </a:lnTo>
                  <a:lnTo>
                    <a:pt x="32" y="47"/>
                  </a:lnTo>
                  <a:lnTo>
                    <a:pt x="45" y="60"/>
                  </a:lnTo>
                  <a:lnTo>
                    <a:pt x="48" y="61"/>
                  </a:lnTo>
                  <a:lnTo>
                    <a:pt x="51" y="64"/>
                  </a:lnTo>
                  <a:lnTo>
                    <a:pt x="53" y="64"/>
                  </a:lnTo>
                  <a:lnTo>
                    <a:pt x="55" y="65"/>
                  </a:lnTo>
                  <a:lnTo>
                    <a:pt x="57" y="72"/>
                  </a:lnTo>
                  <a:lnTo>
                    <a:pt x="61" y="75"/>
                  </a:lnTo>
                  <a:lnTo>
                    <a:pt x="64" y="79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6"/>
                  </a:lnTo>
                  <a:lnTo>
                    <a:pt x="68" y="88"/>
                  </a:lnTo>
                  <a:lnTo>
                    <a:pt x="71" y="90"/>
                  </a:lnTo>
                  <a:lnTo>
                    <a:pt x="74" y="92"/>
                  </a:lnTo>
                  <a:lnTo>
                    <a:pt x="78" y="94"/>
                  </a:lnTo>
                  <a:lnTo>
                    <a:pt x="84" y="100"/>
                  </a:lnTo>
                  <a:lnTo>
                    <a:pt x="85" y="101"/>
                  </a:lnTo>
                  <a:lnTo>
                    <a:pt x="85" y="105"/>
                  </a:lnTo>
                  <a:lnTo>
                    <a:pt x="88" y="113"/>
                  </a:lnTo>
                  <a:lnTo>
                    <a:pt x="89" y="118"/>
                  </a:lnTo>
                  <a:lnTo>
                    <a:pt x="92" y="125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4" y="129"/>
                  </a:lnTo>
                  <a:lnTo>
                    <a:pt x="98" y="130"/>
                  </a:lnTo>
                  <a:lnTo>
                    <a:pt x="101" y="132"/>
                  </a:lnTo>
                  <a:lnTo>
                    <a:pt x="101" y="134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10" y="145"/>
                  </a:lnTo>
                  <a:lnTo>
                    <a:pt x="112" y="149"/>
                  </a:lnTo>
                  <a:lnTo>
                    <a:pt x="110" y="152"/>
                  </a:lnTo>
                  <a:lnTo>
                    <a:pt x="110" y="153"/>
                  </a:lnTo>
                  <a:lnTo>
                    <a:pt x="114" y="157"/>
                  </a:lnTo>
                  <a:lnTo>
                    <a:pt x="116" y="162"/>
                  </a:lnTo>
                  <a:lnTo>
                    <a:pt x="118" y="169"/>
                  </a:lnTo>
                  <a:lnTo>
                    <a:pt x="118" y="173"/>
                  </a:lnTo>
                  <a:lnTo>
                    <a:pt x="120" y="175"/>
                  </a:lnTo>
                  <a:lnTo>
                    <a:pt x="125" y="183"/>
                  </a:lnTo>
                  <a:lnTo>
                    <a:pt x="129" y="187"/>
                  </a:lnTo>
                  <a:lnTo>
                    <a:pt x="132" y="191"/>
                  </a:lnTo>
                  <a:lnTo>
                    <a:pt x="136" y="195"/>
                  </a:lnTo>
                  <a:lnTo>
                    <a:pt x="138" y="199"/>
                  </a:lnTo>
                  <a:lnTo>
                    <a:pt x="141" y="202"/>
                  </a:lnTo>
                  <a:lnTo>
                    <a:pt x="145" y="206"/>
                  </a:lnTo>
                  <a:lnTo>
                    <a:pt x="152" y="214"/>
                  </a:lnTo>
                  <a:lnTo>
                    <a:pt x="159" y="219"/>
                  </a:lnTo>
                  <a:lnTo>
                    <a:pt x="163" y="222"/>
                  </a:lnTo>
                  <a:lnTo>
                    <a:pt x="165" y="226"/>
                  </a:lnTo>
                  <a:lnTo>
                    <a:pt x="167" y="230"/>
                  </a:lnTo>
                  <a:lnTo>
                    <a:pt x="171" y="232"/>
                  </a:lnTo>
                  <a:lnTo>
                    <a:pt x="175" y="236"/>
                  </a:lnTo>
                  <a:lnTo>
                    <a:pt x="177" y="239"/>
                  </a:lnTo>
                  <a:lnTo>
                    <a:pt x="177" y="236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78" y="232"/>
                  </a:lnTo>
                  <a:lnTo>
                    <a:pt x="182" y="235"/>
                  </a:lnTo>
                  <a:lnTo>
                    <a:pt x="185" y="235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90" y="232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lnTo>
                    <a:pt x="194" y="236"/>
                  </a:lnTo>
                  <a:close/>
                  <a:moveTo>
                    <a:pt x="397" y="290"/>
                  </a:moveTo>
                  <a:lnTo>
                    <a:pt x="404" y="290"/>
                  </a:lnTo>
                  <a:lnTo>
                    <a:pt x="405" y="288"/>
                  </a:lnTo>
                  <a:lnTo>
                    <a:pt x="404" y="287"/>
                  </a:lnTo>
                  <a:lnTo>
                    <a:pt x="404" y="283"/>
                  </a:lnTo>
                  <a:lnTo>
                    <a:pt x="401" y="280"/>
                  </a:lnTo>
                  <a:lnTo>
                    <a:pt x="400" y="283"/>
                  </a:lnTo>
                  <a:lnTo>
                    <a:pt x="400" y="284"/>
                  </a:lnTo>
                  <a:lnTo>
                    <a:pt x="397" y="283"/>
                  </a:lnTo>
                  <a:lnTo>
                    <a:pt x="396" y="280"/>
                  </a:lnTo>
                  <a:lnTo>
                    <a:pt x="393" y="283"/>
                  </a:lnTo>
                  <a:lnTo>
                    <a:pt x="392" y="283"/>
                  </a:lnTo>
                  <a:lnTo>
                    <a:pt x="392" y="280"/>
                  </a:lnTo>
                  <a:lnTo>
                    <a:pt x="391" y="279"/>
                  </a:lnTo>
                  <a:lnTo>
                    <a:pt x="384" y="279"/>
                  </a:lnTo>
                  <a:lnTo>
                    <a:pt x="384" y="280"/>
                  </a:lnTo>
                  <a:lnTo>
                    <a:pt x="387" y="284"/>
                  </a:lnTo>
                  <a:lnTo>
                    <a:pt x="392" y="287"/>
                  </a:lnTo>
                  <a:lnTo>
                    <a:pt x="391" y="288"/>
                  </a:lnTo>
                  <a:lnTo>
                    <a:pt x="387" y="290"/>
                  </a:lnTo>
                  <a:lnTo>
                    <a:pt x="384" y="288"/>
                  </a:lnTo>
                  <a:lnTo>
                    <a:pt x="383" y="287"/>
                  </a:lnTo>
                  <a:lnTo>
                    <a:pt x="379" y="284"/>
                  </a:lnTo>
                  <a:lnTo>
                    <a:pt x="375" y="283"/>
                  </a:lnTo>
                  <a:lnTo>
                    <a:pt x="371" y="284"/>
                  </a:lnTo>
                  <a:lnTo>
                    <a:pt x="369" y="287"/>
                  </a:lnTo>
                  <a:lnTo>
                    <a:pt x="367" y="288"/>
                  </a:lnTo>
                  <a:lnTo>
                    <a:pt x="367" y="292"/>
                  </a:lnTo>
                  <a:lnTo>
                    <a:pt x="367" y="294"/>
                  </a:lnTo>
                  <a:lnTo>
                    <a:pt x="371" y="296"/>
                  </a:lnTo>
                  <a:lnTo>
                    <a:pt x="373" y="296"/>
                  </a:lnTo>
                  <a:lnTo>
                    <a:pt x="375" y="296"/>
                  </a:lnTo>
                  <a:lnTo>
                    <a:pt x="377" y="296"/>
                  </a:lnTo>
                  <a:lnTo>
                    <a:pt x="380" y="294"/>
                  </a:lnTo>
                  <a:lnTo>
                    <a:pt x="384" y="292"/>
                  </a:lnTo>
                  <a:lnTo>
                    <a:pt x="391" y="290"/>
                  </a:lnTo>
                  <a:lnTo>
                    <a:pt x="393" y="287"/>
                  </a:lnTo>
                  <a:lnTo>
                    <a:pt x="393" y="290"/>
                  </a:lnTo>
                  <a:lnTo>
                    <a:pt x="393" y="292"/>
                  </a:lnTo>
                  <a:lnTo>
                    <a:pt x="396" y="292"/>
                  </a:lnTo>
                  <a:lnTo>
                    <a:pt x="397" y="292"/>
                  </a:lnTo>
                  <a:lnTo>
                    <a:pt x="400" y="292"/>
                  </a:lnTo>
                  <a:lnTo>
                    <a:pt x="401" y="292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lnTo>
                    <a:pt x="397" y="290"/>
                  </a:lnTo>
                  <a:close/>
                  <a:moveTo>
                    <a:pt x="367" y="283"/>
                  </a:moveTo>
                  <a:lnTo>
                    <a:pt x="365" y="280"/>
                  </a:lnTo>
                  <a:lnTo>
                    <a:pt x="361" y="280"/>
                  </a:lnTo>
                  <a:lnTo>
                    <a:pt x="357" y="283"/>
                  </a:lnTo>
                  <a:lnTo>
                    <a:pt x="356" y="287"/>
                  </a:lnTo>
                  <a:lnTo>
                    <a:pt x="356" y="290"/>
                  </a:lnTo>
                  <a:lnTo>
                    <a:pt x="353" y="290"/>
                  </a:lnTo>
                  <a:lnTo>
                    <a:pt x="352" y="290"/>
                  </a:lnTo>
                  <a:lnTo>
                    <a:pt x="353" y="292"/>
                  </a:lnTo>
                  <a:lnTo>
                    <a:pt x="357" y="292"/>
                  </a:lnTo>
                  <a:lnTo>
                    <a:pt x="364" y="292"/>
                  </a:lnTo>
                  <a:lnTo>
                    <a:pt x="364" y="288"/>
                  </a:lnTo>
                  <a:lnTo>
                    <a:pt x="367" y="284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close/>
                  <a:moveTo>
                    <a:pt x="331" y="287"/>
                  </a:moveTo>
                  <a:lnTo>
                    <a:pt x="329" y="283"/>
                  </a:lnTo>
                  <a:lnTo>
                    <a:pt x="329" y="280"/>
                  </a:lnTo>
                  <a:lnTo>
                    <a:pt x="331" y="275"/>
                  </a:lnTo>
                  <a:lnTo>
                    <a:pt x="331" y="271"/>
                  </a:lnTo>
                  <a:lnTo>
                    <a:pt x="327" y="271"/>
                  </a:lnTo>
                  <a:lnTo>
                    <a:pt x="323" y="271"/>
                  </a:lnTo>
                  <a:lnTo>
                    <a:pt x="320" y="271"/>
                  </a:lnTo>
                  <a:lnTo>
                    <a:pt x="316" y="271"/>
                  </a:lnTo>
                  <a:lnTo>
                    <a:pt x="312" y="271"/>
                  </a:lnTo>
                  <a:lnTo>
                    <a:pt x="308" y="270"/>
                  </a:lnTo>
                  <a:lnTo>
                    <a:pt x="304" y="267"/>
                  </a:lnTo>
                  <a:lnTo>
                    <a:pt x="307" y="263"/>
                  </a:lnTo>
                  <a:lnTo>
                    <a:pt x="304" y="262"/>
                  </a:lnTo>
                  <a:lnTo>
                    <a:pt x="303" y="259"/>
                  </a:lnTo>
                  <a:lnTo>
                    <a:pt x="303" y="256"/>
                  </a:lnTo>
                  <a:lnTo>
                    <a:pt x="299" y="256"/>
                  </a:lnTo>
                  <a:lnTo>
                    <a:pt x="295" y="256"/>
                  </a:lnTo>
                  <a:lnTo>
                    <a:pt x="292" y="256"/>
                  </a:lnTo>
                  <a:lnTo>
                    <a:pt x="291" y="254"/>
                  </a:lnTo>
                  <a:lnTo>
                    <a:pt x="290" y="254"/>
                  </a:lnTo>
                  <a:lnTo>
                    <a:pt x="287" y="252"/>
                  </a:lnTo>
                  <a:lnTo>
                    <a:pt x="286" y="252"/>
                  </a:lnTo>
                  <a:lnTo>
                    <a:pt x="282" y="252"/>
                  </a:lnTo>
                  <a:lnTo>
                    <a:pt x="279" y="252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2" y="252"/>
                  </a:lnTo>
                  <a:lnTo>
                    <a:pt x="270" y="256"/>
                  </a:lnTo>
                  <a:lnTo>
                    <a:pt x="268" y="258"/>
                  </a:lnTo>
                  <a:lnTo>
                    <a:pt x="266" y="258"/>
                  </a:lnTo>
                  <a:lnTo>
                    <a:pt x="263" y="256"/>
                  </a:lnTo>
                  <a:lnTo>
                    <a:pt x="259" y="256"/>
                  </a:lnTo>
                  <a:lnTo>
                    <a:pt x="251" y="256"/>
                  </a:lnTo>
                  <a:lnTo>
                    <a:pt x="247" y="256"/>
                  </a:lnTo>
                  <a:lnTo>
                    <a:pt x="246" y="254"/>
                  </a:lnTo>
                  <a:lnTo>
                    <a:pt x="242" y="256"/>
                  </a:lnTo>
                  <a:lnTo>
                    <a:pt x="239" y="252"/>
                  </a:lnTo>
                  <a:lnTo>
                    <a:pt x="235" y="246"/>
                  </a:lnTo>
                  <a:lnTo>
                    <a:pt x="234" y="244"/>
                  </a:lnTo>
                  <a:lnTo>
                    <a:pt x="233" y="246"/>
                  </a:lnTo>
                  <a:lnTo>
                    <a:pt x="229" y="244"/>
                  </a:lnTo>
                  <a:lnTo>
                    <a:pt x="226" y="244"/>
                  </a:lnTo>
                  <a:lnTo>
                    <a:pt x="225" y="244"/>
                  </a:lnTo>
                  <a:lnTo>
                    <a:pt x="222" y="243"/>
                  </a:lnTo>
                  <a:lnTo>
                    <a:pt x="221" y="240"/>
                  </a:lnTo>
                  <a:lnTo>
                    <a:pt x="217" y="239"/>
                  </a:lnTo>
                  <a:lnTo>
                    <a:pt x="215" y="239"/>
                  </a:lnTo>
                  <a:lnTo>
                    <a:pt x="213" y="240"/>
                  </a:lnTo>
                  <a:lnTo>
                    <a:pt x="211" y="243"/>
                  </a:lnTo>
                  <a:lnTo>
                    <a:pt x="209" y="240"/>
                  </a:lnTo>
                  <a:lnTo>
                    <a:pt x="206" y="239"/>
                  </a:lnTo>
                  <a:lnTo>
                    <a:pt x="199" y="240"/>
                  </a:lnTo>
                  <a:lnTo>
                    <a:pt x="199" y="239"/>
                  </a:lnTo>
                  <a:lnTo>
                    <a:pt x="198" y="239"/>
                  </a:lnTo>
                  <a:lnTo>
                    <a:pt x="195" y="243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3" y="248"/>
                  </a:lnTo>
                  <a:lnTo>
                    <a:pt x="190" y="254"/>
                  </a:lnTo>
                  <a:lnTo>
                    <a:pt x="189" y="254"/>
                  </a:lnTo>
                  <a:lnTo>
                    <a:pt x="193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206" y="258"/>
                  </a:lnTo>
                  <a:lnTo>
                    <a:pt x="206" y="259"/>
                  </a:lnTo>
                  <a:lnTo>
                    <a:pt x="203" y="263"/>
                  </a:lnTo>
                  <a:lnTo>
                    <a:pt x="206" y="266"/>
                  </a:lnTo>
                  <a:lnTo>
                    <a:pt x="209" y="267"/>
                  </a:lnTo>
                  <a:lnTo>
                    <a:pt x="217" y="267"/>
                  </a:lnTo>
                  <a:lnTo>
                    <a:pt x="225" y="270"/>
                  </a:lnTo>
                  <a:lnTo>
                    <a:pt x="230" y="272"/>
                  </a:lnTo>
                  <a:lnTo>
                    <a:pt x="234" y="272"/>
                  </a:lnTo>
                  <a:lnTo>
                    <a:pt x="235" y="272"/>
                  </a:lnTo>
                  <a:lnTo>
                    <a:pt x="238" y="271"/>
                  </a:lnTo>
                  <a:lnTo>
                    <a:pt x="239" y="271"/>
                  </a:lnTo>
                  <a:lnTo>
                    <a:pt x="247" y="271"/>
                  </a:lnTo>
                  <a:lnTo>
                    <a:pt x="255" y="272"/>
                  </a:lnTo>
                  <a:lnTo>
                    <a:pt x="264" y="276"/>
                  </a:lnTo>
                  <a:lnTo>
                    <a:pt x="274" y="280"/>
                  </a:lnTo>
                  <a:lnTo>
                    <a:pt x="279" y="280"/>
                  </a:lnTo>
                  <a:lnTo>
                    <a:pt x="283" y="280"/>
                  </a:lnTo>
                  <a:lnTo>
                    <a:pt x="287" y="283"/>
                  </a:lnTo>
                  <a:lnTo>
                    <a:pt x="291" y="283"/>
                  </a:lnTo>
                  <a:lnTo>
                    <a:pt x="299" y="284"/>
                  </a:lnTo>
                  <a:lnTo>
                    <a:pt x="304" y="284"/>
                  </a:lnTo>
                  <a:lnTo>
                    <a:pt x="308" y="283"/>
                  </a:lnTo>
                  <a:lnTo>
                    <a:pt x="312" y="280"/>
                  </a:lnTo>
                  <a:lnTo>
                    <a:pt x="314" y="283"/>
                  </a:lnTo>
                  <a:lnTo>
                    <a:pt x="322" y="287"/>
                  </a:lnTo>
                  <a:lnTo>
                    <a:pt x="325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3" y="290"/>
                  </a:lnTo>
                  <a:lnTo>
                    <a:pt x="331" y="288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lnTo>
                    <a:pt x="331" y="287"/>
                  </a:lnTo>
                  <a:close/>
                  <a:moveTo>
                    <a:pt x="193" y="169"/>
                  </a:moveTo>
                  <a:lnTo>
                    <a:pt x="195" y="170"/>
                  </a:lnTo>
                  <a:lnTo>
                    <a:pt x="198" y="173"/>
                  </a:lnTo>
                  <a:lnTo>
                    <a:pt x="199" y="175"/>
                  </a:lnTo>
                  <a:lnTo>
                    <a:pt x="199" y="179"/>
                  </a:lnTo>
                  <a:lnTo>
                    <a:pt x="202" y="183"/>
                  </a:lnTo>
                  <a:lnTo>
                    <a:pt x="207" y="186"/>
                  </a:lnTo>
                  <a:lnTo>
                    <a:pt x="209" y="187"/>
                  </a:lnTo>
                  <a:lnTo>
                    <a:pt x="211" y="187"/>
                  </a:lnTo>
                  <a:lnTo>
                    <a:pt x="211" y="186"/>
                  </a:lnTo>
                  <a:lnTo>
                    <a:pt x="209" y="183"/>
                  </a:lnTo>
                  <a:lnTo>
                    <a:pt x="211" y="179"/>
                  </a:lnTo>
                  <a:lnTo>
                    <a:pt x="213" y="178"/>
                  </a:lnTo>
                  <a:lnTo>
                    <a:pt x="209" y="178"/>
                  </a:lnTo>
                  <a:lnTo>
                    <a:pt x="206" y="175"/>
                  </a:lnTo>
                  <a:lnTo>
                    <a:pt x="203" y="173"/>
                  </a:lnTo>
                  <a:lnTo>
                    <a:pt x="203" y="166"/>
                  </a:lnTo>
                  <a:lnTo>
                    <a:pt x="202" y="161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5" y="161"/>
                  </a:lnTo>
                  <a:lnTo>
                    <a:pt x="198" y="162"/>
                  </a:lnTo>
                  <a:lnTo>
                    <a:pt x="194" y="161"/>
                  </a:lnTo>
                  <a:lnTo>
                    <a:pt x="193" y="158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86" y="169"/>
                  </a:lnTo>
                  <a:lnTo>
                    <a:pt x="190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lnTo>
                    <a:pt x="193" y="169"/>
                  </a:lnTo>
                  <a:close/>
                  <a:moveTo>
                    <a:pt x="252" y="130"/>
                  </a:moveTo>
                  <a:lnTo>
                    <a:pt x="251" y="132"/>
                  </a:lnTo>
                  <a:lnTo>
                    <a:pt x="252" y="136"/>
                  </a:lnTo>
                  <a:lnTo>
                    <a:pt x="251" y="136"/>
                  </a:lnTo>
                  <a:lnTo>
                    <a:pt x="251" y="138"/>
                  </a:lnTo>
                  <a:lnTo>
                    <a:pt x="251" y="140"/>
                  </a:lnTo>
                  <a:lnTo>
                    <a:pt x="255" y="142"/>
                  </a:lnTo>
                  <a:lnTo>
                    <a:pt x="256" y="144"/>
                  </a:lnTo>
                  <a:lnTo>
                    <a:pt x="255" y="144"/>
                  </a:lnTo>
                  <a:lnTo>
                    <a:pt x="252" y="144"/>
                  </a:lnTo>
                  <a:lnTo>
                    <a:pt x="252" y="145"/>
                  </a:lnTo>
                  <a:lnTo>
                    <a:pt x="252" y="148"/>
                  </a:lnTo>
                  <a:lnTo>
                    <a:pt x="256" y="148"/>
                  </a:lnTo>
                  <a:lnTo>
                    <a:pt x="259" y="148"/>
                  </a:lnTo>
                  <a:lnTo>
                    <a:pt x="259" y="149"/>
                  </a:lnTo>
                  <a:lnTo>
                    <a:pt x="260" y="148"/>
                  </a:lnTo>
                  <a:lnTo>
                    <a:pt x="263" y="149"/>
                  </a:lnTo>
                  <a:lnTo>
                    <a:pt x="263" y="152"/>
                  </a:lnTo>
                  <a:lnTo>
                    <a:pt x="264" y="156"/>
                  </a:lnTo>
                  <a:lnTo>
                    <a:pt x="266" y="158"/>
                  </a:lnTo>
                  <a:lnTo>
                    <a:pt x="264" y="161"/>
                  </a:lnTo>
                  <a:lnTo>
                    <a:pt x="263" y="165"/>
                  </a:lnTo>
                  <a:lnTo>
                    <a:pt x="264" y="166"/>
                  </a:lnTo>
                  <a:lnTo>
                    <a:pt x="266" y="169"/>
                  </a:lnTo>
                  <a:lnTo>
                    <a:pt x="266" y="175"/>
                  </a:lnTo>
                  <a:lnTo>
                    <a:pt x="268" y="179"/>
                  </a:lnTo>
                  <a:lnTo>
                    <a:pt x="268" y="183"/>
                  </a:lnTo>
                  <a:lnTo>
                    <a:pt x="268" y="186"/>
                  </a:lnTo>
                  <a:lnTo>
                    <a:pt x="272" y="183"/>
                  </a:lnTo>
                  <a:lnTo>
                    <a:pt x="274" y="183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79" y="187"/>
                  </a:lnTo>
                  <a:lnTo>
                    <a:pt x="282" y="186"/>
                  </a:lnTo>
                  <a:lnTo>
                    <a:pt x="286" y="183"/>
                  </a:lnTo>
                  <a:lnTo>
                    <a:pt x="290" y="186"/>
                  </a:lnTo>
                  <a:lnTo>
                    <a:pt x="291" y="182"/>
                  </a:lnTo>
                  <a:lnTo>
                    <a:pt x="292" y="187"/>
                  </a:lnTo>
                  <a:lnTo>
                    <a:pt x="292" y="195"/>
                  </a:lnTo>
                  <a:lnTo>
                    <a:pt x="295" y="195"/>
                  </a:lnTo>
                  <a:lnTo>
                    <a:pt x="296" y="195"/>
                  </a:lnTo>
                  <a:lnTo>
                    <a:pt x="299" y="191"/>
                  </a:lnTo>
                  <a:lnTo>
                    <a:pt x="300" y="191"/>
                  </a:lnTo>
                  <a:lnTo>
                    <a:pt x="303" y="191"/>
                  </a:lnTo>
                  <a:lnTo>
                    <a:pt x="304" y="193"/>
                  </a:lnTo>
                  <a:lnTo>
                    <a:pt x="307" y="193"/>
                  </a:lnTo>
                  <a:lnTo>
                    <a:pt x="310" y="189"/>
                  </a:lnTo>
                  <a:lnTo>
                    <a:pt x="312" y="183"/>
                  </a:lnTo>
                  <a:lnTo>
                    <a:pt x="316" y="189"/>
                  </a:lnTo>
                  <a:lnTo>
                    <a:pt x="318" y="189"/>
                  </a:lnTo>
                  <a:lnTo>
                    <a:pt x="320" y="189"/>
                  </a:lnTo>
                  <a:lnTo>
                    <a:pt x="322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3" y="195"/>
                  </a:lnTo>
                  <a:lnTo>
                    <a:pt x="327" y="193"/>
                  </a:lnTo>
                  <a:lnTo>
                    <a:pt x="329" y="189"/>
                  </a:lnTo>
                  <a:lnTo>
                    <a:pt x="329" y="191"/>
                  </a:lnTo>
                  <a:lnTo>
                    <a:pt x="331" y="191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6" y="191"/>
                  </a:lnTo>
                  <a:lnTo>
                    <a:pt x="336" y="195"/>
                  </a:lnTo>
                  <a:lnTo>
                    <a:pt x="339" y="199"/>
                  </a:lnTo>
                  <a:lnTo>
                    <a:pt x="336" y="205"/>
                  </a:lnTo>
                  <a:lnTo>
                    <a:pt x="339" y="206"/>
                  </a:lnTo>
                  <a:lnTo>
                    <a:pt x="340" y="205"/>
                  </a:lnTo>
                  <a:lnTo>
                    <a:pt x="347" y="202"/>
                  </a:lnTo>
                  <a:lnTo>
                    <a:pt x="357" y="197"/>
                  </a:lnTo>
                  <a:lnTo>
                    <a:pt x="360" y="195"/>
                  </a:lnTo>
                  <a:lnTo>
                    <a:pt x="361" y="193"/>
                  </a:lnTo>
                  <a:lnTo>
                    <a:pt x="361" y="195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5" y="199"/>
                  </a:lnTo>
                  <a:lnTo>
                    <a:pt x="364" y="195"/>
                  </a:lnTo>
                  <a:lnTo>
                    <a:pt x="365" y="191"/>
                  </a:lnTo>
                  <a:lnTo>
                    <a:pt x="364" y="191"/>
                  </a:lnTo>
                  <a:lnTo>
                    <a:pt x="361" y="191"/>
                  </a:lnTo>
                  <a:lnTo>
                    <a:pt x="361" y="189"/>
                  </a:lnTo>
                  <a:lnTo>
                    <a:pt x="365" y="187"/>
                  </a:lnTo>
                  <a:lnTo>
                    <a:pt x="364" y="186"/>
                  </a:lnTo>
                  <a:lnTo>
                    <a:pt x="365" y="183"/>
                  </a:lnTo>
                  <a:lnTo>
                    <a:pt x="367" y="179"/>
                  </a:lnTo>
                  <a:lnTo>
                    <a:pt x="365" y="178"/>
                  </a:lnTo>
                  <a:lnTo>
                    <a:pt x="369" y="178"/>
                  </a:lnTo>
                  <a:lnTo>
                    <a:pt x="369" y="174"/>
                  </a:lnTo>
                  <a:lnTo>
                    <a:pt x="371" y="170"/>
                  </a:lnTo>
                  <a:lnTo>
                    <a:pt x="367" y="170"/>
                  </a:lnTo>
                  <a:lnTo>
                    <a:pt x="365" y="170"/>
                  </a:lnTo>
                  <a:lnTo>
                    <a:pt x="367" y="166"/>
                  </a:lnTo>
                  <a:lnTo>
                    <a:pt x="367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69" y="158"/>
                  </a:lnTo>
                  <a:lnTo>
                    <a:pt x="371" y="157"/>
                  </a:lnTo>
                  <a:lnTo>
                    <a:pt x="373" y="156"/>
                  </a:lnTo>
                  <a:lnTo>
                    <a:pt x="373" y="153"/>
                  </a:lnTo>
                  <a:lnTo>
                    <a:pt x="373" y="149"/>
                  </a:lnTo>
                  <a:lnTo>
                    <a:pt x="375" y="153"/>
                  </a:lnTo>
                  <a:lnTo>
                    <a:pt x="377" y="153"/>
                  </a:lnTo>
                  <a:lnTo>
                    <a:pt x="380" y="149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4" y="148"/>
                  </a:lnTo>
                  <a:lnTo>
                    <a:pt x="387" y="145"/>
                  </a:lnTo>
                  <a:lnTo>
                    <a:pt x="387" y="144"/>
                  </a:lnTo>
                  <a:lnTo>
                    <a:pt x="387" y="142"/>
                  </a:lnTo>
                  <a:lnTo>
                    <a:pt x="388" y="140"/>
                  </a:lnTo>
                  <a:lnTo>
                    <a:pt x="384" y="140"/>
                  </a:lnTo>
                  <a:lnTo>
                    <a:pt x="384" y="132"/>
                  </a:lnTo>
                  <a:lnTo>
                    <a:pt x="387" y="122"/>
                  </a:lnTo>
                  <a:lnTo>
                    <a:pt x="388" y="118"/>
                  </a:lnTo>
                  <a:lnTo>
                    <a:pt x="391" y="117"/>
                  </a:lnTo>
                  <a:lnTo>
                    <a:pt x="392" y="117"/>
                  </a:lnTo>
                  <a:lnTo>
                    <a:pt x="393" y="114"/>
                  </a:lnTo>
                  <a:lnTo>
                    <a:pt x="392" y="112"/>
                  </a:lnTo>
                  <a:lnTo>
                    <a:pt x="397" y="114"/>
                  </a:lnTo>
                  <a:lnTo>
                    <a:pt x="400" y="117"/>
                  </a:lnTo>
                  <a:lnTo>
                    <a:pt x="404" y="117"/>
                  </a:lnTo>
                  <a:lnTo>
                    <a:pt x="405" y="114"/>
                  </a:lnTo>
                  <a:lnTo>
                    <a:pt x="409" y="113"/>
                  </a:lnTo>
                  <a:lnTo>
                    <a:pt x="408" y="112"/>
                  </a:lnTo>
                  <a:lnTo>
                    <a:pt x="405" y="109"/>
                  </a:lnTo>
                  <a:lnTo>
                    <a:pt x="401" y="108"/>
                  </a:lnTo>
                  <a:lnTo>
                    <a:pt x="397" y="101"/>
                  </a:lnTo>
                  <a:lnTo>
                    <a:pt x="392" y="98"/>
                  </a:lnTo>
                  <a:lnTo>
                    <a:pt x="391" y="96"/>
                  </a:lnTo>
                  <a:lnTo>
                    <a:pt x="391" y="94"/>
                  </a:lnTo>
                  <a:lnTo>
                    <a:pt x="392" y="92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3"/>
                  </a:lnTo>
                  <a:lnTo>
                    <a:pt x="388" y="81"/>
                  </a:lnTo>
                  <a:lnTo>
                    <a:pt x="387" y="79"/>
                  </a:lnTo>
                  <a:lnTo>
                    <a:pt x="384" y="79"/>
                  </a:lnTo>
                  <a:lnTo>
                    <a:pt x="387" y="77"/>
                  </a:lnTo>
                  <a:lnTo>
                    <a:pt x="387" y="75"/>
                  </a:lnTo>
                  <a:lnTo>
                    <a:pt x="383" y="75"/>
                  </a:lnTo>
                  <a:lnTo>
                    <a:pt x="380" y="72"/>
                  </a:lnTo>
                  <a:lnTo>
                    <a:pt x="383" y="72"/>
                  </a:lnTo>
                  <a:lnTo>
                    <a:pt x="383" y="69"/>
                  </a:lnTo>
                  <a:lnTo>
                    <a:pt x="380" y="68"/>
                  </a:lnTo>
                  <a:lnTo>
                    <a:pt x="377" y="65"/>
                  </a:lnTo>
                  <a:lnTo>
                    <a:pt x="380" y="65"/>
                  </a:lnTo>
                  <a:lnTo>
                    <a:pt x="384" y="65"/>
                  </a:lnTo>
                  <a:lnTo>
                    <a:pt x="383" y="61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4"/>
                  </a:lnTo>
                  <a:lnTo>
                    <a:pt x="388" y="61"/>
                  </a:lnTo>
                  <a:lnTo>
                    <a:pt x="384" y="60"/>
                  </a:lnTo>
                  <a:lnTo>
                    <a:pt x="383" y="56"/>
                  </a:lnTo>
                  <a:lnTo>
                    <a:pt x="384" y="56"/>
                  </a:lnTo>
                  <a:lnTo>
                    <a:pt x="380" y="55"/>
                  </a:lnTo>
                  <a:lnTo>
                    <a:pt x="379" y="55"/>
                  </a:lnTo>
                  <a:lnTo>
                    <a:pt x="377" y="52"/>
                  </a:lnTo>
                  <a:lnTo>
                    <a:pt x="376" y="52"/>
                  </a:lnTo>
                  <a:lnTo>
                    <a:pt x="375" y="52"/>
                  </a:lnTo>
                  <a:lnTo>
                    <a:pt x="371" y="52"/>
                  </a:lnTo>
                  <a:lnTo>
                    <a:pt x="367" y="51"/>
                  </a:lnTo>
                  <a:lnTo>
                    <a:pt x="367" y="52"/>
                  </a:lnTo>
                  <a:lnTo>
                    <a:pt x="364" y="52"/>
                  </a:lnTo>
                  <a:lnTo>
                    <a:pt x="360" y="52"/>
                  </a:lnTo>
                  <a:lnTo>
                    <a:pt x="357" y="52"/>
                  </a:lnTo>
                  <a:lnTo>
                    <a:pt x="356" y="55"/>
                  </a:lnTo>
                  <a:lnTo>
                    <a:pt x="353" y="61"/>
                  </a:lnTo>
                  <a:lnTo>
                    <a:pt x="353" y="68"/>
                  </a:lnTo>
                  <a:lnTo>
                    <a:pt x="353" y="69"/>
                  </a:lnTo>
                  <a:lnTo>
                    <a:pt x="352" y="72"/>
                  </a:lnTo>
                  <a:lnTo>
                    <a:pt x="352" y="75"/>
                  </a:lnTo>
                  <a:lnTo>
                    <a:pt x="348" y="77"/>
                  </a:lnTo>
                  <a:lnTo>
                    <a:pt x="347" y="79"/>
                  </a:lnTo>
                  <a:lnTo>
                    <a:pt x="347" y="81"/>
                  </a:lnTo>
                  <a:lnTo>
                    <a:pt x="348" y="85"/>
                  </a:lnTo>
                  <a:lnTo>
                    <a:pt x="343" y="88"/>
                  </a:lnTo>
                  <a:lnTo>
                    <a:pt x="343" y="90"/>
                  </a:lnTo>
                  <a:lnTo>
                    <a:pt x="343" y="94"/>
                  </a:lnTo>
                  <a:lnTo>
                    <a:pt x="343" y="96"/>
                  </a:lnTo>
                  <a:lnTo>
                    <a:pt x="340" y="100"/>
                  </a:lnTo>
                  <a:lnTo>
                    <a:pt x="339" y="101"/>
                  </a:lnTo>
                  <a:lnTo>
                    <a:pt x="339" y="105"/>
                  </a:lnTo>
                  <a:lnTo>
                    <a:pt x="336" y="104"/>
                  </a:lnTo>
                  <a:lnTo>
                    <a:pt x="333" y="105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5" y="108"/>
                  </a:lnTo>
                  <a:lnTo>
                    <a:pt x="322" y="108"/>
                  </a:lnTo>
                  <a:lnTo>
                    <a:pt x="316" y="105"/>
                  </a:lnTo>
                  <a:lnTo>
                    <a:pt x="312" y="104"/>
                  </a:lnTo>
                  <a:lnTo>
                    <a:pt x="310" y="101"/>
                  </a:lnTo>
                  <a:lnTo>
                    <a:pt x="307" y="101"/>
                  </a:lnTo>
                  <a:lnTo>
                    <a:pt x="303" y="104"/>
                  </a:lnTo>
                  <a:lnTo>
                    <a:pt x="300" y="105"/>
                  </a:lnTo>
                  <a:lnTo>
                    <a:pt x="299" y="109"/>
                  </a:lnTo>
                  <a:lnTo>
                    <a:pt x="295" y="113"/>
                  </a:lnTo>
                  <a:lnTo>
                    <a:pt x="290" y="113"/>
                  </a:lnTo>
                  <a:lnTo>
                    <a:pt x="286" y="112"/>
                  </a:lnTo>
                  <a:lnTo>
                    <a:pt x="282" y="113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4" y="114"/>
                  </a:lnTo>
                  <a:lnTo>
                    <a:pt x="270" y="113"/>
                  </a:lnTo>
                  <a:lnTo>
                    <a:pt x="266" y="109"/>
                  </a:lnTo>
                  <a:lnTo>
                    <a:pt x="260" y="104"/>
                  </a:lnTo>
                  <a:lnTo>
                    <a:pt x="259" y="98"/>
                  </a:lnTo>
                  <a:lnTo>
                    <a:pt x="259" y="96"/>
                  </a:lnTo>
                  <a:lnTo>
                    <a:pt x="259" y="94"/>
                  </a:lnTo>
                  <a:lnTo>
                    <a:pt x="256" y="96"/>
                  </a:lnTo>
                  <a:lnTo>
                    <a:pt x="255" y="98"/>
                  </a:lnTo>
                  <a:lnTo>
                    <a:pt x="252" y="101"/>
                  </a:lnTo>
                  <a:lnTo>
                    <a:pt x="250" y="105"/>
                  </a:lnTo>
                  <a:lnTo>
                    <a:pt x="250" y="108"/>
                  </a:lnTo>
                  <a:lnTo>
                    <a:pt x="250" y="109"/>
                  </a:lnTo>
                  <a:lnTo>
                    <a:pt x="252" y="105"/>
                  </a:lnTo>
                  <a:lnTo>
                    <a:pt x="251" y="109"/>
                  </a:lnTo>
                  <a:lnTo>
                    <a:pt x="250" y="112"/>
                  </a:lnTo>
                  <a:lnTo>
                    <a:pt x="250" y="113"/>
                  </a:lnTo>
                  <a:lnTo>
                    <a:pt x="247" y="114"/>
                  </a:lnTo>
                  <a:lnTo>
                    <a:pt x="247" y="118"/>
                  </a:lnTo>
                  <a:lnTo>
                    <a:pt x="247" y="122"/>
                  </a:lnTo>
                  <a:lnTo>
                    <a:pt x="250" y="126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2" y="130"/>
                  </a:lnTo>
                  <a:close/>
                  <a:moveTo>
                    <a:pt x="230" y="187"/>
                  </a:moveTo>
                  <a:lnTo>
                    <a:pt x="233" y="189"/>
                  </a:lnTo>
                  <a:lnTo>
                    <a:pt x="234" y="189"/>
                  </a:lnTo>
                  <a:lnTo>
                    <a:pt x="235" y="186"/>
                  </a:lnTo>
                  <a:lnTo>
                    <a:pt x="235" y="182"/>
                  </a:lnTo>
                  <a:lnTo>
                    <a:pt x="235" y="179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6" y="182"/>
                  </a:lnTo>
                  <a:lnTo>
                    <a:pt x="226" y="186"/>
                  </a:lnTo>
                  <a:lnTo>
                    <a:pt x="226" y="187"/>
                  </a:lnTo>
                  <a:lnTo>
                    <a:pt x="229" y="189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562" y="92"/>
                  </a:moveTo>
                  <a:lnTo>
                    <a:pt x="563" y="90"/>
                  </a:lnTo>
                  <a:lnTo>
                    <a:pt x="563" y="86"/>
                  </a:lnTo>
                  <a:lnTo>
                    <a:pt x="562" y="83"/>
                  </a:lnTo>
                  <a:lnTo>
                    <a:pt x="559" y="85"/>
                  </a:lnTo>
                  <a:lnTo>
                    <a:pt x="558" y="86"/>
                  </a:lnTo>
                  <a:lnTo>
                    <a:pt x="555" y="90"/>
                  </a:lnTo>
                  <a:lnTo>
                    <a:pt x="558" y="94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lnTo>
                    <a:pt x="562" y="92"/>
                  </a:lnTo>
                  <a:close/>
                  <a:moveTo>
                    <a:pt x="549" y="117"/>
                  </a:moveTo>
                  <a:lnTo>
                    <a:pt x="546" y="121"/>
                  </a:lnTo>
                  <a:lnTo>
                    <a:pt x="549" y="125"/>
                  </a:lnTo>
                  <a:lnTo>
                    <a:pt x="549" y="129"/>
                  </a:lnTo>
                  <a:lnTo>
                    <a:pt x="549" y="130"/>
                  </a:lnTo>
                  <a:lnTo>
                    <a:pt x="549" y="134"/>
                  </a:lnTo>
                  <a:lnTo>
                    <a:pt x="550" y="136"/>
                  </a:lnTo>
                  <a:lnTo>
                    <a:pt x="551" y="142"/>
                  </a:lnTo>
                  <a:lnTo>
                    <a:pt x="555" y="145"/>
                  </a:lnTo>
                  <a:lnTo>
                    <a:pt x="558" y="148"/>
                  </a:lnTo>
                  <a:lnTo>
                    <a:pt x="559" y="148"/>
                  </a:lnTo>
                  <a:lnTo>
                    <a:pt x="555" y="142"/>
                  </a:lnTo>
                  <a:lnTo>
                    <a:pt x="554" y="138"/>
                  </a:lnTo>
                  <a:lnTo>
                    <a:pt x="551" y="126"/>
                  </a:lnTo>
                  <a:lnTo>
                    <a:pt x="551" y="122"/>
                  </a:lnTo>
                  <a:lnTo>
                    <a:pt x="554" y="122"/>
                  </a:lnTo>
                  <a:lnTo>
                    <a:pt x="555" y="122"/>
                  </a:lnTo>
                  <a:lnTo>
                    <a:pt x="562" y="125"/>
                  </a:lnTo>
                  <a:lnTo>
                    <a:pt x="567" y="126"/>
                  </a:lnTo>
                  <a:lnTo>
                    <a:pt x="565" y="125"/>
                  </a:lnTo>
                  <a:lnTo>
                    <a:pt x="563" y="121"/>
                  </a:lnTo>
                  <a:lnTo>
                    <a:pt x="559" y="118"/>
                  </a:lnTo>
                  <a:lnTo>
                    <a:pt x="558" y="118"/>
                  </a:lnTo>
                  <a:lnTo>
                    <a:pt x="558" y="114"/>
                  </a:lnTo>
                  <a:lnTo>
                    <a:pt x="562" y="113"/>
                  </a:lnTo>
                  <a:lnTo>
                    <a:pt x="563" y="112"/>
                  </a:lnTo>
                  <a:lnTo>
                    <a:pt x="565" y="109"/>
                  </a:lnTo>
                  <a:lnTo>
                    <a:pt x="565" y="105"/>
                  </a:lnTo>
                  <a:lnTo>
                    <a:pt x="565" y="104"/>
                  </a:lnTo>
                  <a:lnTo>
                    <a:pt x="562" y="104"/>
                  </a:lnTo>
                  <a:lnTo>
                    <a:pt x="559" y="104"/>
                  </a:lnTo>
                  <a:lnTo>
                    <a:pt x="555" y="109"/>
                  </a:lnTo>
                  <a:lnTo>
                    <a:pt x="554" y="112"/>
                  </a:lnTo>
                  <a:lnTo>
                    <a:pt x="551" y="113"/>
                  </a:lnTo>
                  <a:lnTo>
                    <a:pt x="551" y="114"/>
                  </a:lnTo>
                  <a:lnTo>
                    <a:pt x="550" y="117"/>
                  </a:lnTo>
                  <a:lnTo>
                    <a:pt x="549" y="114"/>
                  </a:lnTo>
                  <a:lnTo>
                    <a:pt x="549" y="113"/>
                  </a:lnTo>
                  <a:lnTo>
                    <a:pt x="550" y="112"/>
                  </a:lnTo>
                  <a:lnTo>
                    <a:pt x="554" y="105"/>
                  </a:lnTo>
                  <a:lnTo>
                    <a:pt x="554" y="100"/>
                  </a:lnTo>
                  <a:lnTo>
                    <a:pt x="551" y="98"/>
                  </a:lnTo>
                  <a:lnTo>
                    <a:pt x="551" y="96"/>
                  </a:lnTo>
                  <a:lnTo>
                    <a:pt x="551" y="94"/>
                  </a:lnTo>
                  <a:lnTo>
                    <a:pt x="554" y="92"/>
                  </a:lnTo>
                  <a:lnTo>
                    <a:pt x="550" y="92"/>
                  </a:lnTo>
                  <a:lnTo>
                    <a:pt x="550" y="94"/>
                  </a:lnTo>
                  <a:lnTo>
                    <a:pt x="546" y="100"/>
                  </a:lnTo>
                  <a:lnTo>
                    <a:pt x="545" y="105"/>
                  </a:lnTo>
                  <a:lnTo>
                    <a:pt x="545" y="112"/>
                  </a:lnTo>
                  <a:lnTo>
                    <a:pt x="546" y="114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lnTo>
                    <a:pt x="549" y="117"/>
                  </a:lnTo>
                  <a:close/>
                  <a:moveTo>
                    <a:pt x="673" y="162"/>
                  </a:moveTo>
                  <a:lnTo>
                    <a:pt x="679" y="162"/>
                  </a:lnTo>
                  <a:lnTo>
                    <a:pt x="683" y="165"/>
                  </a:lnTo>
                  <a:lnTo>
                    <a:pt x="689" y="166"/>
                  </a:lnTo>
                  <a:lnTo>
                    <a:pt x="695" y="165"/>
                  </a:lnTo>
                  <a:lnTo>
                    <a:pt x="691" y="162"/>
                  </a:lnTo>
                  <a:lnTo>
                    <a:pt x="687" y="162"/>
                  </a:lnTo>
                  <a:lnTo>
                    <a:pt x="673" y="161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lnTo>
                    <a:pt x="673" y="162"/>
                  </a:lnTo>
                  <a:close/>
                  <a:moveTo>
                    <a:pt x="531" y="57"/>
                  </a:moveTo>
                  <a:lnTo>
                    <a:pt x="531" y="60"/>
                  </a:lnTo>
                  <a:lnTo>
                    <a:pt x="533" y="56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lnTo>
                    <a:pt x="531" y="57"/>
                  </a:lnTo>
                  <a:close/>
                  <a:moveTo>
                    <a:pt x="594" y="138"/>
                  </a:moveTo>
                  <a:lnTo>
                    <a:pt x="594" y="140"/>
                  </a:lnTo>
                  <a:lnTo>
                    <a:pt x="595" y="136"/>
                  </a:lnTo>
                  <a:lnTo>
                    <a:pt x="598" y="140"/>
                  </a:lnTo>
                  <a:lnTo>
                    <a:pt x="599" y="140"/>
                  </a:lnTo>
                  <a:lnTo>
                    <a:pt x="599" y="138"/>
                  </a:lnTo>
                  <a:lnTo>
                    <a:pt x="595" y="134"/>
                  </a:lnTo>
                  <a:lnTo>
                    <a:pt x="598" y="134"/>
                  </a:lnTo>
                  <a:lnTo>
                    <a:pt x="599" y="136"/>
                  </a:lnTo>
                  <a:lnTo>
                    <a:pt x="602" y="138"/>
                  </a:lnTo>
                  <a:lnTo>
                    <a:pt x="603" y="138"/>
                  </a:lnTo>
                  <a:lnTo>
                    <a:pt x="606" y="138"/>
                  </a:lnTo>
                  <a:lnTo>
                    <a:pt x="607" y="136"/>
                  </a:lnTo>
                  <a:lnTo>
                    <a:pt x="606" y="134"/>
                  </a:lnTo>
                  <a:lnTo>
                    <a:pt x="606" y="132"/>
                  </a:lnTo>
                  <a:lnTo>
                    <a:pt x="598" y="132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lnTo>
                    <a:pt x="594" y="138"/>
                  </a:lnTo>
                  <a:close/>
                  <a:moveTo>
                    <a:pt x="676" y="148"/>
                  </a:moveTo>
                  <a:lnTo>
                    <a:pt x="677" y="145"/>
                  </a:lnTo>
                  <a:lnTo>
                    <a:pt x="677" y="144"/>
                  </a:lnTo>
                  <a:lnTo>
                    <a:pt x="676" y="144"/>
                  </a:lnTo>
                  <a:lnTo>
                    <a:pt x="672" y="144"/>
                  </a:lnTo>
                  <a:lnTo>
                    <a:pt x="673" y="145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6" y="148"/>
                  </a:lnTo>
                  <a:close/>
                  <a:moveTo>
                    <a:pt x="588" y="169"/>
                  </a:moveTo>
                  <a:lnTo>
                    <a:pt x="592" y="169"/>
                  </a:lnTo>
                  <a:lnTo>
                    <a:pt x="592" y="165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86" y="162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4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lnTo>
                    <a:pt x="588" y="169"/>
                  </a:lnTo>
                  <a:close/>
                  <a:moveTo>
                    <a:pt x="426" y="307"/>
                  </a:moveTo>
                  <a:lnTo>
                    <a:pt x="422" y="306"/>
                  </a:lnTo>
                  <a:lnTo>
                    <a:pt x="418" y="302"/>
                  </a:lnTo>
                  <a:lnTo>
                    <a:pt x="410" y="302"/>
                  </a:lnTo>
                  <a:lnTo>
                    <a:pt x="409" y="302"/>
                  </a:lnTo>
                  <a:lnTo>
                    <a:pt x="405" y="302"/>
                  </a:lnTo>
                  <a:lnTo>
                    <a:pt x="404" y="302"/>
                  </a:lnTo>
                  <a:lnTo>
                    <a:pt x="401" y="303"/>
                  </a:lnTo>
                  <a:lnTo>
                    <a:pt x="401" y="307"/>
                  </a:lnTo>
                  <a:lnTo>
                    <a:pt x="404" y="307"/>
                  </a:lnTo>
                  <a:lnTo>
                    <a:pt x="409" y="307"/>
                  </a:lnTo>
                  <a:lnTo>
                    <a:pt x="414" y="311"/>
                  </a:lnTo>
                  <a:lnTo>
                    <a:pt x="418" y="315"/>
                  </a:lnTo>
                  <a:lnTo>
                    <a:pt x="422" y="316"/>
                  </a:lnTo>
                  <a:lnTo>
                    <a:pt x="428" y="316"/>
                  </a:lnTo>
                  <a:lnTo>
                    <a:pt x="430" y="313"/>
                  </a:lnTo>
                  <a:lnTo>
                    <a:pt x="430" y="311"/>
                  </a:lnTo>
                  <a:lnTo>
                    <a:pt x="428" y="309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7"/>
                  </a:lnTo>
                  <a:close/>
                  <a:moveTo>
                    <a:pt x="320" y="256"/>
                  </a:moveTo>
                  <a:lnTo>
                    <a:pt x="314" y="256"/>
                  </a:lnTo>
                  <a:lnTo>
                    <a:pt x="308" y="256"/>
                  </a:lnTo>
                  <a:lnTo>
                    <a:pt x="304" y="258"/>
                  </a:lnTo>
                  <a:lnTo>
                    <a:pt x="304" y="259"/>
                  </a:lnTo>
                  <a:lnTo>
                    <a:pt x="308" y="262"/>
                  </a:lnTo>
                  <a:lnTo>
                    <a:pt x="310" y="262"/>
                  </a:lnTo>
                  <a:lnTo>
                    <a:pt x="312" y="262"/>
                  </a:lnTo>
                  <a:lnTo>
                    <a:pt x="314" y="262"/>
                  </a:lnTo>
                  <a:lnTo>
                    <a:pt x="320" y="262"/>
                  </a:lnTo>
                  <a:lnTo>
                    <a:pt x="323" y="259"/>
                  </a:lnTo>
                  <a:lnTo>
                    <a:pt x="323" y="258"/>
                  </a:lnTo>
                  <a:lnTo>
                    <a:pt x="327" y="258"/>
                  </a:lnTo>
                  <a:lnTo>
                    <a:pt x="325" y="256"/>
                  </a:lnTo>
                  <a:lnTo>
                    <a:pt x="323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0" y="256"/>
                  </a:lnTo>
                  <a:close/>
                  <a:moveTo>
                    <a:pt x="255" y="153"/>
                  </a:moveTo>
                  <a:lnTo>
                    <a:pt x="256" y="156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49"/>
                  </a:lnTo>
                  <a:lnTo>
                    <a:pt x="259" y="149"/>
                  </a:lnTo>
                  <a:lnTo>
                    <a:pt x="256" y="149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5" y="153"/>
                  </a:lnTo>
                  <a:close/>
                  <a:moveTo>
                    <a:pt x="519" y="166"/>
                  </a:moveTo>
                  <a:lnTo>
                    <a:pt x="522" y="166"/>
                  </a:lnTo>
                  <a:lnTo>
                    <a:pt x="525" y="165"/>
                  </a:lnTo>
                  <a:lnTo>
                    <a:pt x="519" y="165"/>
                  </a:lnTo>
                  <a:lnTo>
                    <a:pt x="511" y="162"/>
                  </a:lnTo>
                  <a:lnTo>
                    <a:pt x="511" y="165"/>
                  </a:lnTo>
                  <a:lnTo>
                    <a:pt x="511" y="166"/>
                  </a:lnTo>
                  <a:lnTo>
                    <a:pt x="515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9" y="166"/>
                  </a:lnTo>
                  <a:close/>
                  <a:moveTo>
                    <a:pt x="533" y="51"/>
                  </a:moveTo>
                  <a:lnTo>
                    <a:pt x="531" y="51"/>
                  </a:lnTo>
                  <a:lnTo>
                    <a:pt x="531" y="52"/>
                  </a:lnTo>
                  <a:lnTo>
                    <a:pt x="533" y="56"/>
                  </a:lnTo>
                  <a:lnTo>
                    <a:pt x="533" y="52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lnTo>
                    <a:pt x="533" y="51"/>
                  </a:lnTo>
                  <a:close/>
                  <a:moveTo>
                    <a:pt x="519" y="173"/>
                  </a:moveTo>
                  <a:lnTo>
                    <a:pt x="522" y="175"/>
                  </a:lnTo>
                  <a:lnTo>
                    <a:pt x="522" y="173"/>
                  </a:lnTo>
                  <a:lnTo>
                    <a:pt x="519" y="166"/>
                  </a:lnTo>
                  <a:lnTo>
                    <a:pt x="519" y="169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lnTo>
                    <a:pt x="519" y="173"/>
                  </a:lnTo>
                  <a:close/>
                  <a:moveTo>
                    <a:pt x="472" y="280"/>
                  </a:moveTo>
                  <a:lnTo>
                    <a:pt x="468" y="280"/>
                  </a:lnTo>
                  <a:lnTo>
                    <a:pt x="468" y="283"/>
                  </a:lnTo>
                  <a:lnTo>
                    <a:pt x="468" y="284"/>
                  </a:lnTo>
                  <a:lnTo>
                    <a:pt x="470" y="284"/>
                  </a:lnTo>
                  <a:lnTo>
                    <a:pt x="472" y="283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lnTo>
                    <a:pt x="472" y="280"/>
                  </a:lnTo>
                  <a:close/>
                  <a:moveTo>
                    <a:pt x="624" y="236"/>
                  </a:moveTo>
                  <a:lnTo>
                    <a:pt x="626" y="239"/>
                  </a:lnTo>
                  <a:lnTo>
                    <a:pt x="626" y="236"/>
                  </a:lnTo>
                  <a:lnTo>
                    <a:pt x="626" y="235"/>
                  </a:lnTo>
                  <a:lnTo>
                    <a:pt x="624" y="232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lnTo>
                    <a:pt x="624" y="236"/>
                  </a:lnTo>
                  <a:close/>
                  <a:moveTo>
                    <a:pt x="554" y="162"/>
                  </a:moveTo>
                  <a:lnTo>
                    <a:pt x="555" y="162"/>
                  </a:lnTo>
                  <a:lnTo>
                    <a:pt x="555" y="161"/>
                  </a:lnTo>
                  <a:lnTo>
                    <a:pt x="551" y="157"/>
                  </a:lnTo>
                  <a:lnTo>
                    <a:pt x="549" y="157"/>
                  </a:lnTo>
                  <a:lnTo>
                    <a:pt x="545" y="157"/>
                  </a:lnTo>
                  <a:lnTo>
                    <a:pt x="545" y="158"/>
                  </a:lnTo>
                  <a:lnTo>
                    <a:pt x="545" y="161"/>
                  </a:lnTo>
                  <a:lnTo>
                    <a:pt x="546" y="162"/>
                  </a:lnTo>
                  <a:lnTo>
                    <a:pt x="550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lnTo>
                    <a:pt x="554" y="162"/>
                  </a:lnTo>
                  <a:close/>
                  <a:moveTo>
                    <a:pt x="507" y="100"/>
                  </a:moveTo>
                  <a:lnTo>
                    <a:pt x="505" y="101"/>
                  </a:lnTo>
                  <a:lnTo>
                    <a:pt x="502" y="104"/>
                  </a:lnTo>
                  <a:lnTo>
                    <a:pt x="501" y="105"/>
                  </a:lnTo>
                  <a:lnTo>
                    <a:pt x="498" y="108"/>
                  </a:lnTo>
                  <a:lnTo>
                    <a:pt x="498" y="109"/>
                  </a:lnTo>
                  <a:lnTo>
                    <a:pt x="497" y="109"/>
                  </a:lnTo>
                  <a:lnTo>
                    <a:pt x="494" y="112"/>
                  </a:lnTo>
                  <a:lnTo>
                    <a:pt x="493" y="113"/>
                  </a:lnTo>
                  <a:lnTo>
                    <a:pt x="489" y="114"/>
                  </a:lnTo>
                  <a:lnTo>
                    <a:pt x="484" y="114"/>
                  </a:lnTo>
                  <a:lnTo>
                    <a:pt x="474" y="114"/>
                  </a:lnTo>
                  <a:lnTo>
                    <a:pt x="472" y="114"/>
                  </a:lnTo>
                  <a:lnTo>
                    <a:pt x="470" y="114"/>
                  </a:lnTo>
                  <a:lnTo>
                    <a:pt x="458" y="113"/>
                  </a:lnTo>
                  <a:lnTo>
                    <a:pt x="453" y="112"/>
                  </a:lnTo>
                  <a:lnTo>
                    <a:pt x="450" y="112"/>
                  </a:lnTo>
                  <a:lnTo>
                    <a:pt x="449" y="109"/>
                  </a:lnTo>
                  <a:lnTo>
                    <a:pt x="448" y="109"/>
                  </a:lnTo>
                  <a:lnTo>
                    <a:pt x="441" y="108"/>
                  </a:lnTo>
                  <a:lnTo>
                    <a:pt x="440" y="108"/>
                  </a:lnTo>
                  <a:lnTo>
                    <a:pt x="437" y="109"/>
                  </a:lnTo>
                  <a:lnTo>
                    <a:pt x="437" y="113"/>
                  </a:lnTo>
                  <a:lnTo>
                    <a:pt x="436" y="114"/>
                  </a:lnTo>
                  <a:lnTo>
                    <a:pt x="432" y="114"/>
                  </a:lnTo>
                  <a:lnTo>
                    <a:pt x="430" y="113"/>
                  </a:lnTo>
                  <a:lnTo>
                    <a:pt x="426" y="117"/>
                  </a:lnTo>
                  <a:lnTo>
                    <a:pt x="426" y="121"/>
                  </a:lnTo>
                  <a:lnTo>
                    <a:pt x="424" y="122"/>
                  </a:lnTo>
                  <a:lnTo>
                    <a:pt x="422" y="125"/>
                  </a:lnTo>
                  <a:lnTo>
                    <a:pt x="422" y="129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1" y="132"/>
                  </a:lnTo>
                  <a:lnTo>
                    <a:pt x="418" y="130"/>
                  </a:lnTo>
                  <a:lnTo>
                    <a:pt x="421" y="134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1" y="144"/>
                  </a:lnTo>
                  <a:lnTo>
                    <a:pt x="417" y="149"/>
                  </a:lnTo>
                  <a:lnTo>
                    <a:pt x="414" y="153"/>
                  </a:lnTo>
                  <a:lnTo>
                    <a:pt x="414" y="157"/>
                  </a:lnTo>
                  <a:lnTo>
                    <a:pt x="414" y="165"/>
                  </a:lnTo>
                  <a:lnTo>
                    <a:pt x="413" y="169"/>
                  </a:lnTo>
                  <a:lnTo>
                    <a:pt x="410" y="173"/>
                  </a:lnTo>
                  <a:lnTo>
                    <a:pt x="409" y="175"/>
                  </a:lnTo>
                  <a:lnTo>
                    <a:pt x="408" y="178"/>
                  </a:lnTo>
                  <a:lnTo>
                    <a:pt x="405" y="179"/>
                  </a:lnTo>
                  <a:lnTo>
                    <a:pt x="405" y="182"/>
                  </a:lnTo>
                  <a:lnTo>
                    <a:pt x="405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7"/>
                  </a:lnTo>
                  <a:lnTo>
                    <a:pt x="410" y="195"/>
                  </a:lnTo>
                  <a:lnTo>
                    <a:pt x="413" y="193"/>
                  </a:lnTo>
                  <a:lnTo>
                    <a:pt x="414" y="195"/>
                  </a:lnTo>
                  <a:lnTo>
                    <a:pt x="417" y="197"/>
                  </a:lnTo>
                  <a:lnTo>
                    <a:pt x="417" y="201"/>
                  </a:lnTo>
                  <a:lnTo>
                    <a:pt x="417" y="206"/>
                  </a:lnTo>
                  <a:lnTo>
                    <a:pt x="417" y="213"/>
                  </a:lnTo>
                  <a:lnTo>
                    <a:pt x="414" y="219"/>
                  </a:lnTo>
                  <a:lnTo>
                    <a:pt x="413" y="226"/>
                  </a:lnTo>
                  <a:lnTo>
                    <a:pt x="413" y="230"/>
                  </a:lnTo>
                  <a:lnTo>
                    <a:pt x="413" y="232"/>
                  </a:lnTo>
                  <a:lnTo>
                    <a:pt x="414" y="232"/>
                  </a:lnTo>
                  <a:lnTo>
                    <a:pt x="417" y="232"/>
                  </a:lnTo>
                  <a:lnTo>
                    <a:pt x="418" y="235"/>
                  </a:lnTo>
                  <a:lnTo>
                    <a:pt x="418" y="232"/>
                  </a:lnTo>
                  <a:lnTo>
                    <a:pt x="421" y="232"/>
                  </a:lnTo>
                  <a:lnTo>
                    <a:pt x="424" y="232"/>
                  </a:lnTo>
                  <a:lnTo>
                    <a:pt x="426" y="231"/>
                  </a:lnTo>
                  <a:lnTo>
                    <a:pt x="430" y="231"/>
                  </a:lnTo>
                  <a:lnTo>
                    <a:pt x="428" y="227"/>
                  </a:lnTo>
                  <a:lnTo>
                    <a:pt x="428" y="222"/>
                  </a:lnTo>
                  <a:lnTo>
                    <a:pt x="430" y="215"/>
                  </a:lnTo>
                  <a:lnTo>
                    <a:pt x="430" y="210"/>
                  </a:lnTo>
                  <a:lnTo>
                    <a:pt x="430" y="199"/>
                  </a:lnTo>
                  <a:lnTo>
                    <a:pt x="430" y="193"/>
                  </a:lnTo>
                  <a:lnTo>
                    <a:pt x="430" y="189"/>
                  </a:lnTo>
                  <a:lnTo>
                    <a:pt x="428" y="187"/>
                  </a:lnTo>
                  <a:lnTo>
                    <a:pt x="430" y="183"/>
                  </a:lnTo>
                  <a:lnTo>
                    <a:pt x="432" y="182"/>
                  </a:lnTo>
                  <a:lnTo>
                    <a:pt x="436" y="179"/>
                  </a:lnTo>
                  <a:lnTo>
                    <a:pt x="440" y="179"/>
                  </a:lnTo>
                  <a:lnTo>
                    <a:pt x="441" y="182"/>
                  </a:lnTo>
                  <a:lnTo>
                    <a:pt x="441" y="183"/>
                  </a:lnTo>
                  <a:lnTo>
                    <a:pt x="440" y="189"/>
                  </a:lnTo>
                  <a:lnTo>
                    <a:pt x="440" y="195"/>
                  </a:lnTo>
                  <a:lnTo>
                    <a:pt x="441" y="199"/>
                  </a:lnTo>
                  <a:lnTo>
                    <a:pt x="445" y="202"/>
                  </a:lnTo>
                  <a:lnTo>
                    <a:pt x="449" y="205"/>
                  </a:lnTo>
                  <a:lnTo>
                    <a:pt x="449" y="206"/>
                  </a:lnTo>
                  <a:lnTo>
                    <a:pt x="448" y="210"/>
                  </a:lnTo>
                  <a:lnTo>
                    <a:pt x="448" y="214"/>
                  </a:lnTo>
                  <a:lnTo>
                    <a:pt x="448" y="215"/>
                  </a:lnTo>
                  <a:lnTo>
                    <a:pt x="450" y="218"/>
                  </a:lnTo>
                  <a:lnTo>
                    <a:pt x="454" y="219"/>
                  </a:lnTo>
                  <a:lnTo>
                    <a:pt x="457" y="218"/>
                  </a:lnTo>
                  <a:lnTo>
                    <a:pt x="457" y="214"/>
                  </a:lnTo>
                  <a:lnTo>
                    <a:pt x="457" y="213"/>
                  </a:lnTo>
                  <a:lnTo>
                    <a:pt x="458" y="213"/>
                  </a:lnTo>
                  <a:lnTo>
                    <a:pt x="462" y="213"/>
                  </a:lnTo>
                  <a:lnTo>
                    <a:pt x="466" y="213"/>
                  </a:lnTo>
                  <a:lnTo>
                    <a:pt x="468" y="213"/>
                  </a:lnTo>
                  <a:lnTo>
                    <a:pt x="466" y="210"/>
                  </a:lnTo>
                  <a:lnTo>
                    <a:pt x="468" y="210"/>
                  </a:lnTo>
                  <a:lnTo>
                    <a:pt x="470" y="209"/>
                  </a:lnTo>
                  <a:lnTo>
                    <a:pt x="470" y="206"/>
                  </a:lnTo>
                  <a:lnTo>
                    <a:pt x="468" y="205"/>
                  </a:lnTo>
                  <a:lnTo>
                    <a:pt x="468" y="206"/>
                  </a:lnTo>
                  <a:lnTo>
                    <a:pt x="466" y="205"/>
                  </a:lnTo>
                  <a:lnTo>
                    <a:pt x="465" y="202"/>
                  </a:lnTo>
                  <a:lnTo>
                    <a:pt x="466" y="201"/>
                  </a:lnTo>
                  <a:lnTo>
                    <a:pt x="462" y="201"/>
                  </a:lnTo>
                  <a:lnTo>
                    <a:pt x="461" y="199"/>
                  </a:lnTo>
                  <a:lnTo>
                    <a:pt x="461" y="195"/>
                  </a:lnTo>
                  <a:lnTo>
                    <a:pt x="461" y="193"/>
                  </a:lnTo>
                  <a:lnTo>
                    <a:pt x="462" y="193"/>
                  </a:lnTo>
                  <a:lnTo>
                    <a:pt x="461" y="191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1" y="186"/>
                  </a:lnTo>
                  <a:lnTo>
                    <a:pt x="461" y="183"/>
                  </a:lnTo>
                  <a:lnTo>
                    <a:pt x="457" y="182"/>
                  </a:lnTo>
                  <a:lnTo>
                    <a:pt x="454" y="175"/>
                  </a:lnTo>
                  <a:lnTo>
                    <a:pt x="454" y="174"/>
                  </a:lnTo>
                  <a:lnTo>
                    <a:pt x="450" y="170"/>
                  </a:lnTo>
                  <a:lnTo>
                    <a:pt x="449" y="169"/>
                  </a:lnTo>
                  <a:lnTo>
                    <a:pt x="448" y="166"/>
                  </a:lnTo>
                  <a:lnTo>
                    <a:pt x="448" y="162"/>
                  </a:lnTo>
                  <a:lnTo>
                    <a:pt x="450" y="166"/>
                  </a:lnTo>
                  <a:lnTo>
                    <a:pt x="453" y="165"/>
                  </a:lnTo>
                  <a:lnTo>
                    <a:pt x="457" y="161"/>
                  </a:lnTo>
                  <a:lnTo>
                    <a:pt x="461" y="158"/>
                  </a:lnTo>
                  <a:lnTo>
                    <a:pt x="465" y="157"/>
                  </a:lnTo>
                  <a:lnTo>
                    <a:pt x="468" y="152"/>
                  </a:lnTo>
                  <a:lnTo>
                    <a:pt x="470" y="148"/>
                  </a:lnTo>
                  <a:lnTo>
                    <a:pt x="474" y="148"/>
                  </a:lnTo>
                  <a:lnTo>
                    <a:pt x="476" y="149"/>
                  </a:lnTo>
                  <a:lnTo>
                    <a:pt x="478" y="149"/>
                  </a:lnTo>
                  <a:lnTo>
                    <a:pt x="480" y="148"/>
                  </a:lnTo>
                  <a:lnTo>
                    <a:pt x="481" y="144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68" y="144"/>
                  </a:lnTo>
                  <a:lnTo>
                    <a:pt x="472" y="145"/>
                  </a:lnTo>
                  <a:lnTo>
                    <a:pt x="465" y="144"/>
                  </a:lnTo>
                  <a:lnTo>
                    <a:pt x="462" y="145"/>
                  </a:lnTo>
                  <a:lnTo>
                    <a:pt x="461" y="148"/>
                  </a:lnTo>
                  <a:lnTo>
                    <a:pt x="458" y="148"/>
                  </a:lnTo>
                  <a:lnTo>
                    <a:pt x="454" y="149"/>
                  </a:lnTo>
                  <a:lnTo>
                    <a:pt x="453" y="148"/>
                  </a:lnTo>
                  <a:lnTo>
                    <a:pt x="450" y="145"/>
                  </a:lnTo>
                  <a:lnTo>
                    <a:pt x="448" y="149"/>
                  </a:lnTo>
                  <a:lnTo>
                    <a:pt x="445" y="153"/>
                  </a:lnTo>
                  <a:lnTo>
                    <a:pt x="444" y="157"/>
                  </a:lnTo>
                  <a:lnTo>
                    <a:pt x="440" y="157"/>
                  </a:lnTo>
                  <a:lnTo>
                    <a:pt x="436" y="156"/>
                  </a:lnTo>
                  <a:lnTo>
                    <a:pt x="434" y="153"/>
                  </a:lnTo>
                  <a:lnTo>
                    <a:pt x="434" y="149"/>
                  </a:lnTo>
                  <a:lnTo>
                    <a:pt x="432" y="148"/>
                  </a:lnTo>
                  <a:lnTo>
                    <a:pt x="430" y="148"/>
                  </a:lnTo>
                  <a:lnTo>
                    <a:pt x="426" y="144"/>
                  </a:lnTo>
                  <a:lnTo>
                    <a:pt x="426" y="140"/>
                  </a:lnTo>
                  <a:lnTo>
                    <a:pt x="426" y="134"/>
                  </a:lnTo>
                  <a:lnTo>
                    <a:pt x="426" y="129"/>
                  </a:lnTo>
                  <a:lnTo>
                    <a:pt x="428" y="125"/>
                  </a:lnTo>
                  <a:lnTo>
                    <a:pt x="432" y="122"/>
                  </a:lnTo>
                  <a:lnTo>
                    <a:pt x="437" y="122"/>
                  </a:lnTo>
                  <a:lnTo>
                    <a:pt x="444" y="122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53" y="122"/>
                  </a:lnTo>
                  <a:lnTo>
                    <a:pt x="454" y="122"/>
                  </a:lnTo>
                  <a:lnTo>
                    <a:pt x="461" y="122"/>
                  </a:lnTo>
                  <a:lnTo>
                    <a:pt x="466" y="122"/>
                  </a:lnTo>
                  <a:lnTo>
                    <a:pt x="472" y="122"/>
                  </a:lnTo>
                  <a:lnTo>
                    <a:pt x="478" y="125"/>
                  </a:lnTo>
                  <a:lnTo>
                    <a:pt x="481" y="126"/>
                  </a:lnTo>
                  <a:lnTo>
                    <a:pt x="488" y="126"/>
                  </a:lnTo>
                  <a:lnTo>
                    <a:pt x="493" y="125"/>
                  </a:lnTo>
                  <a:lnTo>
                    <a:pt x="497" y="122"/>
                  </a:lnTo>
                  <a:lnTo>
                    <a:pt x="501" y="117"/>
                  </a:lnTo>
                  <a:lnTo>
                    <a:pt x="502" y="113"/>
                  </a:lnTo>
                  <a:lnTo>
                    <a:pt x="506" y="109"/>
                  </a:lnTo>
                  <a:lnTo>
                    <a:pt x="510" y="104"/>
                  </a:lnTo>
                  <a:lnTo>
                    <a:pt x="507" y="101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lnTo>
                    <a:pt x="507" y="100"/>
                  </a:lnTo>
                  <a:close/>
                  <a:moveTo>
                    <a:pt x="598" y="195"/>
                  </a:moveTo>
                  <a:lnTo>
                    <a:pt x="595" y="193"/>
                  </a:lnTo>
                  <a:lnTo>
                    <a:pt x="594" y="191"/>
                  </a:lnTo>
                  <a:lnTo>
                    <a:pt x="594" y="189"/>
                  </a:lnTo>
                  <a:lnTo>
                    <a:pt x="592" y="187"/>
                  </a:lnTo>
                  <a:lnTo>
                    <a:pt x="590" y="186"/>
                  </a:lnTo>
                  <a:lnTo>
                    <a:pt x="588" y="186"/>
                  </a:lnTo>
                  <a:lnTo>
                    <a:pt x="586" y="186"/>
                  </a:lnTo>
                  <a:lnTo>
                    <a:pt x="582" y="183"/>
                  </a:lnTo>
                  <a:lnTo>
                    <a:pt x="580" y="183"/>
                  </a:lnTo>
                  <a:lnTo>
                    <a:pt x="576" y="182"/>
                  </a:lnTo>
                  <a:lnTo>
                    <a:pt x="575" y="183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69" y="183"/>
                  </a:lnTo>
                  <a:lnTo>
                    <a:pt x="563" y="183"/>
                  </a:lnTo>
                  <a:lnTo>
                    <a:pt x="558" y="183"/>
                  </a:lnTo>
                  <a:lnTo>
                    <a:pt x="554" y="186"/>
                  </a:lnTo>
                  <a:lnTo>
                    <a:pt x="550" y="189"/>
                  </a:lnTo>
                  <a:lnTo>
                    <a:pt x="551" y="195"/>
                  </a:lnTo>
                  <a:lnTo>
                    <a:pt x="551" y="191"/>
                  </a:lnTo>
                  <a:lnTo>
                    <a:pt x="554" y="189"/>
                  </a:lnTo>
                  <a:lnTo>
                    <a:pt x="555" y="187"/>
                  </a:lnTo>
                  <a:lnTo>
                    <a:pt x="558" y="191"/>
                  </a:lnTo>
                  <a:lnTo>
                    <a:pt x="562" y="193"/>
                  </a:lnTo>
                  <a:lnTo>
                    <a:pt x="565" y="191"/>
                  </a:lnTo>
                  <a:lnTo>
                    <a:pt x="567" y="189"/>
                  </a:lnTo>
                  <a:lnTo>
                    <a:pt x="567" y="191"/>
                  </a:lnTo>
                  <a:lnTo>
                    <a:pt x="573" y="193"/>
                  </a:lnTo>
                  <a:lnTo>
                    <a:pt x="576" y="193"/>
                  </a:lnTo>
                  <a:lnTo>
                    <a:pt x="579" y="191"/>
                  </a:lnTo>
                  <a:lnTo>
                    <a:pt x="580" y="191"/>
                  </a:lnTo>
                  <a:lnTo>
                    <a:pt x="582" y="193"/>
                  </a:lnTo>
                  <a:lnTo>
                    <a:pt x="584" y="195"/>
                  </a:lnTo>
                  <a:lnTo>
                    <a:pt x="594" y="201"/>
                  </a:lnTo>
                  <a:lnTo>
                    <a:pt x="595" y="201"/>
                  </a:lnTo>
                  <a:lnTo>
                    <a:pt x="598" y="201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lnTo>
                    <a:pt x="598" y="195"/>
                  </a:lnTo>
                  <a:close/>
                  <a:moveTo>
                    <a:pt x="525" y="270"/>
                  </a:moveTo>
                  <a:lnTo>
                    <a:pt x="519" y="271"/>
                  </a:lnTo>
                  <a:lnTo>
                    <a:pt x="515" y="271"/>
                  </a:lnTo>
                  <a:lnTo>
                    <a:pt x="514" y="272"/>
                  </a:lnTo>
                  <a:lnTo>
                    <a:pt x="511" y="276"/>
                  </a:lnTo>
                  <a:lnTo>
                    <a:pt x="518" y="275"/>
                  </a:lnTo>
                  <a:lnTo>
                    <a:pt x="522" y="275"/>
                  </a:lnTo>
                  <a:lnTo>
                    <a:pt x="525" y="272"/>
                  </a:lnTo>
                  <a:lnTo>
                    <a:pt x="529" y="271"/>
                  </a:lnTo>
                  <a:lnTo>
                    <a:pt x="527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lnTo>
                    <a:pt x="525" y="270"/>
                  </a:lnTo>
                  <a:close/>
                  <a:moveTo>
                    <a:pt x="538" y="189"/>
                  </a:moveTo>
                  <a:lnTo>
                    <a:pt x="537" y="189"/>
                  </a:lnTo>
                  <a:lnTo>
                    <a:pt x="533" y="187"/>
                  </a:lnTo>
                  <a:lnTo>
                    <a:pt x="529" y="187"/>
                  </a:lnTo>
                  <a:lnTo>
                    <a:pt x="523" y="187"/>
                  </a:lnTo>
                  <a:lnTo>
                    <a:pt x="522" y="189"/>
                  </a:lnTo>
                  <a:lnTo>
                    <a:pt x="522" y="193"/>
                  </a:lnTo>
                  <a:lnTo>
                    <a:pt x="525" y="197"/>
                  </a:lnTo>
                  <a:lnTo>
                    <a:pt x="531" y="201"/>
                  </a:lnTo>
                  <a:lnTo>
                    <a:pt x="535" y="199"/>
                  </a:lnTo>
                  <a:lnTo>
                    <a:pt x="538" y="197"/>
                  </a:lnTo>
                  <a:lnTo>
                    <a:pt x="541" y="193"/>
                  </a:lnTo>
                  <a:lnTo>
                    <a:pt x="537" y="191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8" y="189"/>
                  </a:lnTo>
                  <a:close/>
                  <a:moveTo>
                    <a:pt x="545" y="145"/>
                  </a:moveTo>
                  <a:lnTo>
                    <a:pt x="546" y="145"/>
                  </a:lnTo>
                  <a:lnTo>
                    <a:pt x="549" y="145"/>
                  </a:lnTo>
                  <a:lnTo>
                    <a:pt x="550" y="148"/>
                  </a:lnTo>
                  <a:lnTo>
                    <a:pt x="550" y="145"/>
                  </a:lnTo>
                  <a:lnTo>
                    <a:pt x="551" y="145"/>
                  </a:lnTo>
                  <a:lnTo>
                    <a:pt x="550" y="144"/>
                  </a:lnTo>
                  <a:lnTo>
                    <a:pt x="549" y="142"/>
                  </a:lnTo>
                  <a:lnTo>
                    <a:pt x="549" y="140"/>
                  </a:lnTo>
                  <a:lnTo>
                    <a:pt x="549" y="138"/>
                  </a:lnTo>
                  <a:lnTo>
                    <a:pt x="546" y="136"/>
                  </a:lnTo>
                  <a:lnTo>
                    <a:pt x="545" y="138"/>
                  </a:lnTo>
                  <a:lnTo>
                    <a:pt x="542" y="138"/>
                  </a:lnTo>
                  <a:lnTo>
                    <a:pt x="542" y="140"/>
                  </a:lnTo>
                  <a:lnTo>
                    <a:pt x="545" y="144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lnTo>
                    <a:pt x="545" y="145"/>
                  </a:lnTo>
                  <a:close/>
                  <a:moveTo>
                    <a:pt x="602" y="266"/>
                  </a:moveTo>
                  <a:lnTo>
                    <a:pt x="599" y="270"/>
                  </a:lnTo>
                  <a:lnTo>
                    <a:pt x="599" y="271"/>
                  </a:lnTo>
                  <a:lnTo>
                    <a:pt x="598" y="271"/>
                  </a:lnTo>
                  <a:lnTo>
                    <a:pt x="598" y="275"/>
                  </a:lnTo>
                  <a:lnTo>
                    <a:pt x="599" y="276"/>
                  </a:lnTo>
                  <a:lnTo>
                    <a:pt x="602" y="275"/>
                  </a:lnTo>
                  <a:lnTo>
                    <a:pt x="603" y="272"/>
                  </a:lnTo>
                  <a:lnTo>
                    <a:pt x="606" y="270"/>
                  </a:lnTo>
                  <a:lnTo>
                    <a:pt x="607" y="266"/>
                  </a:lnTo>
                  <a:lnTo>
                    <a:pt x="607" y="263"/>
                  </a:lnTo>
                  <a:lnTo>
                    <a:pt x="608" y="262"/>
                  </a:lnTo>
                  <a:lnTo>
                    <a:pt x="607" y="259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2" y="266"/>
                  </a:lnTo>
                  <a:close/>
                  <a:moveTo>
                    <a:pt x="602" y="149"/>
                  </a:moveTo>
                  <a:lnTo>
                    <a:pt x="599" y="148"/>
                  </a:lnTo>
                  <a:lnTo>
                    <a:pt x="598" y="149"/>
                  </a:lnTo>
                  <a:lnTo>
                    <a:pt x="595" y="152"/>
                  </a:lnTo>
                  <a:lnTo>
                    <a:pt x="599" y="156"/>
                  </a:lnTo>
                  <a:lnTo>
                    <a:pt x="602" y="156"/>
                  </a:lnTo>
                  <a:lnTo>
                    <a:pt x="602" y="153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lnTo>
                    <a:pt x="602" y="149"/>
                  </a:lnTo>
                  <a:close/>
                  <a:moveTo>
                    <a:pt x="720" y="266"/>
                  </a:moveTo>
                  <a:lnTo>
                    <a:pt x="712" y="267"/>
                  </a:lnTo>
                  <a:lnTo>
                    <a:pt x="708" y="270"/>
                  </a:lnTo>
                  <a:lnTo>
                    <a:pt x="707" y="272"/>
                  </a:lnTo>
                  <a:lnTo>
                    <a:pt x="700" y="283"/>
                  </a:lnTo>
                  <a:lnTo>
                    <a:pt x="700" y="284"/>
                  </a:lnTo>
                  <a:lnTo>
                    <a:pt x="707" y="283"/>
                  </a:lnTo>
                  <a:lnTo>
                    <a:pt x="709" y="283"/>
                  </a:lnTo>
                  <a:lnTo>
                    <a:pt x="713" y="283"/>
                  </a:lnTo>
                  <a:lnTo>
                    <a:pt x="717" y="280"/>
                  </a:lnTo>
                  <a:lnTo>
                    <a:pt x="721" y="275"/>
                  </a:lnTo>
                  <a:lnTo>
                    <a:pt x="723" y="271"/>
                  </a:lnTo>
                  <a:lnTo>
                    <a:pt x="725" y="270"/>
                  </a:lnTo>
                  <a:lnTo>
                    <a:pt x="721" y="267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lnTo>
                    <a:pt x="720" y="266"/>
                  </a:lnTo>
                  <a:close/>
                  <a:moveTo>
                    <a:pt x="760" y="178"/>
                  </a:moveTo>
                  <a:lnTo>
                    <a:pt x="757" y="178"/>
                  </a:lnTo>
                  <a:lnTo>
                    <a:pt x="752" y="175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0" y="173"/>
                  </a:lnTo>
                  <a:lnTo>
                    <a:pt x="735" y="170"/>
                  </a:lnTo>
                  <a:lnTo>
                    <a:pt x="725" y="165"/>
                  </a:lnTo>
                  <a:lnTo>
                    <a:pt x="720" y="162"/>
                  </a:lnTo>
                  <a:lnTo>
                    <a:pt x="713" y="158"/>
                  </a:lnTo>
                  <a:lnTo>
                    <a:pt x="709" y="158"/>
                  </a:lnTo>
                  <a:lnTo>
                    <a:pt x="707" y="161"/>
                  </a:lnTo>
                  <a:lnTo>
                    <a:pt x="703" y="162"/>
                  </a:lnTo>
                  <a:lnTo>
                    <a:pt x="700" y="165"/>
                  </a:lnTo>
                  <a:lnTo>
                    <a:pt x="699" y="165"/>
                  </a:lnTo>
                  <a:lnTo>
                    <a:pt x="700" y="169"/>
                  </a:lnTo>
                  <a:lnTo>
                    <a:pt x="699" y="170"/>
                  </a:lnTo>
                  <a:lnTo>
                    <a:pt x="693" y="173"/>
                  </a:lnTo>
                  <a:lnTo>
                    <a:pt x="689" y="173"/>
                  </a:lnTo>
                  <a:lnTo>
                    <a:pt x="687" y="173"/>
                  </a:lnTo>
                  <a:lnTo>
                    <a:pt x="685" y="174"/>
                  </a:lnTo>
                  <a:lnTo>
                    <a:pt x="683" y="178"/>
                  </a:lnTo>
                  <a:lnTo>
                    <a:pt x="681" y="182"/>
                  </a:lnTo>
                  <a:lnTo>
                    <a:pt x="679" y="186"/>
                  </a:lnTo>
                  <a:lnTo>
                    <a:pt x="672" y="191"/>
                  </a:lnTo>
                  <a:lnTo>
                    <a:pt x="669" y="193"/>
                  </a:lnTo>
                  <a:lnTo>
                    <a:pt x="668" y="193"/>
                  </a:lnTo>
                  <a:lnTo>
                    <a:pt x="663" y="189"/>
                  </a:lnTo>
                  <a:lnTo>
                    <a:pt x="660" y="186"/>
                  </a:lnTo>
                  <a:lnTo>
                    <a:pt x="660" y="183"/>
                  </a:lnTo>
                  <a:lnTo>
                    <a:pt x="659" y="179"/>
                  </a:lnTo>
                  <a:lnTo>
                    <a:pt x="659" y="175"/>
                  </a:lnTo>
                  <a:lnTo>
                    <a:pt x="656" y="175"/>
                  </a:lnTo>
                  <a:lnTo>
                    <a:pt x="656" y="179"/>
                  </a:lnTo>
                  <a:lnTo>
                    <a:pt x="656" y="183"/>
                  </a:lnTo>
                  <a:lnTo>
                    <a:pt x="651" y="173"/>
                  </a:lnTo>
                  <a:lnTo>
                    <a:pt x="651" y="166"/>
                  </a:lnTo>
                  <a:lnTo>
                    <a:pt x="651" y="162"/>
                  </a:lnTo>
                  <a:lnTo>
                    <a:pt x="652" y="157"/>
                  </a:lnTo>
                  <a:lnTo>
                    <a:pt x="652" y="153"/>
                  </a:lnTo>
                  <a:lnTo>
                    <a:pt x="651" y="149"/>
                  </a:lnTo>
                  <a:lnTo>
                    <a:pt x="651" y="148"/>
                  </a:lnTo>
                  <a:lnTo>
                    <a:pt x="650" y="145"/>
                  </a:lnTo>
                  <a:lnTo>
                    <a:pt x="646" y="145"/>
                  </a:lnTo>
                  <a:lnTo>
                    <a:pt x="639" y="144"/>
                  </a:lnTo>
                  <a:lnTo>
                    <a:pt x="634" y="142"/>
                  </a:lnTo>
                  <a:lnTo>
                    <a:pt x="628" y="138"/>
                  </a:lnTo>
                  <a:lnTo>
                    <a:pt x="622" y="138"/>
                  </a:lnTo>
                  <a:lnTo>
                    <a:pt x="616" y="142"/>
                  </a:lnTo>
                  <a:lnTo>
                    <a:pt x="611" y="145"/>
                  </a:lnTo>
                  <a:lnTo>
                    <a:pt x="606" y="145"/>
                  </a:lnTo>
                  <a:lnTo>
                    <a:pt x="606" y="149"/>
                  </a:lnTo>
                  <a:lnTo>
                    <a:pt x="603" y="153"/>
                  </a:lnTo>
                  <a:lnTo>
                    <a:pt x="602" y="156"/>
                  </a:lnTo>
                  <a:lnTo>
                    <a:pt x="602" y="157"/>
                  </a:lnTo>
                  <a:lnTo>
                    <a:pt x="606" y="158"/>
                  </a:lnTo>
                  <a:lnTo>
                    <a:pt x="607" y="157"/>
                  </a:lnTo>
                  <a:lnTo>
                    <a:pt x="611" y="158"/>
                  </a:lnTo>
                  <a:lnTo>
                    <a:pt x="612" y="158"/>
                  </a:lnTo>
                  <a:lnTo>
                    <a:pt x="615" y="158"/>
                  </a:lnTo>
                  <a:lnTo>
                    <a:pt x="615" y="161"/>
                  </a:lnTo>
                  <a:lnTo>
                    <a:pt x="616" y="161"/>
                  </a:lnTo>
                  <a:lnTo>
                    <a:pt x="616" y="162"/>
                  </a:lnTo>
                  <a:lnTo>
                    <a:pt x="616" y="165"/>
                  </a:lnTo>
                  <a:lnTo>
                    <a:pt x="616" y="166"/>
                  </a:lnTo>
                  <a:lnTo>
                    <a:pt x="619" y="169"/>
                  </a:lnTo>
                  <a:lnTo>
                    <a:pt x="620" y="170"/>
                  </a:lnTo>
                  <a:lnTo>
                    <a:pt x="622" y="173"/>
                  </a:lnTo>
                  <a:lnTo>
                    <a:pt x="626" y="173"/>
                  </a:lnTo>
                  <a:lnTo>
                    <a:pt x="628" y="173"/>
                  </a:lnTo>
                  <a:lnTo>
                    <a:pt x="632" y="173"/>
                  </a:lnTo>
                  <a:lnTo>
                    <a:pt x="636" y="173"/>
                  </a:lnTo>
                  <a:lnTo>
                    <a:pt x="639" y="173"/>
                  </a:lnTo>
                  <a:lnTo>
                    <a:pt x="643" y="170"/>
                  </a:lnTo>
                  <a:lnTo>
                    <a:pt x="650" y="170"/>
                  </a:lnTo>
                  <a:lnTo>
                    <a:pt x="647" y="173"/>
                  </a:lnTo>
                  <a:lnTo>
                    <a:pt x="650" y="173"/>
                  </a:lnTo>
                  <a:lnTo>
                    <a:pt x="647" y="174"/>
                  </a:lnTo>
                  <a:lnTo>
                    <a:pt x="650" y="174"/>
                  </a:lnTo>
                  <a:lnTo>
                    <a:pt x="646" y="175"/>
                  </a:lnTo>
                  <a:lnTo>
                    <a:pt x="646" y="178"/>
                  </a:lnTo>
                  <a:lnTo>
                    <a:pt x="643" y="179"/>
                  </a:lnTo>
                  <a:lnTo>
                    <a:pt x="643" y="178"/>
                  </a:lnTo>
                  <a:lnTo>
                    <a:pt x="642" y="178"/>
                  </a:lnTo>
                  <a:lnTo>
                    <a:pt x="639" y="175"/>
                  </a:lnTo>
                  <a:lnTo>
                    <a:pt x="638" y="175"/>
                  </a:lnTo>
                  <a:lnTo>
                    <a:pt x="634" y="175"/>
                  </a:lnTo>
                  <a:lnTo>
                    <a:pt x="632" y="178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79"/>
                  </a:lnTo>
                  <a:lnTo>
                    <a:pt x="619" y="179"/>
                  </a:lnTo>
                  <a:lnTo>
                    <a:pt x="616" y="182"/>
                  </a:lnTo>
                  <a:lnTo>
                    <a:pt x="616" y="183"/>
                  </a:lnTo>
                  <a:lnTo>
                    <a:pt x="620" y="183"/>
                  </a:lnTo>
                  <a:lnTo>
                    <a:pt x="622" y="186"/>
                  </a:lnTo>
                  <a:lnTo>
                    <a:pt x="624" y="189"/>
                  </a:lnTo>
                  <a:lnTo>
                    <a:pt x="628" y="191"/>
                  </a:lnTo>
                  <a:lnTo>
                    <a:pt x="630" y="191"/>
                  </a:lnTo>
                  <a:lnTo>
                    <a:pt x="630" y="195"/>
                  </a:lnTo>
                  <a:lnTo>
                    <a:pt x="630" y="197"/>
                  </a:lnTo>
                  <a:lnTo>
                    <a:pt x="628" y="197"/>
                  </a:lnTo>
                  <a:lnTo>
                    <a:pt x="628" y="199"/>
                  </a:lnTo>
                  <a:lnTo>
                    <a:pt x="628" y="202"/>
                  </a:lnTo>
                  <a:lnTo>
                    <a:pt x="632" y="206"/>
                  </a:lnTo>
                  <a:lnTo>
                    <a:pt x="636" y="205"/>
                  </a:lnTo>
                  <a:lnTo>
                    <a:pt x="638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42" y="195"/>
                  </a:lnTo>
                  <a:lnTo>
                    <a:pt x="639" y="193"/>
                  </a:lnTo>
                  <a:lnTo>
                    <a:pt x="642" y="193"/>
                  </a:lnTo>
                  <a:lnTo>
                    <a:pt x="643" y="191"/>
                  </a:lnTo>
                  <a:lnTo>
                    <a:pt x="643" y="189"/>
                  </a:lnTo>
                  <a:lnTo>
                    <a:pt x="646" y="187"/>
                  </a:lnTo>
                  <a:lnTo>
                    <a:pt x="647" y="183"/>
                  </a:lnTo>
                  <a:lnTo>
                    <a:pt x="646" y="189"/>
                  </a:lnTo>
                  <a:lnTo>
                    <a:pt x="643" y="193"/>
                  </a:lnTo>
                  <a:lnTo>
                    <a:pt x="643" y="195"/>
                  </a:lnTo>
                  <a:lnTo>
                    <a:pt x="643" y="197"/>
                  </a:lnTo>
                  <a:lnTo>
                    <a:pt x="646" y="197"/>
                  </a:lnTo>
                  <a:lnTo>
                    <a:pt x="647" y="201"/>
                  </a:lnTo>
                  <a:lnTo>
                    <a:pt x="651" y="201"/>
                  </a:lnTo>
                  <a:lnTo>
                    <a:pt x="651" y="202"/>
                  </a:lnTo>
                  <a:lnTo>
                    <a:pt x="652" y="202"/>
                  </a:lnTo>
                  <a:lnTo>
                    <a:pt x="656" y="202"/>
                  </a:lnTo>
                  <a:lnTo>
                    <a:pt x="656" y="205"/>
                  </a:lnTo>
                  <a:lnTo>
                    <a:pt x="659" y="202"/>
                  </a:lnTo>
                  <a:lnTo>
                    <a:pt x="660" y="202"/>
                  </a:lnTo>
                  <a:lnTo>
                    <a:pt x="659" y="205"/>
                  </a:lnTo>
                  <a:lnTo>
                    <a:pt x="659" y="206"/>
                  </a:lnTo>
                  <a:lnTo>
                    <a:pt x="663" y="209"/>
                  </a:lnTo>
                  <a:lnTo>
                    <a:pt x="665" y="213"/>
                  </a:lnTo>
                  <a:lnTo>
                    <a:pt x="672" y="213"/>
                  </a:lnTo>
                  <a:lnTo>
                    <a:pt x="677" y="214"/>
                  </a:lnTo>
                  <a:lnTo>
                    <a:pt x="687" y="218"/>
                  </a:lnTo>
                  <a:lnTo>
                    <a:pt x="693" y="219"/>
                  </a:lnTo>
                  <a:lnTo>
                    <a:pt x="696" y="222"/>
                  </a:lnTo>
                  <a:lnTo>
                    <a:pt x="700" y="223"/>
                  </a:lnTo>
                  <a:lnTo>
                    <a:pt x="703" y="223"/>
                  </a:lnTo>
                  <a:lnTo>
                    <a:pt x="707" y="226"/>
                  </a:lnTo>
                  <a:lnTo>
                    <a:pt x="709" y="230"/>
                  </a:lnTo>
                  <a:lnTo>
                    <a:pt x="709" y="231"/>
                  </a:lnTo>
                  <a:lnTo>
                    <a:pt x="712" y="230"/>
                  </a:lnTo>
                  <a:lnTo>
                    <a:pt x="712" y="231"/>
                  </a:lnTo>
                  <a:lnTo>
                    <a:pt x="712" y="235"/>
                  </a:lnTo>
                  <a:lnTo>
                    <a:pt x="713" y="235"/>
                  </a:lnTo>
                  <a:lnTo>
                    <a:pt x="713" y="236"/>
                  </a:lnTo>
                  <a:lnTo>
                    <a:pt x="716" y="236"/>
                  </a:lnTo>
                  <a:lnTo>
                    <a:pt x="716" y="239"/>
                  </a:lnTo>
                  <a:lnTo>
                    <a:pt x="716" y="240"/>
                  </a:lnTo>
                  <a:lnTo>
                    <a:pt x="716" y="246"/>
                  </a:lnTo>
                  <a:lnTo>
                    <a:pt x="720" y="250"/>
                  </a:lnTo>
                  <a:lnTo>
                    <a:pt x="721" y="252"/>
                  </a:lnTo>
                  <a:lnTo>
                    <a:pt x="720" y="254"/>
                  </a:lnTo>
                  <a:lnTo>
                    <a:pt x="727" y="258"/>
                  </a:lnTo>
                  <a:lnTo>
                    <a:pt x="723" y="256"/>
                  </a:lnTo>
                  <a:lnTo>
                    <a:pt x="720" y="256"/>
                  </a:lnTo>
                  <a:lnTo>
                    <a:pt x="717" y="258"/>
                  </a:lnTo>
                  <a:lnTo>
                    <a:pt x="723" y="262"/>
                  </a:lnTo>
                  <a:lnTo>
                    <a:pt x="720" y="263"/>
                  </a:lnTo>
                  <a:lnTo>
                    <a:pt x="721" y="266"/>
                  </a:lnTo>
                  <a:lnTo>
                    <a:pt x="725" y="267"/>
                  </a:lnTo>
                  <a:lnTo>
                    <a:pt x="725" y="270"/>
                  </a:lnTo>
                  <a:lnTo>
                    <a:pt x="725" y="271"/>
                  </a:lnTo>
                  <a:lnTo>
                    <a:pt x="723" y="275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5" y="279"/>
                  </a:lnTo>
                  <a:lnTo>
                    <a:pt x="727" y="276"/>
                  </a:lnTo>
                  <a:lnTo>
                    <a:pt x="727" y="279"/>
                  </a:lnTo>
                  <a:lnTo>
                    <a:pt x="729" y="279"/>
                  </a:lnTo>
                  <a:lnTo>
                    <a:pt x="733" y="279"/>
                  </a:lnTo>
                  <a:lnTo>
                    <a:pt x="737" y="279"/>
                  </a:lnTo>
                  <a:lnTo>
                    <a:pt x="740" y="276"/>
                  </a:lnTo>
                  <a:lnTo>
                    <a:pt x="739" y="279"/>
                  </a:lnTo>
                  <a:lnTo>
                    <a:pt x="740" y="283"/>
                  </a:lnTo>
                  <a:lnTo>
                    <a:pt x="744" y="287"/>
                  </a:lnTo>
                  <a:lnTo>
                    <a:pt x="748" y="292"/>
                  </a:lnTo>
                  <a:lnTo>
                    <a:pt x="752" y="294"/>
                  </a:lnTo>
                  <a:lnTo>
                    <a:pt x="756" y="298"/>
                  </a:lnTo>
                  <a:lnTo>
                    <a:pt x="753" y="296"/>
                  </a:lnTo>
                  <a:lnTo>
                    <a:pt x="757" y="258"/>
                  </a:lnTo>
                  <a:lnTo>
                    <a:pt x="756" y="256"/>
                  </a:lnTo>
                  <a:lnTo>
                    <a:pt x="756" y="252"/>
                  </a:lnTo>
                  <a:lnTo>
                    <a:pt x="757" y="244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close/>
                  <a:moveTo>
                    <a:pt x="656" y="230"/>
                  </a:moveTo>
                  <a:lnTo>
                    <a:pt x="655" y="231"/>
                  </a:lnTo>
                  <a:lnTo>
                    <a:pt x="652" y="232"/>
                  </a:lnTo>
                  <a:lnTo>
                    <a:pt x="651" y="235"/>
                  </a:lnTo>
                  <a:lnTo>
                    <a:pt x="651" y="236"/>
                  </a:lnTo>
                  <a:lnTo>
                    <a:pt x="651" y="244"/>
                  </a:lnTo>
                  <a:lnTo>
                    <a:pt x="655" y="246"/>
                  </a:lnTo>
                  <a:lnTo>
                    <a:pt x="656" y="246"/>
                  </a:lnTo>
                  <a:lnTo>
                    <a:pt x="656" y="243"/>
                  </a:lnTo>
                  <a:lnTo>
                    <a:pt x="659" y="235"/>
                  </a:lnTo>
                  <a:lnTo>
                    <a:pt x="656" y="231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30"/>
                  </a:lnTo>
                  <a:close/>
                  <a:moveTo>
                    <a:pt x="647" y="240"/>
                  </a:moveTo>
                  <a:lnTo>
                    <a:pt x="650" y="244"/>
                  </a:lnTo>
                  <a:lnTo>
                    <a:pt x="647" y="243"/>
                  </a:lnTo>
                  <a:lnTo>
                    <a:pt x="647" y="246"/>
                  </a:lnTo>
                  <a:lnTo>
                    <a:pt x="650" y="248"/>
                  </a:lnTo>
                  <a:lnTo>
                    <a:pt x="647" y="250"/>
                  </a:lnTo>
                  <a:lnTo>
                    <a:pt x="646" y="254"/>
                  </a:lnTo>
                  <a:lnTo>
                    <a:pt x="647" y="256"/>
                  </a:lnTo>
                  <a:lnTo>
                    <a:pt x="650" y="256"/>
                  </a:lnTo>
                  <a:lnTo>
                    <a:pt x="652" y="252"/>
                  </a:lnTo>
                  <a:lnTo>
                    <a:pt x="652" y="248"/>
                  </a:lnTo>
                  <a:lnTo>
                    <a:pt x="651" y="246"/>
                  </a:lnTo>
                  <a:lnTo>
                    <a:pt x="650" y="244"/>
                  </a:lnTo>
                  <a:lnTo>
                    <a:pt x="651" y="244"/>
                  </a:lnTo>
                  <a:lnTo>
                    <a:pt x="650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lnTo>
                    <a:pt x="647" y="240"/>
                  </a:lnTo>
                  <a:close/>
                  <a:moveTo>
                    <a:pt x="630" y="232"/>
                  </a:moveTo>
                  <a:lnTo>
                    <a:pt x="628" y="240"/>
                  </a:lnTo>
                  <a:lnTo>
                    <a:pt x="632" y="235"/>
                  </a:lnTo>
                  <a:lnTo>
                    <a:pt x="634" y="227"/>
                  </a:lnTo>
                  <a:lnTo>
                    <a:pt x="632" y="230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lnTo>
                    <a:pt x="630" y="232"/>
                  </a:lnTo>
                  <a:close/>
                  <a:moveTo>
                    <a:pt x="484" y="284"/>
                  </a:moveTo>
                  <a:lnTo>
                    <a:pt x="485" y="287"/>
                  </a:lnTo>
                  <a:lnTo>
                    <a:pt x="488" y="283"/>
                  </a:lnTo>
                  <a:lnTo>
                    <a:pt x="488" y="280"/>
                  </a:lnTo>
                  <a:lnTo>
                    <a:pt x="485" y="283"/>
                  </a:lnTo>
                  <a:lnTo>
                    <a:pt x="484" y="283"/>
                  </a:lnTo>
                  <a:lnTo>
                    <a:pt x="481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4" y="284"/>
                  </a:lnTo>
                  <a:close/>
                  <a:moveTo>
                    <a:pt x="466" y="215"/>
                  </a:moveTo>
                  <a:lnTo>
                    <a:pt x="461" y="218"/>
                  </a:lnTo>
                  <a:lnTo>
                    <a:pt x="461" y="219"/>
                  </a:lnTo>
                  <a:lnTo>
                    <a:pt x="461" y="222"/>
                  </a:lnTo>
                  <a:lnTo>
                    <a:pt x="461" y="223"/>
                  </a:lnTo>
                  <a:lnTo>
                    <a:pt x="458" y="226"/>
                  </a:lnTo>
                  <a:lnTo>
                    <a:pt x="458" y="227"/>
                  </a:lnTo>
                  <a:lnTo>
                    <a:pt x="461" y="230"/>
                  </a:lnTo>
                  <a:lnTo>
                    <a:pt x="462" y="227"/>
                  </a:lnTo>
                  <a:lnTo>
                    <a:pt x="462" y="230"/>
                  </a:lnTo>
                  <a:lnTo>
                    <a:pt x="465" y="227"/>
                  </a:lnTo>
                  <a:lnTo>
                    <a:pt x="465" y="226"/>
                  </a:lnTo>
                  <a:lnTo>
                    <a:pt x="465" y="223"/>
                  </a:lnTo>
                  <a:lnTo>
                    <a:pt x="466" y="222"/>
                  </a:lnTo>
                  <a:lnTo>
                    <a:pt x="466" y="218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5"/>
                  </a:lnTo>
                  <a:close/>
                  <a:moveTo>
                    <a:pt x="481" y="156"/>
                  </a:moveTo>
                  <a:lnTo>
                    <a:pt x="480" y="156"/>
                  </a:lnTo>
                  <a:lnTo>
                    <a:pt x="478" y="157"/>
                  </a:lnTo>
                  <a:lnTo>
                    <a:pt x="480" y="157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lnTo>
                    <a:pt x="481" y="156"/>
                  </a:lnTo>
                  <a:close/>
                  <a:moveTo>
                    <a:pt x="476" y="153"/>
                  </a:moveTo>
                  <a:lnTo>
                    <a:pt x="472" y="153"/>
                  </a:lnTo>
                  <a:lnTo>
                    <a:pt x="470" y="157"/>
                  </a:lnTo>
                  <a:lnTo>
                    <a:pt x="472" y="161"/>
                  </a:lnTo>
                  <a:lnTo>
                    <a:pt x="474" y="156"/>
                  </a:lnTo>
                  <a:lnTo>
                    <a:pt x="476" y="158"/>
                  </a:lnTo>
                  <a:lnTo>
                    <a:pt x="476" y="161"/>
                  </a:lnTo>
                  <a:lnTo>
                    <a:pt x="478" y="161"/>
                  </a:lnTo>
                  <a:lnTo>
                    <a:pt x="478" y="157"/>
                  </a:lnTo>
                  <a:lnTo>
                    <a:pt x="478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lnTo>
                    <a:pt x="476" y="153"/>
                  </a:lnTo>
                  <a:close/>
                  <a:moveTo>
                    <a:pt x="465" y="230"/>
                  </a:moveTo>
                  <a:lnTo>
                    <a:pt x="465" y="232"/>
                  </a:lnTo>
                  <a:lnTo>
                    <a:pt x="468" y="235"/>
                  </a:lnTo>
                  <a:lnTo>
                    <a:pt x="470" y="230"/>
                  </a:lnTo>
                  <a:lnTo>
                    <a:pt x="474" y="230"/>
                  </a:lnTo>
                  <a:lnTo>
                    <a:pt x="474" y="227"/>
                  </a:lnTo>
                  <a:lnTo>
                    <a:pt x="472" y="226"/>
                  </a:lnTo>
                  <a:lnTo>
                    <a:pt x="470" y="226"/>
                  </a:lnTo>
                  <a:lnTo>
                    <a:pt x="470" y="219"/>
                  </a:lnTo>
                  <a:lnTo>
                    <a:pt x="472" y="218"/>
                  </a:lnTo>
                  <a:lnTo>
                    <a:pt x="474" y="215"/>
                  </a:lnTo>
                  <a:lnTo>
                    <a:pt x="474" y="214"/>
                  </a:lnTo>
                  <a:lnTo>
                    <a:pt x="472" y="210"/>
                  </a:lnTo>
                  <a:lnTo>
                    <a:pt x="470" y="213"/>
                  </a:lnTo>
                  <a:lnTo>
                    <a:pt x="468" y="215"/>
                  </a:lnTo>
                  <a:lnTo>
                    <a:pt x="466" y="222"/>
                  </a:lnTo>
                  <a:lnTo>
                    <a:pt x="466" y="226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lnTo>
                    <a:pt x="465" y="230"/>
                  </a:lnTo>
                  <a:close/>
                  <a:moveTo>
                    <a:pt x="430" y="243"/>
                  </a:moveTo>
                  <a:lnTo>
                    <a:pt x="430" y="236"/>
                  </a:lnTo>
                  <a:lnTo>
                    <a:pt x="428" y="239"/>
                  </a:lnTo>
                  <a:lnTo>
                    <a:pt x="428" y="243"/>
                  </a:lnTo>
                  <a:lnTo>
                    <a:pt x="430" y="248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lnTo>
                    <a:pt x="430" y="243"/>
                  </a:lnTo>
                  <a:close/>
                  <a:moveTo>
                    <a:pt x="454" y="227"/>
                  </a:moveTo>
                  <a:lnTo>
                    <a:pt x="454" y="223"/>
                  </a:lnTo>
                  <a:lnTo>
                    <a:pt x="453" y="226"/>
                  </a:lnTo>
                  <a:lnTo>
                    <a:pt x="453" y="227"/>
                  </a:lnTo>
                  <a:lnTo>
                    <a:pt x="454" y="230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lnTo>
                    <a:pt x="454" y="227"/>
                  </a:lnTo>
                  <a:close/>
                  <a:moveTo>
                    <a:pt x="474" y="280"/>
                  </a:moveTo>
                  <a:lnTo>
                    <a:pt x="476" y="283"/>
                  </a:lnTo>
                  <a:lnTo>
                    <a:pt x="476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lnTo>
                    <a:pt x="474" y="280"/>
                  </a:lnTo>
                  <a:close/>
                  <a:moveTo>
                    <a:pt x="474" y="205"/>
                  </a:moveTo>
                  <a:lnTo>
                    <a:pt x="472" y="202"/>
                  </a:lnTo>
                  <a:lnTo>
                    <a:pt x="472" y="206"/>
                  </a:lnTo>
                  <a:lnTo>
                    <a:pt x="472" y="209"/>
                  </a:lnTo>
                  <a:lnTo>
                    <a:pt x="474" y="209"/>
                  </a:lnTo>
                  <a:lnTo>
                    <a:pt x="476" y="206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lnTo>
                    <a:pt x="474" y="205"/>
                  </a:lnTo>
                  <a:close/>
                  <a:moveTo>
                    <a:pt x="506" y="162"/>
                  </a:moveTo>
                  <a:lnTo>
                    <a:pt x="502" y="162"/>
                  </a:lnTo>
                  <a:lnTo>
                    <a:pt x="497" y="161"/>
                  </a:lnTo>
                  <a:lnTo>
                    <a:pt x="494" y="165"/>
                  </a:lnTo>
                  <a:lnTo>
                    <a:pt x="494" y="166"/>
                  </a:lnTo>
                  <a:lnTo>
                    <a:pt x="497" y="166"/>
                  </a:lnTo>
                  <a:lnTo>
                    <a:pt x="501" y="166"/>
                  </a:lnTo>
                  <a:lnTo>
                    <a:pt x="502" y="166"/>
                  </a:lnTo>
                  <a:lnTo>
                    <a:pt x="505" y="166"/>
                  </a:lnTo>
                  <a:lnTo>
                    <a:pt x="507" y="165"/>
                  </a:lnTo>
                  <a:lnTo>
                    <a:pt x="510" y="165"/>
                  </a:lnTo>
                  <a:lnTo>
                    <a:pt x="507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lnTo>
                    <a:pt x="506" y="162"/>
                  </a:lnTo>
                  <a:close/>
                  <a:moveTo>
                    <a:pt x="497" y="279"/>
                  </a:moveTo>
                  <a:lnTo>
                    <a:pt x="492" y="279"/>
                  </a:lnTo>
                  <a:lnTo>
                    <a:pt x="492" y="280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9" y="284"/>
                  </a:lnTo>
                  <a:lnTo>
                    <a:pt x="494" y="284"/>
                  </a:lnTo>
                  <a:lnTo>
                    <a:pt x="501" y="283"/>
                  </a:lnTo>
                  <a:lnTo>
                    <a:pt x="502" y="280"/>
                  </a:lnTo>
                  <a:lnTo>
                    <a:pt x="501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lnTo>
                    <a:pt x="497" y="279"/>
                  </a:lnTo>
                  <a:close/>
                  <a:moveTo>
                    <a:pt x="498" y="292"/>
                  </a:moveTo>
                  <a:lnTo>
                    <a:pt x="494" y="294"/>
                  </a:lnTo>
                  <a:lnTo>
                    <a:pt x="494" y="296"/>
                  </a:lnTo>
                  <a:lnTo>
                    <a:pt x="493" y="298"/>
                  </a:lnTo>
                  <a:lnTo>
                    <a:pt x="489" y="298"/>
                  </a:lnTo>
                  <a:lnTo>
                    <a:pt x="485" y="300"/>
                  </a:lnTo>
                  <a:lnTo>
                    <a:pt x="481" y="302"/>
                  </a:lnTo>
                  <a:lnTo>
                    <a:pt x="480" y="302"/>
                  </a:lnTo>
                  <a:lnTo>
                    <a:pt x="474" y="313"/>
                  </a:lnTo>
                  <a:lnTo>
                    <a:pt x="476" y="313"/>
                  </a:lnTo>
                  <a:lnTo>
                    <a:pt x="476" y="315"/>
                  </a:lnTo>
                  <a:lnTo>
                    <a:pt x="474" y="316"/>
                  </a:lnTo>
                  <a:lnTo>
                    <a:pt x="472" y="319"/>
                  </a:lnTo>
                  <a:lnTo>
                    <a:pt x="478" y="319"/>
                  </a:lnTo>
                  <a:lnTo>
                    <a:pt x="481" y="316"/>
                  </a:lnTo>
                  <a:lnTo>
                    <a:pt x="484" y="315"/>
                  </a:lnTo>
                  <a:lnTo>
                    <a:pt x="489" y="315"/>
                  </a:lnTo>
                  <a:lnTo>
                    <a:pt x="493" y="311"/>
                  </a:lnTo>
                  <a:lnTo>
                    <a:pt x="494" y="309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8" y="303"/>
                  </a:lnTo>
                  <a:lnTo>
                    <a:pt x="501" y="302"/>
                  </a:lnTo>
                  <a:lnTo>
                    <a:pt x="498" y="298"/>
                  </a:lnTo>
                  <a:lnTo>
                    <a:pt x="501" y="296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lnTo>
                    <a:pt x="498" y="292"/>
                  </a:lnTo>
                  <a:close/>
                  <a:moveTo>
                    <a:pt x="476" y="283"/>
                  </a:moveTo>
                  <a:lnTo>
                    <a:pt x="472" y="284"/>
                  </a:lnTo>
                  <a:lnTo>
                    <a:pt x="472" y="287"/>
                  </a:lnTo>
                  <a:lnTo>
                    <a:pt x="474" y="287"/>
                  </a:lnTo>
                  <a:lnTo>
                    <a:pt x="476" y="287"/>
                  </a:lnTo>
                  <a:lnTo>
                    <a:pt x="476" y="284"/>
                  </a:lnTo>
                  <a:lnTo>
                    <a:pt x="478" y="283"/>
                  </a:lnTo>
                  <a:lnTo>
                    <a:pt x="484" y="280"/>
                  </a:lnTo>
                  <a:lnTo>
                    <a:pt x="480" y="280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lnTo>
                    <a:pt x="476" y="283"/>
                  </a:lnTo>
                  <a:close/>
                  <a:moveTo>
                    <a:pt x="465" y="279"/>
                  </a:moveTo>
                  <a:lnTo>
                    <a:pt x="465" y="280"/>
                  </a:lnTo>
                  <a:lnTo>
                    <a:pt x="466" y="280"/>
                  </a:lnTo>
                  <a:lnTo>
                    <a:pt x="462" y="283"/>
                  </a:lnTo>
                  <a:lnTo>
                    <a:pt x="458" y="287"/>
                  </a:lnTo>
                  <a:lnTo>
                    <a:pt x="457" y="288"/>
                  </a:lnTo>
                  <a:lnTo>
                    <a:pt x="454" y="288"/>
                  </a:lnTo>
                  <a:lnTo>
                    <a:pt x="453" y="284"/>
                  </a:lnTo>
                  <a:lnTo>
                    <a:pt x="450" y="284"/>
                  </a:lnTo>
                  <a:lnTo>
                    <a:pt x="449" y="284"/>
                  </a:lnTo>
                  <a:lnTo>
                    <a:pt x="445" y="284"/>
                  </a:lnTo>
                  <a:lnTo>
                    <a:pt x="445" y="287"/>
                  </a:lnTo>
                  <a:lnTo>
                    <a:pt x="444" y="287"/>
                  </a:lnTo>
                  <a:lnTo>
                    <a:pt x="441" y="287"/>
                  </a:lnTo>
                  <a:lnTo>
                    <a:pt x="440" y="284"/>
                  </a:lnTo>
                  <a:lnTo>
                    <a:pt x="436" y="283"/>
                  </a:lnTo>
                  <a:lnTo>
                    <a:pt x="430" y="280"/>
                  </a:lnTo>
                  <a:lnTo>
                    <a:pt x="424" y="280"/>
                  </a:lnTo>
                  <a:lnTo>
                    <a:pt x="421" y="284"/>
                  </a:lnTo>
                  <a:lnTo>
                    <a:pt x="417" y="284"/>
                  </a:lnTo>
                  <a:lnTo>
                    <a:pt x="417" y="288"/>
                  </a:lnTo>
                  <a:lnTo>
                    <a:pt x="417" y="290"/>
                  </a:lnTo>
                  <a:lnTo>
                    <a:pt x="417" y="292"/>
                  </a:lnTo>
                  <a:lnTo>
                    <a:pt x="418" y="290"/>
                  </a:lnTo>
                  <a:lnTo>
                    <a:pt x="422" y="290"/>
                  </a:lnTo>
                  <a:lnTo>
                    <a:pt x="426" y="290"/>
                  </a:lnTo>
                  <a:lnTo>
                    <a:pt x="432" y="292"/>
                  </a:lnTo>
                  <a:lnTo>
                    <a:pt x="434" y="292"/>
                  </a:lnTo>
                  <a:lnTo>
                    <a:pt x="436" y="292"/>
                  </a:lnTo>
                  <a:lnTo>
                    <a:pt x="440" y="292"/>
                  </a:lnTo>
                  <a:lnTo>
                    <a:pt x="441" y="292"/>
                  </a:lnTo>
                  <a:lnTo>
                    <a:pt x="441" y="290"/>
                  </a:lnTo>
                  <a:lnTo>
                    <a:pt x="448" y="292"/>
                  </a:lnTo>
                  <a:lnTo>
                    <a:pt x="453" y="290"/>
                  </a:lnTo>
                  <a:lnTo>
                    <a:pt x="461" y="288"/>
                  </a:lnTo>
                  <a:lnTo>
                    <a:pt x="462" y="288"/>
                  </a:lnTo>
                  <a:lnTo>
                    <a:pt x="465" y="284"/>
                  </a:lnTo>
                  <a:lnTo>
                    <a:pt x="466" y="283"/>
                  </a:lnTo>
                  <a:lnTo>
                    <a:pt x="468" y="283"/>
                  </a:lnTo>
                  <a:lnTo>
                    <a:pt x="466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lnTo>
                    <a:pt x="465" y="2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3" name="Freeform 132"/>
            <p:cNvSpPr>
              <a:spLocks/>
            </p:cNvSpPr>
            <p:nvPr/>
          </p:nvSpPr>
          <p:spPr bwMode="auto">
            <a:xfrm>
              <a:off x="5402263" y="3121025"/>
              <a:ext cx="20638" cy="44450"/>
            </a:xfrm>
            <a:custGeom>
              <a:avLst/>
              <a:gdLst>
                <a:gd name="T0" fmla="*/ 0 w 13"/>
                <a:gd name="T1" fmla="*/ 16 h 28"/>
                <a:gd name="T2" fmla="*/ 0 w 13"/>
                <a:gd name="T3" fmla="*/ 16 h 28"/>
                <a:gd name="T4" fmla="*/ 0 w 13"/>
                <a:gd name="T5" fmla="*/ 12 h 28"/>
                <a:gd name="T6" fmla="*/ 0 w 13"/>
                <a:gd name="T7" fmla="*/ 10 h 28"/>
                <a:gd name="T8" fmla="*/ 1 w 13"/>
                <a:gd name="T9" fmla="*/ 12 h 28"/>
                <a:gd name="T10" fmla="*/ 1 w 13"/>
                <a:gd name="T11" fmla="*/ 12 h 28"/>
                <a:gd name="T12" fmla="*/ 1 w 13"/>
                <a:gd name="T13" fmla="*/ 8 h 28"/>
                <a:gd name="T14" fmla="*/ 1 w 13"/>
                <a:gd name="T15" fmla="*/ 8 h 28"/>
                <a:gd name="T16" fmla="*/ 1 w 13"/>
                <a:gd name="T17" fmla="*/ 10 h 28"/>
                <a:gd name="T18" fmla="*/ 1 w 13"/>
                <a:gd name="T19" fmla="*/ 10 h 28"/>
                <a:gd name="T20" fmla="*/ 4 w 13"/>
                <a:gd name="T21" fmla="*/ 2 h 28"/>
                <a:gd name="T22" fmla="*/ 5 w 13"/>
                <a:gd name="T23" fmla="*/ 0 h 28"/>
                <a:gd name="T24" fmla="*/ 9 w 13"/>
                <a:gd name="T25" fmla="*/ 2 h 28"/>
                <a:gd name="T26" fmla="*/ 9 w 13"/>
                <a:gd name="T27" fmla="*/ 2 h 28"/>
                <a:gd name="T28" fmla="*/ 10 w 13"/>
                <a:gd name="T29" fmla="*/ 4 h 28"/>
                <a:gd name="T30" fmla="*/ 13 w 13"/>
                <a:gd name="T31" fmla="*/ 6 h 28"/>
                <a:gd name="T32" fmla="*/ 13 w 13"/>
                <a:gd name="T33" fmla="*/ 6 h 28"/>
                <a:gd name="T34" fmla="*/ 10 w 13"/>
                <a:gd name="T35" fmla="*/ 10 h 28"/>
                <a:gd name="T36" fmla="*/ 10 w 13"/>
                <a:gd name="T37" fmla="*/ 10 h 28"/>
                <a:gd name="T38" fmla="*/ 10 w 13"/>
                <a:gd name="T39" fmla="*/ 13 h 28"/>
                <a:gd name="T40" fmla="*/ 10 w 13"/>
                <a:gd name="T41" fmla="*/ 13 h 28"/>
                <a:gd name="T42" fmla="*/ 13 w 13"/>
                <a:gd name="T43" fmla="*/ 16 h 28"/>
                <a:gd name="T44" fmla="*/ 13 w 13"/>
                <a:gd name="T45" fmla="*/ 16 h 28"/>
                <a:gd name="T46" fmla="*/ 13 w 13"/>
                <a:gd name="T47" fmla="*/ 21 h 28"/>
                <a:gd name="T48" fmla="*/ 13 w 13"/>
                <a:gd name="T49" fmla="*/ 21 h 28"/>
                <a:gd name="T50" fmla="*/ 10 w 13"/>
                <a:gd name="T51" fmla="*/ 25 h 28"/>
                <a:gd name="T52" fmla="*/ 9 w 13"/>
                <a:gd name="T53" fmla="*/ 28 h 28"/>
                <a:gd name="T54" fmla="*/ 9 w 13"/>
                <a:gd name="T55" fmla="*/ 28 h 28"/>
                <a:gd name="T56" fmla="*/ 5 w 13"/>
                <a:gd name="T57" fmla="*/ 28 h 28"/>
                <a:gd name="T58" fmla="*/ 4 w 13"/>
                <a:gd name="T59" fmla="*/ 28 h 28"/>
                <a:gd name="T60" fmla="*/ 4 w 13"/>
                <a:gd name="T61" fmla="*/ 25 h 28"/>
                <a:gd name="T62" fmla="*/ 4 w 13"/>
                <a:gd name="T63" fmla="*/ 25 h 28"/>
                <a:gd name="T64" fmla="*/ 0 w 13"/>
                <a:gd name="T65" fmla="*/ 16 h 28"/>
                <a:gd name="T66" fmla="*/ 0 w 13"/>
                <a:gd name="T67" fmla="*/ 16 h 28"/>
                <a:gd name="T68" fmla="*/ 0 w 13"/>
                <a:gd name="T69" fmla="*/ 16 h 28"/>
                <a:gd name="T70" fmla="*/ 0 w 13"/>
                <a:gd name="T71" fmla="*/ 16 h 28"/>
                <a:gd name="T72" fmla="*/ 0 w 13"/>
                <a:gd name="T73" fmla="*/ 16 h 28"/>
                <a:gd name="T74" fmla="*/ 0 w 13"/>
                <a:gd name="T75" fmla="*/ 16 h 28"/>
                <a:gd name="T76" fmla="*/ 0 w 13"/>
                <a:gd name="T77" fmla="*/ 16 h 28"/>
                <a:gd name="T78" fmla="*/ 0 w 13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28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4" name="Freeform 133"/>
            <p:cNvSpPr>
              <a:spLocks/>
            </p:cNvSpPr>
            <p:nvPr/>
          </p:nvSpPr>
          <p:spPr bwMode="auto">
            <a:xfrm>
              <a:off x="4927600" y="2846388"/>
              <a:ext cx="53975" cy="30163"/>
            </a:xfrm>
            <a:custGeom>
              <a:avLst/>
              <a:gdLst>
                <a:gd name="T0" fmla="*/ 1 w 34"/>
                <a:gd name="T1" fmla="*/ 12 h 19"/>
                <a:gd name="T2" fmla="*/ 0 w 34"/>
                <a:gd name="T3" fmla="*/ 10 h 19"/>
                <a:gd name="T4" fmla="*/ 0 w 34"/>
                <a:gd name="T5" fmla="*/ 10 h 19"/>
                <a:gd name="T6" fmla="*/ 1 w 34"/>
                <a:gd name="T7" fmla="*/ 10 h 19"/>
                <a:gd name="T8" fmla="*/ 4 w 34"/>
                <a:gd name="T9" fmla="*/ 10 h 19"/>
                <a:gd name="T10" fmla="*/ 6 w 34"/>
                <a:gd name="T11" fmla="*/ 8 h 19"/>
                <a:gd name="T12" fmla="*/ 6 w 34"/>
                <a:gd name="T13" fmla="*/ 8 h 19"/>
                <a:gd name="T14" fmla="*/ 9 w 34"/>
                <a:gd name="T15" fmla="*/ 8 h 19"/>
                <a:gd name="T16" fmla="*/ 9 w 34"/>
                <a:gd name="T17" fmla="*/ 6 h 19"/>
                <a:gd name="T18" fmla="*/ 10 w 34"/>
                <a:gd name="T19" fmla="*/ 6 h 19"/>
                <a:gd name="T20" fmla="*/ 10 w 34"/>
                <a:gd name="T21" fmla="*/ 4 h 19"/>
                <a:gd name="T22" fmla="*/ 10 w 34"/>
                <a:gd name="T23" fmla="*/ 4 h 19"/>
                <a:gd name="T24" fmla="*/ 17 w 34"/>
                <a:gd name="T25" fmla="*/ 6 h 19"/>
                <a:gd name="T26" fmla="*/ 22 w 34"/>
                <a:gd name="T27" fmla="*/ 4 h 19"/>
                <a:gd name="T28" fmla="*/ 22 w 34"/>
                <a:gd name="T29" fmla="*/ 4 h 19"/>
                <a:gd name="T30" fmla="*/ 28 w 34"/>
                <a:gd name="T31" fmla="*/ 2 h 19"/>
                <a:gd name="T32" fmla="*/ 34 w 34"/>
                <a:gd name="T33" fmla="*/ 0 h 19"/>
                <a:gd name="T34" fmla="*/ 34 w 34"/>
                <a:gd name="T35" fmla="*/ 0 h 19"/>
                <a:gd name="T36" fmla="*/ 30 w 34"/>
                <a:gd name="T37" fmla="*/ 2 h 19"/>
                <a:gd name="T38" fmla="*/ 26 w 34"/>
                <a:gd name="T39" fmla="*/ 6 h 19"/>
                <a:gd name="T40" fmla="*/ 26 w 34"/>
                <a:gd name="T41" fmla="*/ 6 h 19"/>
                <a:gd name="T42" fmla="*/ 24 w 34"/>
                <a:gd name="T43" fmla="*/ 8 h 19"/>
                <a:gd name="T44" fmla="*/ 24 w 34"/>
                <a:gd name="T45" fmla="*/ 8 h 19"/>
                <a:gd name="T46" fmla="*/ 28 w 34"/>
                <a:gd name="T47" fmla="*/ 12 h 19"/>
                <a:gd name="T48" fmla="*/ 28 w 34"/>
                <a:gd name="T49" fmla="*/ 12 h 19"/>
                <a:gd name="T50" fmla="*/ 24 w 34"/>
                <a:gd name="T51" fmla="*/ 12 h 19"/>
                <a:gd name="T52" fmla="*/ 22 w 34"/>
                <a:gd name="T53" fmla="*/ 12 h 19"/>
                <a:gd name="T54" fmla="*/ 22 w 34"/>
                <a:gd name="T55" fmla="*/ 12 h 19"/>
                <a:gd name="T56" fmla="*/ 18 w 34"/>
                <a:gd name="T57" fmla="*/ 15 h 19"/>
                <a:gd name="T58" fmla="*/ 18 w 34"/>
                <a:gd name="T59" fmla="*/ 15 h 19"/>
                <a:gd name="T60" fmla="*/ 14 w 34"/>
                <a:gd name="T61" fmla="*/ 17 h 19"/>
                <a:gd name="T62" fmla="*/ 13 w 34"/>
                <a:gd name="T63" fmla="*/ 17 h 19"/>
                <a:gd name="T64" fmla="*/ 13 w 34"/>
                <a:gd name="T65" fmla="*/ 19 h 19"/>
                <a:gd name="T66" fmla="*/ 13 w 34"/>
                <a:gd name="T67" fmla="*/ 19 h 19"/>
                <a:gd name="T68" fmla="*/ 5 w 34"/>
                <a:gd name="T69" fmla="*/ 17 h 19"/>
                <a:gd name="T70" fmla="*/ 4 w 34"/>
                <a:gd name="T71" fmla="*/ 15 h 19"/>
                <a:gd name="T72" fmla="*/ 1 w 34"/>
                <a:gd name="T73" fmla="*/ 12 h 19"/>
                <a:gd name="T74" fmla="*/ 1 w 34"/>
                <a:gd name="T75" fmla="*/ 12 h 19"/>
                <a:gd name="T76" fmla="*/ 1 w 34"/>
                <a:gd name="T77" fmla="*/ 12 h 19"/>
                <a:gd name="T78" fmla="*/ 1 w 34"/>
                <a:gd name="T79" fmla="*/ 12 h 19"/>
                <a:gd name="T80" fmla="*/ 1 w 34"/>
                <a:gd name="T81" fmla="*/ 12 h 19"/>
                <a:gd name="T82" fmla="*/ 1 w 34"/>
                <a:gd name="T83" fmla="*/ 12 h 19"/>
                <a:gd name="T84" fmla="*/ 1 w 34"/>
                <a:gd name="T85" fmla="*/ 12 h 19"/>
                <a:gd name="T86" fmla="*/ 1 w 34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19">
                  <a:moveTo>
                    <a:pt x="1" y="12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5" name="Freeform 134"/>
            <p:cNvSpPr>
              <a:spLocks noEditPoints="1"/>
            </p:cNvSpPr>
            <p:nvPr/>
          </p:nvSpPr>
          <p:spPr bwMode="auto">
            <a:xfrm>
              <a:off x="8105775" y="4087813"/>
              <a:ext cx="198438" cy="114300"/>
            </a:xfrm>
            <a:custGeom>
              <a:avLst/>
              <a:gdLst>
                <a:gd name="T0" fmla="*/ 47 w 125"/>
                <a:gd name="T1" fmla="*/ 70 h 72"/>
                <a:gd name="T2" fmla="*/ 48 w 125"/>
                <a:gd name="T3" fmla="*/ 69 h 72"/>
                <a:gd name="T4" fmla="*/ 44 w 125"/>
                <a:gd name="T5" fmla="*/ 69 h 72"/>
                <a:gd name="T6" fmla="*/ 44 w 125"/>
                <a:gd name="T7" fmla="*/ 69 h 72"/>
                <a:gd name="T8" fmla="*/ 10 w 125"/>
                <a:gd name="T9" fmla="*/ 7 h 72"/>
                <a:gd name="T10" fmla="*/ 4 w 125"/>
                <a:gd name="T11" fmla="*/ 3 h 72"/>
                <a:gd name="T12" fmla="*/ 11 w 125"/>
                <a:gd name="T13" fmla="*/ 11 h 72"/>
                <a:gd name="T14" fmla="*/ 14 w 125"/>
                <a:gd name="T15" fmla="*/ 11 h 72"/>
                <a:gd name="T16" fmla="*/ 14 w 125"/>
                <a:gd name="T17" fmla="*/ 11 h 72"/>
                <a:gd name="T18" fmla="*/ 0 w 125"/>
                <a:gd name="T19" fmla="*/ 15 h 72"/>
                <a:gd name="T20" fmla="*/ 2 w 125"/>
                <a:gd name="T21" fmla="*/ 12 h 72"/>
                <a:gd name="T22" fmla="*/ 2 w 125"/>
                <a:gd name="T23" fmla="*/ 12 h 72"/>
                <a:gd name="T24" fmla="*/ 8 w 125"/>
                <a:gd name="T25" fmla="*/ 16 h 72"/>
                <a:gd name="T26" fmla="*/ 10 w 125"/>
                <a:gd name="T27" fmla="*/ 20 h 72"/>
                <a:gd name="T28" fmla="*/ 8 w 125"/>
                <a:gd name="T29" fmla="*/ 16 h 72"/>
                <a:gd name="T30" fmla="*/ 8 w 125"/>
                <a:gd name="T31" fmla="*/ 16 h 72"/>
                <a:gd name="T32" fmla="*/ 14 w 125"/>
                <a:gd name="T33" fmla="*/ 17 h 72"/>
                <a:gd name="T34" fmla="*/ 11 w 125"/>
                <a:gd name="T35" fmla="*/ 21 h 72"/>
                <a:gd name="T36" fmla="*/ 18 w 125"/>
                <a:gd name="T37" fmla="*/ 25 h 72"/>
                <a:gd name="T38" fmla="*/ 15 w 125"/>
                <a:gd name="T39" fmla="*/ 20 h 72"/>
                <a:gd name="T40" fmla="*/ 15 w 125"/>
                <a:gd name="T41" fmla="*/ 20 h 72"/>
                <a:gd name="T42" fmla="*/ 11 w 125"/>
                <a:gd name="T43" fmla="*/ 27 h 72"/>
                <a:gd name="T44" fmla="*/ 11 w 125"/>
                <a:gd name="T45" fmla="*/ 24 h 72"/>
                <a:gd name="T46" fmla="*/ 11 w 125"/>
                <a:gd name="T47" fmla="*/ 24 h 72"/>
                <a:gd name="T48" fmla="*/ 20 w 125"/>
                <a:gd name="T49" fmla="*/ 25 h 72"/>
                <a:gd name="T50" fmla="*/ 20 w 125"/>
                <a:gd name="T51" fmla="*/ 28 h 72"/>
                <a:gd name="T52" fmla="*/ 20 w 125"/>
                <a:gd name="T53" fmla="*/ 25 h 72"/>
                <a:gd name="T54" fmla="*/ 20 w 125"/>
                <a:gd name="T55" fmla="*/ 25 h 72"/>
                <a:gd name="T56" fmla="*/ 46 w 125"/>
                <a:gd name="T57" fmla="*/ 25 h 72"/>
                <a:gd name="T58" fmla="*/ 28 w 125"/>
                <a:gd name="T59" fmla="*/ 16 h 72"/>
                <a:gd name="T60" fmla="*/ 46 w 125"/>
                <a:gd name="T61" fmla="*/ 25 h 72"/>
                <a:gd name="T62" fmla="*/ 46 w 125"/>
                <a:gd name="T63" fmla="*/ 25 h 72"/>
                <a:gd name="T64" fmla="*/ 67 w 125"/>
                <a:gd name="T65" fmla="*/ 37 h 72"/>
                <a:gd name="T66" fmla="*/ 63 w 125"/>
                <a:gd name="T67" fmla="*/ 35 h 72"/>
                <a:gd name="T68" fmla="*/ 58 w 125"/>
                <a:gd name="T69" fmla="*/ 24 h 72"/>
                <a:gd name="T70" fmla="*/ 56 w 125"/>
                <a:gd name="T71" fmla="*/ 24 h 72"/>
                <a:gd name="T72" fmla="*/ 67 w 125"/>
                <a:gd name="T73" fmla="*/ 40 h 72"/>
                <a:gd name="T74" fmla="*/ 67 w 125"/>
                <a:gd name="T75" fmla="*/ 40 h 72"/>
                <a:gd name="T76" fmla="*/ 67 w 125"/>
                <a:gd name="T77" fmla="*/ 40 h 72"/>
                <a:gd name="T78" fmla="*/ 50 w 125"/>
                <a:gd name="T79" fmla="*/ 31 h 72"/>
                <a:gd name="T80" fmla="*/ 52 w 125"/>
                <a:gd name="T81" fmla="*/ 35 h 72"/>
                <a:gd name="T82" fmla="*/ 52 w 125"/>
                <a:gd name="T83" fmla="*/ 35 h 72"/>
                <a:gd name="T84" fmla="*/ 50 w 125"/>
                <a:gd name="T85" fmla="*/ 37 h 72"/>
                <a:gd name="T86" fmla="*/ 40 w 125"/>
                <a:gd name="T87" fmla="*/ 39 h 72"/>
                <a:gd name="T88" fmla="*/ 56 w 125"/>
                <a:gd name="T89" fmla="*/ 45 h 72"/>
                <a:gd name="T90" fmla="*/ 50 w 125"/>
                <a:gd name="T91" fmla="*/ 37 h 72"/>
                <a:gd name="T92" fmla="*/ 50 w 125"/>
                <a:gd name="T93" fmla="*/ 37 h 72"/>
                <a:gd name="T94" fmla="*/ 76 w 125"/>
                <a:gd name="T95" fmla="*/ 54 h 72"/>
                <a:gd name="T96" fmla="*/ 66 w 125"/>
                <a:gd name="T97" fmla="*/ 48 h 72"/>
                <a:gd name="T98" fmla="*/ 76 w 125"/>
                <a:gd name="T99" fmla="*/ 56 h 72"/>
                <a:gd name="T100" fmla="*/ 76 w 125"/>
                <a:gd name="T101" fmla="*/ 54 h 72"/>
                <a:gd name="T102" fmla="*/ 76 w 125"/>
                <a:gd name="T103" fmla="*/ 54 h 72"/>
                <a:gd name="T104" fmla="*/ 124 w 125"/>
                <a:gd name="T105" fmla="*/ 54 h 72"/>
                <a:gd name="T106" fmla="*/ 121 w 125"/>
                <a:gd name="T107" fmla="*/ 56 h 72"/>
                <a:gd name="T108" fmla="*/ 125 w 125"/>
                <a:gd name="T109" fmla="*/ 56 h 72"/>
                <a:gd name="T110" fmla="*/ 125 w 125"/>
                <a:gd name="T111" fmla="*/ 56 h 72"/>
                <a:gd name="T112" fmla="*/ 125 w 125"/>
                <a:gd name="T113" fmla="*/ 56 h 72"/>
                <a:gd name="T114" fmla="*/ 121 w 125"/>
                <a:gd name="T115" fmla="*/ 56 h 72"/>
                <a:gd name="T116" fmla="*/ 121 w 125"/>
                <a:gd name="T11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72">
                  <a:moveTo>
                    <a:pt x="44" y="69"/>
                  </a:moveTo>
                  <a:lnTo>
                    <a:pt x="43" y="70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8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14" y="11"/>
                  </a:moveTo>
                  <a:lnTo>
                    <a:pt x="12" y="8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2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8" y="16"/>
                  </a:moveTo>
                  <a:lnTo>
                    <a:pt x="7" y="16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5" y="20"/>
                  </a:moveTo>
                  <a:lnTo>
                    <a:pt x="14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11" y="24"/>
                  </a:moveTo>
                  <a:lnTo>
                    <a:pt x="11" y="25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20" y="25"/>
                  </a:moveTo>
                  <a:lnTo>
                    <a:pt x="19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close/>
                  <a:moveTo>
                    <a:pt x="46" y="25"/>
                  </a:moveTo>
                  <a:lnTo>
                    <a:pt x="44" y="2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close/>
                  <a:moveTo>
                    <a:pt x="67" y="40"/>
                  </a:moveTo>
                  <a:lnTo>
                    <a:pt x="67" y="40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35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8" y="24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60" y="35"/>
                  </a:lnTo>
                  <a:lnTo>
                    <a:pt x="64" y="39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close/>
                  <a:moveTo>
                    <a:pt x="52" y="35"/>
                  </a:moveTo>
                  <a:lnTo>
                    <a:pt x="52" y="33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lose/>
                  <a:moveTo>
                    <a:pt x="50" y="37"/>
                  </a:moveTo>
                  <a:lnTo>
                    <a:pt x="44" y="37"/>
                  </a:lnTo>
                  <a:lnTo>
                    <a:pt x="42" y="36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41"/>
                  </a:lnTo>
                  <a:lnTo>
                    <a:pt x="46" y="44"/>
                  </a:lnTo>
                  <a:lnTo>
                    <a:pt x="56" y="45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7"/>
                  </a:lnTo>
                  <a:close/>
                  <a:moveTo>
                    <a:pt x="76" y="54"/>
                  </a:moveTo>
                  <a:lnTo>
                    <a:pt x="75" y="53"/>
                  </a:lnTo>
                  <a:lnTo>
                    <a:pt x="74" y="52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7" y="52"/>
                  </a:lnTo>
                  <a:lnTo>
                    <a:pt x="70" y="52"/>
                  </a:lnTo>
                  <a:lnTo>
                    <a:pt x="71" y="54"/>
                  </a:lnTo>
                  <a:lnTo>
                    <a:pt x="76" y="56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125" y="56"/>
                  </a:moveTo>
                  <a:lnTo>
                    <a:pt x="124" y="54"/>
                  </a:lnTo>
                  <a:lnTo>
                    <a:pt x="123" y="5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4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6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6" name="Freeform 135"/>
            <p:cNvSpPr>
              <a:spLocks noEditPoints="1"/>
            </p:cNvSpPr>
            <p:nvPr/>
          </p:nvSpPr>
          <p:spPr bwMode="auto">
            <a:xfrm>
              <a:off x="8296275" y="3697288"/>
              <a:ext cx="136525" cy="219075"/>
            </a:xfrm>
            <a:custGeom>
              <a:avLst/>
              <a:gdLst>
                <a:gd name="T0" fmla="*/ 9 w 86"/>
                <a:gd name="T1" fmla="*/ 28 h 138"/>
                <a:gd name="T2" fmla="*/ 8 w 86"/>
                <a:gd name="T3" fmla="*/ 30 h 138"/>
                <a:gd name="T4" fmla="*/ 4 w 86"/>
                <a:gd name="T5" fmla="*/ 30 h 138"/>
                <a:gd name="T6" fmla="*/ 3 w 86"/>
                <a:gd name="T7" fmla="*/ 30 h 138"/>
                <a:gd name="T8" fmla="*/ 4 w 86"/>
                <a:gd name="T9" fmla="*/ 31 h 138"/>
                <a:gd name="T10" fmla="*/ 12 w 86"/>
                <a:gd name="T11" fmla="*/ 35 h 138"/>
                <a:gd name="T12" fmla="*/ 15 w 86"/>
                <a:gd name="T13" fmla="*/ 38 h 138"/>
                <a:gd name="T14" fmla="*/ 15 w 86"/>
                <a:gd name="T15" fmla="*/ 34 h 138"/>
                <a:gd name="T16" fmla="*/ 12 w 86"/>
                <a:gd name="T17" fmla="*/ 30 h 138"/>
                <a:gd name="T18" fmla="*/ 12 w 86"/>
                <a:gd name="T19" fmla="*/ 30 h 138"/>
                <a:gd name="T20" fmla="*/ 12 w 86"/>
                <a:gd name="T21" fmla="*/ 30 h 138"/>
                <a:gd name="T22" fmla="*/ 12 w 86"/>
                <a:gd name="T23" fmla="*/ 30 h 138"/>
                <a:gd name="T24" fmla="*/ 4 w 86"/>
                <a:gd name="T25" fmla="*/ 3 h 138"/>
                <a:gd name="T26" fmla="*/ 5 w 86"/>
                <a:gd name="T27" fmla="*/ 0 h 138"/>
                <a:gd name="T28" fmla="*/ 3 w 86"/>
                <a:gd name="T29" fmla="*/ 2 h 138"/>
                <a:gd name="T30" fmla="*/ 1 w 86"/>
                <a:gd name="T31" fmla="*/ 3 h 138"/>
                <a:gd name="T32" fmla="*/ 0 w 86"/>
                <a:gd name="T33" fmla="*/ 6 h 138"/>
                <a:gd name="T34" fmla="*/ 3 w 86"/>
                <a:gd name="T35" fmla="*/ 7 h 138"/>
                <a:gd name="T36" fmla="*/ 4 w 86"/>
                <a:gd name="T37" fmla="*/ 4 h 138"/>
                <a:gd name="T38" fmla="*/ 4 w 86"/>
                <a:gd name="T39" fmla="*/ 4 h 138"/>
                <a:gd name="T40" fmla="*/ 4 w 86"/>
                <a:gd name="T41" fmla="*/ 4 h 138"/>
                <a:gd name="T42" fmla="*/ 4 w 86"/>
                <a:gd name="T43" fmla="*/ 4 h 138"/>
                <a:gd name="T44" fmla="*/ 57 w 86"/>
                <a:gd name="T45" fmla="*/ 38 h 138"/>
                <a:gd name="T46" fmla="*/ 56 w 86"/>
                <a:gd name="T47" fmla="*/ 38 h 138"/>
                <a:gd name="T48" fmla="*/ 57 w 86"/>
                <a:gd name="T49" fmla="*/ 40 h 138"/>
                <a:gd name="T50" fmla="*/ 60 w 86"/>
                <a:gd name="T51" fmla="*/ 42 h 138"/>
                <a:gd name="T52" fmla="*/ 61 w 86"/>
                <a:gd name="T53" fmla="*/ 40 h 138"/>
                <a:gd name="T54" fmla="*/ 57 w 86"/>
                <a:gd name="T55" fmla="*/ 38 h 138"/>
                <a:gd name="T56" fmla="*/ 57 w 86"/>
                <a:gd name="T57" fmla="*/ 38 h 138"/>
                <a:gd name="T58" fmla="*/ 57 w 86"/>
                <a:gd name="T59" fmla="*/ 38 h 138"/>
                <a:gd name="T60" fmla="*/ 57 w 86"/>
                <a:gd name="T61" fmla="*/ 38 h 138"/>
                <a:gd name="T62" fmla="*/ 85 w 86"/>
                <a:gd name="T63" fmla="*/ 136 h 138"/>
                <a:gd name="T64" fmla="*/ 85 w 86"/>
                <a:gd name="T65" fmla="*/ 131 h 138"/>
                <a:gd name="T66" fmla="*/ 85 w 86"/>
                <a:gd name="T67" fmla="*/ 138 h 138"/>
                <a:gd name="T68" fmla="*/ 86 w 86"/>
                <a:gd name="T69" fmla="*/ 138 h 138"/>
                <a:gd name="T70" fmla="*/ 85 w 86"/>
                <a:gd name="T71" fmla="*/ 136 h 138"/>
                <a:gd name="T72" fmla="*/ 85 w 86"/>
                <a:gd name="T73" fmla="*/ 136 h 138"/>
                <a:gd name="T74" fmla="*/ 85 w 86"/>
                <a:gd name="T75" fmla="*/ 136 h 138"/>
                <a:gd name="T76" fmla="*/ 85 w 86"/>
                <a:gd name="T77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138">
                  <a:moveTo>
                    <a:pt x="12" y="30"/>
                  </a:moveTo>
                  <a:lnTo>
                    <a:pt x="9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5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4" y="4"/>
                  </a:move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85" y="136"/>
                  </a:moveTo>
                  <a:lnTo>
                    <a:pt x="85" y="132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7" name="Freeform 136"/>
            <p:cNvSpPr>
              <a:spLocks noEditPoints="1"/>
            </p:cNvSpPr>
            <p:nvPr/>
          </p:nvSpPr>
          <p:spPr bwMode="auto">
            <a:xfrm>
              <a:off x="8520113" y="4292600"/>
              <a:ext cx="58738" cy="46038"/>
            </a:xfrm>
            <a:custGeom>
              <a:avLst/>
              <a:gdLst>
                <a:gd name="T0" fmla="*/ 17 w 37"/>
                <a:gd name="T1" fmla="*/ 20 h 29"/>
                <a:gd name="T2" fmla="*/ 16 w 37"/>
                <a:gd name="T3" fmla="*/ 20 h 29"/>
                <a:gd name="T4" fmla="*/ 14 w 37"/>
                <a:gd name="T5" fmla="*/ 18 h 29"/>
                <a:gd name="T6" fmla="*/ 13 w 37"/>
                <a:gd name="T7" fmla="*/ 18 h 29"/>
                <a:gd name="T8" fmla="*/ 12 w 37"/>
                <a:gd name="T9" fmla="*/ 18 h 29"/>
                <a:gd name="T10" fmla="*/ 10 w 37"/>
                <a:gd name="T11" fmla="*/ 18 h 29"/>
                <a:gd name="T12" fmla="*/ 9 w 37"/>
                <a:gd name="T13" fmla="*/ 18 h 29"/>
                <a:gd name="T14" fmla="*/ 8 w 37"/>
                <a:gd name="T15" fmla="*/ 18 h 29"/>
                <a:gd name="T16" fmla="*/ 5 w 37"/>
                <a:gd name="T17" fmla="*/ 20 h 29"/>
                <a:gd name="T18" fmla="*/ 2 w 37"/>
                <a:gd name="T19" fmla="*/ 21 h 29"/>
                <a:gd name="T20" fmla="*/ 0 w 37"/>
                <a:gd name="T21" fmla="*/ 25 h 29"/>
                <a:gd name="T22" fmla="*/ 0 w 37"/>
                <a:gd name="T23" fmla="*/ 26 h 29"/>
                <a:gd name="T24" fmla="*/ 2 w 37"/>
                <a:gd name="T25" fmla="*/ 28 h 29"/>
                <a:gd name="T26" fmla="*/ 6 w 37"/>
                <a:gd name="T27" fmla="*/ 28 h 29"/>
                <a:gd name="T28" fmla="*/ 8 w 37"/>
                <a:gd name="T29" fmla="*/ 29 h 29"/>
                <a:gd name="T30" fmla="*/ 14 w 37"/>
                <a:gd name="T31" fmla="*/ 29 h 29"/>
                <a:gd name="T32" fmla="*/ 16 w 37"/>
                <a:gd name="T33" fmla="*/ 28 h 29"/>
                <a:gd name="T34" fmla="*/ 18 w 37"/>
                <a:gd name="T35" fmla="*/ 28 h 29"/>
                <a:gd name="T36" fmla="*/ 18 w 37"/>
                <a:gd name="T37" fmla="*/ 26 h 29"/>
                <a:gd name="T38" fmla="*/ 18 w 37"/>
                <a:gd name="T39" fmla="*/ 21 h 29"/>
                <a:gd name="T40" fmla="*/ 17 w 37"/>
                <a:gd name="T41" fmla="*/ 20 h 29"/>
                <a:gd name="T42" fmla="*/ 17 w 37"/>
                <a:gd name="T43" fmla="*/ 20 h 29"/>
                <a:gd name="T44" fmla="*/ 17 w 37"/>
                <a:gd name="T45" fmla="*/ 20 h 29"/>
                <a:gd name="T46" fmla="*/ 17 w 37"/>
                <a:gd name="T47" fmla="*/ 20 h 29"/>
                <a:gd name="T48" fmla="*/ 17 w 37"/>
                <a:gd name="T49" fmla="*/ 20 h 29"/>
                <a:gd name="T50" fmla="*/ 17 w 37"/>
                <a:gd name="T51" fmla="*/ 20 h 29"/>
                <a:gd name="T52" fmla="*/ 17 w 37"/>
                <a:gd name="T53" fmla="*/ 20 h 29"/>
                <a:gd name="T54" fmla="*/ 17 w 37"/>
                <a:gd name="T55" fmla="*/ 20 h 29"/>
                <a:gd name="T56" fmla="*/ 37 w 37"/>
                <a:gd name="T57" fmla="*/ 1 h 29"/>
                <a:gd name="T58" fmla="*/ 37 w 37"/>
                <a:gd name="T59" fmla="*/ 0 h 29"/>
                <a:gd name="T60" fmla="*/ 25 w 37"/>
                <a:gd name="T61" fmla="*/ 4 h 29"/>
                <a:gd name="T62" fmla="*/ 24 w 37"/>
                <a:gd name="T63" fmla="*/ 4 h 29"/>
                <a:gd name="T64" fmla="*/ 24 w 37"/>
                <a:gd name="T65" fmla="*/ 4 h 29"/>
                <a:gd name="T66" fmla="*/ 20 w 37"/>
                <a:gd name="T67" fmla="*/ 8 h 29"/>
                <a:gd name="T68" fmla="*/ 18 w 37"/>
                <a:gd name="T69" fmla="*/ 8 h 29"/>
                <a:gd name="T70" fmla="*/ 18 w 37"/>
                <a:gd name="T71" fmla="*/ 9 h 29"/>
                <a:gd name="T72" fmla="*/ 20 w 37"/>
                <a:gd name="T73" fmla="*/ 9 h 29"/>
                <a:gd name="T74" fmla="*/ 22 w 37"/>
                <a:gd name="T75" fmla="*/ 12 h 29"/>
                <a:gd name="T76" fmla="*/ 24 w 37"/>
                <a:gd name="T77" fmla="*/ 10 h 29"/>
                <a:gd name="T78" fmla="*/ 24 w 37"/>
                <a:gd name="T79" fmla="*/ 10 h 29"/>
                <a:gd name="T80" fmla="*/ 26 w 37"/>
                <a:gd name="T81" fmla="*/ 10 h 29"/>
                <a:gd name="T82" fmla="*/ 26 w 37"/>
                <a:gd name="T83" fmla="*/ 9 h 29"/>
                <a:gd name="T84" fmla="*/ 28 w 37"/>
                <a:gd name="T85" fmla="*/ 8 h 29"/>
                <a:gd name="T86" fmla="*/ 29 w 37"/>
                <a:gd name="T87" fmla="*/ 8 h 29"/>
                <a:gd name="T88" fmla="*/ 29 w 37"/>
                <a:gd name="T89" fmla="*/ 9 h 29"/>
                <a:gd name="T90" fmla="*/ 36 w 37"/>
                <a:gd name="T91" fmla="*/ 9 h 29"/>
                <a:gd name="T92" fmla="*/ 36 w 37"/>
                <a:gd name="T93" fmla="*/ 4 h 29"/>
                <a:gd name="T94" fmla="*/ 32 w 37"/>
                <a:gd name="T95" fmla="*/ 8 h 29"/>
                <a:gd name="T96" fmla="*/ 33 w 37"/>
                <a:gd name="T97" fmla="*/ 4 h 29"/>
                <a:gd name="T98" fmla="*/ 37 w 37"/>
                <a:gd name="T99" fmla="*/ 1 h 29"/>
                <a:gd name="T100" fmla="*/ 37 w 37"/>
                <a:gd name="T101" fmla="*/ 1 h 29"/>
                <a:gd name="T102" fmla="*/ 37 w 37"/>
                <a:gd name="T103" fmla="*/ 1 h 29"/>
                <a:gd name="T104" fmla="*/ 37 w 37"/>
                <a:gd name="T105" fmla="*/ 1 h 29"/>
                <a:gd name="T106" fmla="*/ 37 w 37"/>
                <a:gd name="T107" fmla="*/ 1 h 29"/>
                <a:gd name="T108" fmla="*/ 37 w 37"/>
                <a:gd name="T109" fmla="*/ 1 h 29"/>
                <a:gd name="T110" fmla="*/ 37 w 37"/>
                <a:gd name="T111" fmla="*/ 1 h 29"/>
                <a:gd name="T112" fmla="*/ 37 w 37"/>
                <a:gd name="T1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29">
                  <a:moveTo>
                    <a:pt x="17" y="20"/>
                  </a:moveTo>
                  <a:lnTo>
                    <a:pt x="16" y="20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4" y="29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close/>
                  <a:moveTo>
                    <a:pt x="37" y="1"/>
                  </a:moveTo>
                  <a:lnTo>
                    <a:pt x="37" y="0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3" y="4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8" name="Freeform 137"/>
            <p:cNvSpPr>
              <a:spLocks noEditPoints="1"/>
            </p:cNvSpPr>
            <p:nvPr/>
          </p:nvSpPr>
          <p:spPr bwMode="auto">
            <a:xfrm>
              <a:off x="8289925" y="4260850"/>
              <a:ext cx="63500" cy="107950"/>
            </a:xfrm>
            <a:custGeom>
              <a:avLst/>
              <a:gdLst>
                <a:gd name="T0" fmla="*/ 24 w 40"/>
                <a:gd name="T1" fmla="*/ 13 h 68"/>
                <a:gd name="T2" fmla="*/ 24 w 40"/>
                <a:gd name="T3" fmla="*/ 13 h 68"/>
                <a:gd name="T4" fmla="*/ 24 w 40"/>
                <a:gd name="T5" fmla="*/ 16 h 68"/>
                <a:gd name="T6" fmla="*/ 24 w 40"/>
                <a:gd name="T7" fmla="*/ 16 h 68"/>
                <a:gd name="T8" fmla="*/ 24 w 40"/>
                <a:gd name="T9" fmla="*/ 16 h 68"/>
                <a:gd name="T10" fmla="*/ 8 w 40"/>
                <a:gd name="T11" fmla="*/ 4 h 68"/>
                <a:gd name="T12" fmla="*/ 5 w 40"/>
                <a:gd name="T13" fmla="*/ 5 h 68"/>
                <a:gd name="T14" fmla="*/ 3 w 40"/>
                <a:gd name="T15" fmla="*/ 3 h 68"/>
                <a:gd name="T16" fmla="*/ 1 w 40"/>
                <a:gd name="T17" fmla="*/ 0 h 68"/>
                <a:gd name="T18" fmla="*/ 5 w 40"/>
                <a:gd name="T19" fmla="*/ 10 h 68"/>
                <a:gd name="T20" fmla="*/ 9 w 40"/>
                <a:gd name="T21" fmla="*/ 9 h 68"/>
                <a:gd name="T22" fmla="*/ 8 w 40"/>
                <a:gd name="T23" fmla="*/ 5 h 68"/>
                <a:gd name="T24" fmla="*/ 8 w 40"/>
                <a:gd name="T25" fmla="*/ 5 h 68"/>
                <a:gd name="T26" fmla="*/ 16 w 40"/>
                <a:gd name="T27" fmla="*/ 20 h 68"/>
                <a:gd name="T28" fmla="*/ 12 w 40"/>
                <a:gd name="T29" fmla="*/ 16 h 68"/>
                <a:gd name="T30" fmla="*/ 9 w 40"/>
                <a:gd name="T31" fmla="*/ 17 h 68"/>
                <a:gd name="T32" fmla="*/ 12 w 40"/>
                <a:gd name="T33" fmla="*/ 26 h 68"/>
                <a:gd name="T34" fmla="*/ 17 w 40"/>
                <a:gd name="T35" fmla="*/ 22 h 68"/>
                <a:gd name="T36" fmla="*/ 16 w 40"/>
                <a:gd name="T37" fmla="*/ 20 h 68"/>
                <a:gd name="T38" fmla="*/ 16 w 40"/>
                <a:gd name="T39" fmla="*/ 20 h 68"/>
                <a:gd name="T40" fmla="*/ 23 w 40"/>
                <a:gd name="T41" fmla="*/ 20 h 68"/>
                <a:gd name="T42" fmla="*/ 23 w 40"/>
                <a:gd name="T43" fmla="*/ 18 h 68"/>
                <a:gd name="T44" fmla="*/ 21 w 40"/>
                <a:gd name="T45" fmla="*/ 20 h 68"/>
                <a:gd name="T46" fmla="*/ 24 w 40"/>
                <a:gd name="T47" fmla="*/ 21 h 68"/>
                <a:gd name="T48" fmla="*/ 23 w 40"/>
                <a:gd name="T49" fmla="*/ 20 h 68"/>
                <a:gd name="T50" fmla="*/ 23 w 40"/>
                <a:gd name="T51" fmla="*/ 20 h 68"/>
                <a:gd name="T52" fmla="*/ 27 w 40"/>
                <a:gd name="T53" fmla="*/ 40 h 68"/>
                <a:gd name="T54" fmla="*/ 24 w 40"/>
                <a:gd name="T55" fmla="*/ 42 h 68"/>
                <a:gd name="T56" fmla="*/ 27 w 40"/>
                <a:gd name="T57" fmla="*/ 44 h 68"/>
                <a:gd name="T58" fmla="*/ 27 w 40"/>
                <a:gd name="T59" fmla="*/ 40 h 68"/>
                <a:gd name="T60" fmla="*/ 27 w 40"/>
                <a:gd name="T61" fmla="*/ 40 h 68"/>
                <a:gd name="T62" fmla="*/ 27 w 40"/>
                <a:gd name="T63" fmla="*/ 40 h 68"/>
                <a:gd name="T64" fmla="*/ 36 w 40"/>
                <a:gd name="T65" fmla="*/ 54 h 68"/>
                <a:gd name="T66" fmla="*/ 35 w 40"/>
                <a:gd name="T67" fmla="*/ 54 h 68"/>
                <a:gd name="T68" fmla="*/ 37 w 40"/>
                <a:gd name="T69" fmla="*/ 58 h 68"/>
                <a:gd name="T70" fmla="*/ 36 w 40"/>
                <a:gd name="T71" fmla="*/ 56 h 68"/>
                <a:gd name="T72" fmla="*/ 36 w 40"/>
                <a:gd name="T73" fmla="*/ 56 h 68"/>
                <a:gd name="T74" fmla="*/ 36 w 40"/>
                <a:gd name="T75" fmla="*/ 56 h 68"/>
                <a:gd name="T76" fmla="*/ 37 w 40"/>
                <a:gd name="T77" fmla="*/ 66 h 68"/>
                <a:gd name="T78" fmla="*/ 39 w 40"/>
                <a:gd name="T79" fmla="*/ 68 h 68"/>
                <a:gd name="T80" fmla="*/ 39 w 40"/>
                <a:gd name="T81" fmla="*/ 65 h 68"/>
                <a:gd name="T82" fmla="*/ 39 w 40"/>
                <a:gd name="T83" fmla="*/ 65 h 68"/>
                <a:gd name="T84" fmla="*/ 39 w 40"/>
                <a:gd name="T85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68">
                  <a:moveTo>
                    <a:pt x="24" y="16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16" y="20"/>
                  </a:moveTo>
                  <a:lnTo>
                    <a:pt x="13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  <a:moveTo>
                    <a:pt x="23" y="20"/>
                  </a:move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27" y="40"/>
                  </a:moveTo>
                  <a:lnTo>
                    <a:pt x="25" y="40"/>
                  </a:lnTo>
                  <a:lnTo>
                    <a:pt x="25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close/>
                  <a:moveTo>
                    <a:pt x="36" y="56"/>
                  </a:moveTo>
                  <a:lnTo>
                    <a:pt x="36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6"/>
                  </a:lnTo>
                  <a:close/>
                  <a:moveTo>
                    <a:pt x="39" y="65"/>
                  </a:moveTo>
                  <a:lnTo>
                    <a:pt x="37" y="65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9" y="68"/>
                  </a:lnTo>
                  <a:lnTo>
                    <a:pt x="40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89" name="Freeform 138"/>
            <p:cNvSpPr>
              <a:spLocks noEditPoints="1"/>
            </p:cNvSpPr>
            <p:nvPr/>
          </p:nvSpPr>
          <p:spPr bwMode="auto">
            <a:xfrm>
              <a:off x="8239125" y="4383088"/>
              <a:ext cx="84138" cy="50800"/>
            </a:xfrm>
            <a:custGeom>
              <a:avLst/>
              <a:gdLst>
                <a:gd name="T0" fmla="*/ 35 w 53"/>
                <a:gd name="T1" fmla="*/ 26 h 32"/>
                <a:gd name="T2" fmla="*/ 29 w 53"/>
                <a:gd name="T3" fmla="*/ 21 h 32"/>
                <a:gd name="T4" fmla="*/ 24 w 53"/>
                <a:gd name="T5" fmla="*/ 20 h 32"/>
                <a:gd name="T6" fmla="*/ 23 w 53"/>
                <a:gd name="T7" fmla="*/ 18 h 32"/>
                <a:gd name="T8" fmla="*/ 20 w 53"/>
                <a:gd name="T9" fmla="*/ 16 h 32"/>
                <a:gd name="T10" fmla="*/ 17 w 53"/>
                <a:gd name="T11" fmla="*/ 13 h 32"/>
                <a:gd name="T12" fmla="*/ 16 w 53"/>
                <a:gd name="T13" fmla="*/ 10 h 32"/>
                <a:gd name="T14" fmla="*/ 11 w 53"/>
                <a:gd name="T15" fmla="*/ 6 h 32"/>
                <a:gd name="T16" fmla="*/ 9 w 53"/>
                <a:gd name="T17" fmla="*/ 4 h 32"/>
                <a:gd name="T18" fmla="*/ 4 w 53"/>
                <a:gd name="T19" fmla="*/ 1 h 32"/>
                <a:gd name="T20" fmla="*/ 0 w 53"/>
                <a:gd name="T21" fmla="*/ 0 h 32"/>
                <a:gd name="T22" fmla="*/ 0 w 53"/>
                <a:gd name="T23" fmla="*/ 2 h 32"/>
                <a:gd name="T24" fmla="*/ 3 w 53"/>
                <a:gd name="T25" fmla="*/ 6 h 32"/>
                <a:gd name="T26" fmla="*/ 5 w 53"/>
                <a:gd name="T27" fmla="*/ 10 h 32"/>
                <a:gd name="T28" fmla="*/ 13 w 53"/>
                <a:gd name="T29" fmla="*/ 18 h 32"/>
                <a:gd name="T30" fmla="*/ 16 w 53"/>
                <a:gd name="T31" fmla="*/ 21 h 32"/>
                <a:gd name="T32" fmla="*/ 19 w 53"/>
                <a:gd name="T33" fmla="*/ 21 h 32"/>
                <a:gd name="T34" fmla="*/ 21 w 53"/>
                <a:gd name="T35" fmla="*/ 24 h 32"/>
                <a:gd name="T36" fmla="*/ 23 w 53"/>
                <a:gd name="T37" fmla="*/ 24 h 32"/>
                <a:gd name="T38" fmla="*/ 25 w 53"/>
                <a:gd name="T39" fmla="*/ 25 h 32"/>
                <a:gd name="T40" fmla="*/ 27 w 53"/>
                <a:gd name="T41" fmla="*/ 26 h 32"/>
                <a:gd name="T42" fmla="*/ 28 w 53"/>
                <a:gd name="T43" fmla="*/ 28 h 32"/>
                <a:gd name="T44" fmla="*/ 31 w 53"/>
                <a:gd name="T45" fmla="*/ 29 h 32"/>
                <a:gd name="T46" fmla="*/ 33 w 53"/>
                <a:gd name="T47" fmla="*/ 30 h 32"/>
                <a:gd name="T48" fmla="*/ 36 w 53"/>
                <a:gd name="T49" fmla="*/ 32 h 32"/>
                <a:gd name="T50" fmla="*/ 37 w 53"/>
                <a:gd name="T51" fmla="*/ 30 h 32"/>
                <a:gd name="T52" fmla="*/ 39 w 53"/>
                <a:gd name="T53" fmla="*/ 30 h 32"/>
                <a:gd name="T54" fmla="*/ 36 w 53"/>
                <a:gd name="T55" fmla="*/ 26 h 32"/>
                <a:gd name="T56" fmla="*/ 36 w 53"/>
                <a:gd name="T57" fmla="*/ 26 h 32"/>
                <a:gd name="T58" fmla="*/ 36 w 53"/>
                <a:gd name="T59" fmla="*/ 26 h 32"/>
                <a:gd name="T60" fmla="*/ 36 w 53"/>
                <a:gd name="T61" fmla="*/ 26 h 32"/>
                <a:gd name="T62" fmla="*/ 43 w 53"/>
                <a:gd name="T63" fmla="*/ 10 h 32"/>
                <a:gd name="T64" fmla="*/ 41 w 53"/>
                <a:gd name="T65" fmla="*/ 9 h 32"/>
                <a:gd name="T66" fmla="*/ 40 w 53"/>
                <a:gd name="T67" fmla="*/ 9 h 32"/>
                <a:gd name="T68" fmla="*/ 40 w 53"/>
                <a:gd name="T69" fmla="*/ 10 h 32"/>
                <a:gd name="T70" fmla="*/ 43 w 53"/>
                <a:gd name="T71" fmla="*/ 16 h 32"/>
                <a:gd name="T72" fmla="*/ 44 w 53"/>
                <a:gd name="T73" fmla="*/ 13 h 32"/>
                <a:gd name="T74" fmla="*/ 43 w 53"/>
                <a:gd name="T75" fmla="*/ 10 h 32"/>
                <a:gd name="T76" fmla="*/ 43 w 53"/>
                <a:gd name="T77" fmla="*/ 10 h 32"/>
                <a:gd name="T78" fmla="*/ 43 w 53"/>
                <a:gd name="T79" fmla="*/ 10 h 32"/>
                <a:gd name="T80" fmla="*/ 43 w 53"/>
                <a:gd name="T81" fmla="*/ 10 h 32"/>
                <a:gd name="T82" fmla="*/ 43 w 53"/>
                <a:gd name="T83" fmla="*/ 10 h 32"/>
                <a:gd name="T84" fmla="*/ 53 w 53"/>
                <a:gd name="T85" fmla="*/ 18 h 32"/>
                <a:gd name="T86" fmla="*/ 51 w 53"/>
                <a:gd name="T87" fmla="*/ 17 h 32"/>
                <a:gd name="T88" fmla="*/ 52 w 53"/>
                <a:gd name="T89" fmla="*/ 20 h 32"/>
                <a:gd name="T90" fmla="*/ 53 w 53"/>
                <a:gd name="T91" fmla="*/ 21 h 32"/>
                <a:gd name="T92" fmla="*/ 53 w 53"/>
                <a:gd name="T93" fmla="*/ 18 h 32"/>
                <a:gd name="T94" fmla="*/ 53 w 53"/>
                <a:gd name="T95" fmla="*/ 18 h 32"/>
                <a:gd name="T96" fmla="*/ 53 w 53"/>
                <a:gd name="T97" fmla="*/ 18 h 32"/>
                <a:gd name="T98" fmla="*/ 53 w 53"/>
                <a:gd name="T9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32">
                  <a:moveTo>
                    <a:pt x="36" y="26"/>
                  </a:moveTo>
                  <a:lnTo>
                    <a:pt x="35" y="26"/>
                  </a:lnTo>
                  <a:lnTo>
                    <a:pt x="33" y="25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  <a:moveTo>
                    <a:pt x="43" y="10"/>
                  </a:moveTo>
                  <a:lnTo>
                    <a:pt x="43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3" y="16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close/>
                  <a:moveTo>
                    <a:pt x="53" y="18"/>
                  </a:moveTo>
                  <a:lnTo>
                    <a:pt x="53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0" name="Freeform 139"/>
            <p:cNvSpPr>
              <a:spLocks/>
            </p:cNvSpPr>
            <p:nvPr/>
          </p:nvSpPr>
          <p:spPr bwMode="auto">
            <a:xfrm>
              <a:off x="6927850" y="3670300"/>
              <a:ext cx="239713" cy="174625"/>
            </a:xfrm>
            <a:custGeom>
              <a:avLst/>
              <a:gdLst>
                <a:gd name="T0" fmla="*/ 146 w 151"/>
                <a:gd name="T1" fmla="*/ 29 h 110"/>
                <a:gd name="T2" fmla="*/ 141 w 151"/>
                <a:gd name="T3" fmla="*/ 27 h 110"/>
                <a:gd name="T4" fmla="*/ 134 w 151"/>
                <a:gd name="T5" fmla="*/ 21 h 110"/>
                <a:gd name="T6" fmla="*/ 133 w 151"/>
                <a:gd name="T7" fmla="*/ 20 h 110"/>
                <a:gd name="T8" fmla="*/ 128 w 151"/>
                <a:gd name="T9" fmla="*/ 20 h 110"/>
                <a:gd name="T10" fmla="*/ 125 w 151"/>
                <a:gd name="T11" fmla="*/ 16 h 110"/>
                <a:gd name="T12" fmla="*/ 125 w 151"/>
                <a:gd name="T13" fmla="*/ 11 h 110"/>
                <a:gd name="T14" fmla="*/ 120 w 151"/>
                <a:gd name="T15" fmla="*/ 7 h 110"/>
                <a:gd name="T16" fmla="*/ 112 w 151"/>
                <a:gd name="T17" fmla="*/ 8 h 110"/>
                <a:gd name="T18" fmla="*/ 110 w 151"/>
                <a:gd name="T19" fmla="*/ 0 h 110"/>
                <a:gd name="T20" fmla="*/ 102 w 151"/>
                <a:gd name="T21" fmla="*/ 13 h 110"/>
                <a:gd name="T22" fmla="*/ 94 w 151"/>
                <a:gd name="T23" fmla="*/ 27 h 110"/>
                <a:gd name="T24" fmla="*/ 92 w 151"/>
                <a:gd name="T25" fmla="*/ 29 h 110"/>
                <a:gd name="T26" fmla="*/ 93 w 151"/>
                <a:gd name="T27" fmla="*/ 33 h 110"/>
                <a:gd name="T28" fmla="*/ 88 w 151"/>
                <a:gd name="T29" fmla="*/ 37 h 110"/>
                <a:gd name="T30" fmla="*/ 86 w 151"/>
                <a:gd name="T31" fmla="*/ 40 h 110"/>
                <a:gd name="T32" fmla="*/ 89 w 151"/>
                <a:gd name="T33" fmla="*/ 44 h 110"/>
                <a:gd name="T34" fmla="*/ 84 w 151"/>
                <a:gd name="T35" fmla="*/ 41 h 110"/>
                <a:gd name="T36" fmla="*/ 81 w 151"/>
                <a:gd name="T37" fmla="*/ 40 h 110"/>
                <a:gd name="T38" fmla="*/ 81 w 151"/>
                <a:gd name="T39" fmla="*/ 51 h 110"/>
                <a:gd name="T40" fmla="*/ 76 w 151"/>
                <a:gd name="T41" fmla="*/ 52 h 110"/>
                <a:gd name="T42" fmla="*/ 72 w 151"/>
                <a:gd name="T43" fmla="*/ 47 h 110"/>
                <a:gd name="T44" fmla="*/ 68 w 151"/>
                <a:gd name="T45" fmla="*/ 44 h 110"/>
                <a:gd name="T46" fmla="*/ 57 w 151"/>
                <a:gd name="T47" fmla="*/ 64 h 110"/>
                <a:gd name="T48" fmla="*/ 45 w 151"/>
                <a:gd name="T49" fmla="*/ 73 h 110"/>
                <a:gd name="T50" fmla="*/ 28 w 151"/>
                <a:gd name="T51" fmla="*/ 81 h 110"/>
                <a:gd name="T52" fmla="*/ 24 w 151"/>
                <a:gd name="T53" fmla="*/ 86 h 110"/>
                <a:gd name="T54" fmla="*/ 24 w 151"/>
                <a:gd name="T55" fmla="*/ 90 h 110"/>
                <a:gd name="T56" fmla="*/ 24 w 151"/>
                <a:gd name="T57" fmla="*/ 97 h 110"/>
                <a:gd name="T58" fmla="*/ 23 w 151"/>
                <a:gd name="T59" fmla="*/ 101 h 110"/>
                <a:gd name="T60" fmla="*/ 15 w 151"/>
                <a:gd name="T61" fmla="*/ 97 h 110"/>
                <a:gd name="T62" fmla="*/ 11 w 151"/>
                <a:gd name="T63" fmla="*/ 96 h 110"/>
                <a:gd name="T64" fmla="*/ 1 w 151"/>
                <a:gd name="T65" fmla="*/ 94 h 110"/>
                <a:gd name="T66" fmla="*/ 0 w 151"/>
                <a:gd name="T67" fmla="*/ 94 h 110"/>
                <a:gd name="T68" fmla="*/ 11 w 151"/>
                <a:gd name="T69" fmla="*/ 109 h 110"/>
                <a:gd name="T70" fmla="*/ 19 w 151"/>
                <a:gd name="T71" fmla="*/ 110 h 110"/>
                <a:gd name="T72" fmla="*/ 31 w 151"/>
                <a:gd name="T73" fmla="*/ 109 h 110"/>
                <a:gd name="T74" fmla="*/ 41 w 151"/>
                <a:gd name="T75" fmla="*/ 101 h 110"/>
                <a:gd name="T76" fmla="*/ 51 w 151"/>
                <a:gd name="T77" fmla="*/ 97 h 110"/>
                <a:gd name="T78" fmla="*/ 63 w 151"/>
                <a:gd name="T79" fmla="*/ 104 h 110"/>
                <a:gd name="T80" fmla="*/ 72 w 151"/>
                <a:gd name="T81" fmla="*/ 101 h 110"/>
                <a:gd name="T82" fmla="*/ 80 w 151"/>
                <a:gd name="T83" fmla="*/ 101 h 110"/>
                <a:gd name="T84" fmla="*/ 84 w 151"/>
                <a:gd name="T85" fmla="*/ 92 h 110"/>
                <a:gd name="T86" fmla="*/ 84 w 151"/>
                <a:gd name="T87" fmla="*/ 84 h 110"/>
                <a:gd name="T88" fmla="*/ 88 w 151"/>
                <a:gd name="T89" fmla="*/ 75 h 110"/>
                <a:gd name="T90" fmla="*/ 93 w 151"/>
                <a:gd name="T91" fmla="*/ 68 h 110"/>
                <a:gd name="T92" fmla="*/ 94 w 151"/>
                <a:gd name="T93" fmla="*/ 57 h 110"/>
                <a:gd name="T94" fmla="*/ 101 w 151"/>
                <a:gd name="T95" fmla="*/ 48 h 110"/>
                <a:gd name="T96" fmla="*/ 108 w 151"/>
                <a:gd name="T97" fmla="*/ 47 h 110"/>
                <a:gd name="T98" fmla="*/ 117 w 151"/>
                <a:gd name="T99" fmla="*/ 48 h 110"/>
                <a:gd name="T100" fmla="*/ 121 w 151"/>
                <a:gd name="T101" fmla="*/ 51 h 110"/>
                <a:gd name="T102" fmla="*/ 128 w 151"/>
                <a:gd name="T103" fmla="*/ 51 h 110"/>
                <a:gd name="T104" fmla="*/ 137 w 151"/>
                <a:gd name="T105" fmla="*/ 48 h 110"/>
                <a:gd name="T106" fmla="*/ 142 w 151"/>
                <a:gd name="T107" fmla="*/ 47 h 110"/>
                <a:gd name="T108" fmla="*/ 138 w 151"/>
                <a:gd name="T109" fmla="*/ 43 h 110"/>
                <a:gd name="T110" fmla="*/ 137 w 151"/>
                <a:gd name="T111" fmla="*/ 37 h 110"/>
                <a:gd name="T112" fmla="*/ 150 w 151"/>
                <a:gd name="T113" fmla="*/ 33 h 110"/>
                <a:gd name="T114" fmla="*/ 150 w 151"/>
                <a:gd name="T115" fmla="*/ 29 h 110"/>
                <a:gd name="T116" fmla="*/ 150 w 151"/>
                <a:gd name="T117" fmla="*/ 29 h 110"/>
                <a:gd name="T118" fmla="*/ 150 w 151"/>
                <a:gd name="T119" fmla="*/ 2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10">
                  <a:moveTo>
                    <a:pt x="150" y="29"/>
                  </a:moveTo>
                  <a:lnTo>
                    <a:pt x="149" y="29"/>
                  </a:lnTo>
                  <a:lnTo>
                    <a:pt x="146" y="29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41" y="27"/>
                  </a:lnTo>
                  <a:lnTo>
                    <a:pt x="138" y="24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2" y="24"/>
                  </a:lnTo>
                  <a:lnTo>
                    <a:pt x="129" y="21"/>
                  </a:lnTo>
                  <a:lnTo>
                    <a:pt x="133" y="20"/>
                  </a:lnTo>
                  <a:lnTo>
                    <a:pt x="132" y="17"/>
                  </a:lnTo>
                  <a:lnTo>
                    <a:pt x="129" y="17"/>
                  </a:lnTo>
                  <a:lnTo>
                    <a:pt x="128" y="20"/>
                  </a:lnTo>
                  <a:lnTo>
                    <a:pt x="121" y="21"/>
                  </a:lnTo>
                  <a:lnTo>
                    <a:pt x="125" y="20"/>
                  </a:lnTo>
                  <a:lnTo>
                    <a:pt x="125" y="16"/>
                  </a:lnTo>
                  <a:lnTo>
                    <a:pt x="125" y="13"/>
                  </a:lnTo>
                  <a:lnTo>
                    <a:pt x="128" y="12"/>
                  </a:lnTo>
                  <a:lnTo>
                    <a:pt x="125" y="11"/>
                  </a:lnTo>
                  <a:lnTo>
                    <a:pt x="124" y="7"/>
                  </a:lnTo>
                  <a:lnTo>
                    <a:pt x="121" y="8"/>
                  </a:lnTo>
                  <a:lnTo>
                    <a:pt x="120" y="7"/>
                  </a:lnTo>
                  <a:lnTo>
                    <a:pt x="116" y="0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2" y="3"/>
                  </a:lnTo>
                  <a:lnTo>
                    <a:pt x="110" y="0"/>
                  </a:lnTo>
                  <a:lnTo>
                    <a:pt x="108" y="4"/>
                  </a:lnTo>
                  <a:lnTo>
                    <a:pt x="106" y="11"/>
                  </a:lnTo>
                  <a:lnTo>
                    <a:pt x="102" y="13"/>
                  </a:lnTo>
                  <a:lnTo>
                    <a:pt x="101" y="16"/>
                  </a:lnTo>
                  <a:lnTo>
                    <a:pt x="98" y="24"/>
                  </a:lnTo>
                  <a:lnTo>
                    <a:pt x="94" y="27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3" y="35"/>
                  </a:lnTo>
                  <a:lnTo>
                    <a:pt x="89" y="37"/>
                  </a:lnTo>
                  <a:lnTo>
                    <a:pt x="88" y="37"/>
                  </a:lnTo>
                  <a:lnTo>
                    <a:pt x="85" y="39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9" y="48"/>
                  </a:lnTo>
                  <a:lnTo>
                    <a:pt x="85" y="47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76" y="52"/>
                  </a:lnTo>
                  <a:lnTo>
                    <a:pt x="74" y="51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5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6" y="52"/>
                  </a:lnTo>
                  <a:lnTo>
                    <a:pt x="61" y="57"/>
                  </a:lnTo>
                  <a:lnTo>
                    <a:pt x="57" y="64"/>
                  </a:lnTo>
                  <a:lnTo>
                    <a:pt x="55" y="68"/>
                  </a:lnTo>
                  <a:lnTo>
                    <a:pt x="53" y="69"/>
                  </a:lnTo>
                  <a:lnTo>
                    <a:pt x="45" y="73"/>
                  </a:lnTo>
                  <a:lnTo>
                    <a:pt x="36" y="75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31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7" y="88"/>
                  </a:lnTo>
                  <a:lnTo>
                    <a:pt x="24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7"/>
                  </a:lnTo>
                  <a:lnTo>
                    <a:pt x="23" y="97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1" y="94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5" y="96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7" y="105"/>
                  </a:lnTo>
                  <a:lnTo>
                    <a:pt x="11" y="109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23" y="109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40" y="105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48" y="97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57" y="101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70" y="101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7" y="100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1" y="96"/>
                  </a:lnTo>
                  <a:lnTo>
                    <a:pt x="84" y="92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9" y="81"/>
                  </a:lnTo>
                  <a:lnTo>
                    <a:pt x="88" y="77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3" y="68"/>
                  </a:lnTo>
                  <a:lnTo>
                    <a:pt x="94" y="65"/>
                  </a:lnTo>
                  <a:lnTo>
                    <a:pt x="94" y="64"/>
                  </a:lnTo>
                  <a:lnTo>
                    <a:pt x="94" y="57"/>
                  </a:lnTo>
                  <a:lnTo>
                    <a:pt x="97" y="51"/>
                  </a:lnTo>
                  <a:lnTo>
                    <a:pt x="98" y="48"/>
                  </a:lnTo>
                  <a:lnTo>
                    <a:pt x="101" y="48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08" y="47"/>
                  </a:lnTo>
                  <a:lnTo>
                    <a:pt x="112" y="48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8" y="48"/>
                  </a:lnTo>
                  <a:lnTo>
                    <a:pt x="120" y="51"/>
                  </a:lnTo>
                  <a:lnTo>
                    <a:pt x="121" y="51"/>
                  </a:lnTo>
                  <a:lnTo>
                    <a:pt x="124" y="51"/>
                  </a:lnTo>
                  <a:lnTo>
                    <a:pt x="128" y="52"/>
                  </a:lnTo>
                  <a:lnTo>
                    <a:pt x="128" y="51"/>
                  </a:lnTo>
                  <a:lnTo>
                    <a:pt x="128" y="47"/>
                  </a:lnTo>
                  <a:lnTo>
                    <a:pt x="132" y="51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2" y="48"/>
                  </a:lnTo>
                  <a:lnTo>
                    <a:pt x="142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38" y="43"/>
                  </a:lnTo>
                  <a:lnTo>
                    <a:pt x="134" y="40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42" y="37"/>
                  </a:lnTo>
                  <a:lnTo>
                    <a:pt x="149" y="35"/>
                  </a:lnTo>
                  <a:lnTo>
                    <a:pt x="150" y="33"/>
                  </a:lnTo>
                  <a:lnTo>
                    <a:pt x="151" y="31"/>
                  </a:lnTo>
                  <a:lnTo>
                    <a:pt x="151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1" name="Freeform 140"/>
            <p:cNvSpPr>
              <a:spLocks/>
            </p:cNvSpPr>
            <p:nvPr/>
          </p:nvSpPr>
          <p:spPr bwMode="auto">
            <a:xfrm>
              <a:off x="7038975" y="3729038"/>
              <a:ext cx="30163" cy="25400"/>
            </a:xfrm>
            <a:custGeom>
              <a:avLst/>
              <a:gdLst>
                <a:gd name="T0" fmla="*/ 2 w 19"/>
                <a:gd name="T1" fmla="*/ 10 h 16"/>
                <a:gd name="T2" fmla="*/ 2 w 19"/>
                <a:gd name="T3" fmla="*/ 11 h 16"/>
                <a:gd name="T4" fmla="*/ 4 w 19"/>
                <a:gd name="T5" fmla="*/ 14 h 16"/>
                <a:gd name="T6" fmla="*/ 6 w 19"/>
                <a:gd name="T7" fmla="*/ 15 h 16"/>
                <a:gd name="T8" fmla="*/ 10 w 19"/>
                <a:gd name="T9" fmla="*/ 16 h 16"/>
                <a:gd name="T10" fmla="*/ 11 w 19"/>
                <a:gd name="T11" fmla="*/ 16 h 16"/>
                <a:gd name="T12" fmla="*/ 11 w 19"/>
                <a:gd name="T13" fmla="*/ 14 h 16"/>
                <a:gd name="T14" fmla="*/ 11 w 19"/>
                <a:gd name="T15" fmla="*/ 7 h 16"/>
                <a:gd name="T16" fmla="*/ 11 w 19"/>
                <a:gd name="T17" fmla="*/ 7 h 16"/>
                <a:gd name="T18" fmla="*/ 11 w 19"/>
                <a:gd name="T19" fmla="*/ 3 h 16"/>
                <a:gd name="T20" fmla="*/ 12 w 19"/>
                <a:gd name="T21" fmla="*/ 3 h 16"/>
                <a:gd name="T22" fmla="*/ 14 w 19"/>
                <a:gd name="T23" fmla="*/ 4 h 16"/>
                <a:gd name="T24" fmla="*/ 14 w 19"/>
                <a:gd name="T25" fmla="*/ 4 h 16"/>
                <a:gd name="T26" fmla="*/ 14 w 19"/>
                <a:gd name="T27" fmla="*/ 4 h 16"/>
                <a:gd name="T28" fmla="*/ 15 w 19"/>
                <a:gd name="T29" fmla="*/ 10 h 16"/>
                <a:gd name="T30" fmla="*/ 19 w 19"/>
                <a:gd name="T31" fmla="*/ 11 h 16"/>
                <a:gd name="T32" fmla="*/ 19 w 19"/>
                <a:gd name="T33" fmla="*/ 7 h 16"/>
                <a:gd name="T34" fmla="*/ 19 w 19"/>
                <a:gd name="T35" fmla="*/ 6 h 16"/>
                <a:gd name="T36" fmla="*/ 18 w 19"/>
                <a:gd name="T37" fmla="*/ 3 h 16"/>
                <a:gd name="T38" fmla="*/ 16 w 19"/>
                <a:gd name="T39" fmla="*/ 3 h 16"/>
                <a:gd name="T40" fmla="*/ 16 w 19"/>
                <a:gd name="T41" fmla="*/ 3 h 16"/>
                <a:gd name="T42" fmla="*/ 15 w 19"/>
                <a:gd name="T43" fmla="*/ 2 h 16"/>
                <a:gd name="T44" fmla="*/ 14 w 19"/>
                <a:gd name="T45" fmla="*/ 2 h 16"/>
                <a:gd name="T46" fmla="*/ 14 w 19"/>
                <a:gd name="T47" fmla="*/ 0 h 16"/>
                <a:gd name="T48" fmla="*/ 6 w 19"/>
                <a:gd name="T49" fmla="*/ 3 h 16"/>
                <a:gd name="T50" fmla="*/ 4 w 19"/>
                <a:gd name="T51" fmla="*/ 6 h 16"/>
                <a:gd name="T52" fmla="*/ 0 w 19"/>
                <a:gd name="T53" fmla="*/ 7 h 16"/>
                <a:gd name="T54" fmla="*/ 0 w 19"/>
                <a:gd name="T55" fmla="*/ 8 h 16"/>
                <a:gd name="T56" fmla="*/ 2 w 19"/>
                <a:gd name="T57" fmla="*/ 10 h 16"/>
                <a:gd name="T58" fmla="*/ 2 w 19"/>
                <a:gd name="T59" fmla="*/ 10 h 16"/>
                <a:gd name="T60" fmla="*/ 2 w 19"/>
                <a:gd name="T61" fmla="*/ 10 h 16"/>
                <a:gd name="T62" fmla="*/ 2 w 19"/>
                <a:gd name="T63" fmla="*/ 10 h 16"/>
                <a:gd name="T64" fmla="*/ 2 w 19"/>
                <a:gd name="T65" fmla="*/ 10 h 16"/>
                <a:gd name="T66" fmla="*/ 2 w 19"/>
                <a:gd name="T67" fmla="*/ 10 h 16"/>
                <a:gd name="T68" fmla="*/ 2 w 19"/>
                <a:gd name="T6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6">
                  <a:moveTo>
                    <a:pt x="2" y="10"/>
                  </a:moveTo>
                  <a:lnTo>
                    <a:pt x="2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6" y="3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2" name="Freeform 141"/>
            <p:cNvSpPr>
              <a:spLocks/>
            </p:cNvSpPr>
            <p:nvPr/>
          </p:nvSpPr>
          <p:spPr bwMode="auto">
            <a:xfrm>
              <a:off x="6721475" y="3448050"/>
              <a:ext cx="136525" cy="123825"/>
            </a:xfrm>
            <a:custGeom>
              <a:avLst/>
              <a:gdLst>
                <a:gd name="T0" fmla="*/ 48 w 86"/>
                <a:gd name="T1" fmla="*/ 73 h 78"/>
                <a:gd name="T2" fmla="*/ 49 w 86"/>
                <a:gd name="T3" fmla="*/ 69 h 78"/>
                <a:gd name="T4" fmla="*/ 53 w 86"/>
                <a:gd name="T5" fmla="*/ 70 h 78"/>
                <a:gd name="T6" fmla="*/ 61 w 86"/>
                <a:gd name="T7" fmla="*/ 69 h 78"/>
                <a:gd name="T8" fmla="*/ 66 w 86"/>
                <a:gd name="T9" fmla="*/ 73 h 78"/>
                <a:gd name="T10" fmla="*/ 66 w 86"/>
                <a:gd name="T11" fmla="*/ 69 h 78"/>
                <a:gd name="T12" fmla="*/ 61 w 86"/>
                <a:gd name="T13" fmla="*/ 63 h 78"/>
                <a:gd name="T14" fmla="*/ 61 w 86"/>
                <a:gd name="T15" fmla="*/ 55 h 78"/>
                <a:gd name="T16" fmla="*/ 64 w 86"/>
                <a:gd name="T17" fmla="*/ 53 h 78"/>
                <a:gd name="T18" fmla="*/ 70 w 86"/>
                <a:gd name="T19" fmla="*/ 55 h 78"/>
                <a:gd name="T20" fmla="*/ 69 w 86"/>
                <a:gd name="T21" fmla="*/ 50 h 78"/>
                <a:gd name="T22" fmla="*/ 78 w 86"/>
                <a:gd name="T23" fmla="*/ 47 h 78"/>
                <a:gd name="T24" fmla="*/ 86 w 86"/>
                <a:gd name="T25" fmla="*/ 43 h 78"/>
                <a:gd name="T26" fmla="*/ 86 w 86"/>
                <a:gd name="T27" fmla="*/ 37 h 78"/>
                <a:gd name="T28" fmla="*/ 86 w 86"/>
                <a:gd name="T29" fmla="*/ 25 h 78"/>
                <a:gd name="T30" fmla="*/ 82 w 86"/>
                <a:gd name="T31" fmla="*/ 19 h 78"/>
                <a:gd name="T32" fmla="*/ 80 w 86"/>
                <a:gd name="T33" fmla="*/ 13 h 78"/>
                <a:gd name="T34" fmla="*/ 80 w 86"/>
                <a:gd name="T35" fmla="*/ 6 h 78"/>
                <a:gd name="T36" fmla="*/ 82 w 86"/>
                <a:gd name="T37" fmla="*/ 0 h 78"/>
                <a:gd name="T38" fmla="*/ 74 w 86"/>
                <a:gd name="T39" fmla="*/ 6 h 78"/>
                <a:gd name="T40" fmla="*/ 70 w 86"/>
                <a:gd name="T41" fmla="*/ 6 h 78"/>
                <a:gd name="T42" fmla="*/ 66 w 86"/>
                <a:gd name="T43" fmla="*/ 3 h 78"/>
                <a:gd name="T44" fmla="*/ 64 w 86"/>
                <a:gd name="T45" fmla="*/ 6 h 78"/>
                <a:gd name="T46" fmla="*/ 60 w 86"/>
                <a:gd name="T47" fmla="*/ 6 h 78"/>
                <a:gd name="T48" fmla="*/ 57 w 86"/>
                <a:gd name="T49" fmla="*/ 7 h 78"/>
                <a:gd name="T50" fmla="*/ 61 w 86"/>
                <a:gd name="T51" fmla="*/ 11 h 78"/>
                <a:gd name="T52" fmla="*/ 60 w 86"/>
                <a:gd name="T53" fmla="*/ 13 h 78"/>
                <a:gd name="T54" fmla="*/ 56 w 86"/>
                <a:gd name="T55" fmla="*/ 13 h 78"/>
                <a:gd name="T56" fmla="*/ 49 w 86"/>
                <a:gd name="T57" fmla="*/ 11 h 78"/>
                <a:gd name="T58" fmla="*/ 46 w 86"/>
                <a:gd name="T59" fmla="*/ 7 h 78"/>
                <a:gd name="T60" fmla="*/ 42 w 86"/>
                <a:gd name="T61" fmla="*/ 7 h 78"/>
                <a:gd name="T62" fmla="*/ 36 w 86"/>
                <a:gd name="T63" fmla="*/ 6 h 78"/>
                <a:gd name="T64" fmla="*/ 29 w 86"/>
                <a:gd name="T65" fmla="*/ 6 h 78"/>
                <a:gd name="T66" fmla="*/ 23 w 86"/>
                <a:gd name="T67" fmla="*/ 6 h 78"/>
                <a:gd name="T68" fmla="*/ 16 w 86"/>
                <a:gd name="T69" fmla="*/ 6 h 78"/>
                <a:gd name="T70" fmla="*/ 9 w 86"/>
                <a:gd name="T71" fmla="*/ 11 h 78"/>
                <a:gd name="T72" fmla="*/ 4 w 86"/>
                <a:gd name="T73" fmla="*/ 21 h 78"/>
                <a:gd name="T74" fmla="*/ 3 w 86"/>
                <a:gd name="T75" fmla="*/ 26 h 78"/>
                <a:gd name="T76" fmla="*/ 9 w 86"/>
                <a:gd name="T77" fmla="*/ 42 h 78"/>
                <a:gd name="T78" fmla="*/ 9 w 86"/>
                <a:gd name="T79" fmla="*/ 49 h 78"/>
                <a:gd name="T80" fmla="*/ 12 w 86"/>
                <a:gd name="T81" fmla="*/ 53 h 78"/>
                <a:gd name="T82" fmla="*/ 16 w 86"/>
                <a:gd name="T83" fmla="*/ 59 h 78"/>
                <a:gd name="T84" fmla="*/ 17 w 86"/>
                <a:gd name="T85" fmla="*/ 65 h 78"/>
                <a:gd name="T86" fmla="*/ 17 w 86"/>
                <a:gd name="T87" fmla="*/ 70 h 78"/>
                <a:gd name="T88" fmla="*/ 21 w 86"/>
                <a:gd name="T89" fmla="*/ 70 h 78"/>
                <a:gd name="T90" fmla="*/ 23 w 86"/>
                <a:gd name="T91" fmla="*/ 65 h 78"/>
                <a:gd name="T92" fmla="*/ 27 w 86"/>
                <a:gd name="T93" fmla="*/ 69 h 78"/>
                <a:gd name="T94" fmla="*/ 25 w 86"/>
                <a:gd name="T95" fmla="*/ 74 h 78"/>
                <a:gd name="T96" fmla="*/ 29 w 86"/>
                <a:gd name="T97" fmla="*/ 76 h 78"/>
                <a:gd name="T98" fmla="*/ 33 w 86"/>
                <a:gd name="T99" fmla="*/ 76 h 78"/>
                <a:gd name="T100" fmla="*/ 38 w 86"/>
                <a:gd name="T101" fmla="*/ 78 h 78"/>
                <a:gd name="T102" fmla="*/ 46 w 86"/>
                <a:gd name="T103" fmla="*/ 74 h 78"/>
                <a:gd name="T104" fmla="*/ 46 w 86"/>
                <a:gd name="T105" fmla="*/ 74 h 78"/>
                <a:gd name="T106" fmla="*/ 46 w 86"/>
                <a:gd name="T107" fmla="*/ 74 h 78"/>
                <a:gd name="T108" fmla="*/ 46 w 86"/>
                <a:gd name="T10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78">
                  <a:moveTo>
                    <a:pt x="46" y="74"/>
                  </a:moveTo>
                  <a:lnTo>
                    <a:pt x="48" y="73"/>
                  </a:lnTo>
                  <a:lnTo>
                    <a:pt x="48" y="70"/>
                  </a:lnTo>
                  <a:lnTo>
                    <a:pt x="49" y="69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4" y="70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61" y="63"/>
                  </a:lnTo>
                  <a:lnTo>
                    <a:pt x="60" y="57"/>
                  </a:lnTo>
                  <a:lnTo>
                    <a:pt x="61" y="55"/>
                  </a:lnTo>
                  <a:lnTo>
                    <a:pt x="64" y="55"/>
                  </a:lnTo>
                  <a:lnTo>
                    <a:pt x="64" y="53"/>
                  </a:lnTo>
                  <a:lnTo>
                    <a:pt x="65" y="55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9" y="50"/>
                  </a:lnTo>
                  <a:lnTo>
                    <a:pt x="73" y="50"/>
                  </a:lnTo>
                  <a:lnTo>
                    <a:pt x="78" y="47"/>
                  </a:lnTo>
                  <a:lnTo>
                    <a:pt x="82" y="43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6" y="37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4" y="21"/>
                  </a:lnTo>
                  <a:lnTo>
                    <a:pt x="82" y="19"/>
                  </a:lnTo>
                  <a:lnTo>
                    <a:pt x="82" y="15"/>
                  </a:lnTo>
                  <a:lnTo>
                    <a:pt x="80" y="13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7" y="5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6" y="3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57" y="7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3" y="11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4" y="34"/>
                  </a:lnTo>
                  <a:lnTo>
                    <a:pt x="9" y="42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30" y="74"/>
                  </a:lnTo>
                  <a:lnTo>
                    <a:pt x="33" y="76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3" name="Freeform 142"/>
            <p:cNvSpPr>
              <a:spLocks/>
            </p:cNvSpPr>
            <p:nvPr/>
          </p:nvSpPr>
          <p:spPr bwMode="auto">
            <a:xfrm>
              <a:off x="6684963" y="3200400"/>
              <a:ext cx="217488" cy="425450"/>
            </a:xfrm>
            <a:custGeom>
              <a:avLst/>
              <a:gdLst>
                <a:gd name="T0" fmla="*/ 87 w 137"/>
                <a:gd name="T1" fmla="*/ 31 h 268"/>
                <a:gd name="T2" fmla="*/ 76 w 137"/>
                <a:gd name="T3" fmla="*/ 24 h 268"/>
                <a:gd name="T4" fmla="*/ 71 w 137"/>
                <a:gd name="T5" fmla="*/ 11 h 268"/>
                <a:gd name="T6" fmla="*/ 59 w 137"/>
                <a:gd name="T7" fmla="*/ 7 h 268"/>
                <a:gd name="T8" fmla="*/ 43 w 137"/>
                <a:gd name="T9" fmla="*/ 4 h 268"/>
                <a:gd name="T10" fmla="*/ 32 w 137"/>
                <a:gd name="T11" fmla="*/ 10 h 268"/>
                <a:gd name="T12" fmla="*/ 23 w 137"/>
                <a:gd name="T13" fmla="*/ 11 h 268"/>
                <a:gd name="T14" fmla="*/ 14 w 137"/>
                <a:gd name="T15" fmla="*/ 15 h 268"/>
                <a:gd name="T16" fmla="*/ 4 w 137"/>
                <a:gd name="T17" fmla="*/ 11 h 268"/>
                <a:gd name="T18" fmla="*/ 8 w 137"/>
                <a:gd name="T19" fmla="*/ 24 h 268"/>
                <a:gd name="T20" fmla="*/ 14 w 137"/>
                <a:gd name="T21" fmla="*/ 28 h 268"/>
                <a:gd name="T22" fmla="*/ 23 w 137"/>
                <a:gd name="T23" fmla="*/ 45 h 268"/>
                <a:gd name="T24" fmla="*/ 35 w 137"/>
                <a:gd name="T25" fmla="*/ 44 h 268"/>
                <a:gd name="T26" fmla="*/ 44 w 137"/>
                <a:gd name="T27" fmla="*/ 49 h 268"/>
                <a:gd name="T28" fmla="*/ 46 w 137"/>
                <a:gd name="T29" fmla="*/ 57 h 268"/>
                <a:gd name="T30" fmla="*/ 50 w 137"/>
                <a:gd name="T31" fmla="*/ 61 h 268"/>
                <a:gd name="T32" fmla="*/ 40 w 137"/>
                <a:gd name="T33" fmla="*/ 67 h 268"/>
                <a:gd name="T34" fmla="*/ 36 w 137"/>
                <a:gd name="T35" fmla="*/ 72 h 268"/>
                <a:gd name="T36" fmla="*/ 50 w 137"/>
                <a:gd name="T37" fmla="*/ 81 h 268"/>
                <a:gd name="T38" fmla="*/ 57 w 137"/>
                <a:gd name="T39" fmla="*/ 88 h 268"/>
                <a:gd name="T40" fmla="*/ 69 w 137"/>
                <a:gd name="T41" fmla="*/ 101 h 268"/>
                <a:gd name="T42" fmla="*/ 83 w 137"/>
                <a:gd name="T43" fmla="*/ 112 h 268"/>
                <a:gd name="T44" fmla="*/ 92 w 137"/>
                <a:gd name="T45" fmla="*/ 125 h 268"/>
                <a:gd name="T46" fmla="*/ 97 w 137"/>
                <a:gd name="T47" fmla="*/ 138 h 268"/>
                <a:gd name="T48" fmla="*/ 105 w 137"/>
                <a:gd name="T49" fmla="*/ 149 h 268"/>
                <a:gd name="T50" fmla="*/ 103 w 137"/>
                <a:gd name="T51" fmla="*/ 162 h 268"/>
                <a:gd name="T52" fmla="*/ 105 w 137"/>
                <a:gd name="T53" fmla="*/ 175 h 268"/>
                <a:gd name="T54" fmla="*/ 109 w 137"/>
                <a:gd name="T55" fmla="*/ 195 h 268"/>
                <a:gd name="T56" fmla="*/ 92 w 137"/>
                <a:gd name="T57" fmla="*/ 206 h 268"/>
                <a:gd name="T58" fmla="*/ 87 w 137"/>
                <a:gd name="T59" fmla="*/ 211 h 268"/>
                <a:gd name="T60" fmla="*/ 89 w 137"/>
                <a:gd name="T61" fmla="*/ 225 h 268"/>
                <a:gd name="T62" fmla="*/ 83 w 137"/>
                <a:gd name="T63" fmla="*/ 225 h 268"/>
                <a:gd name="T64" fmla="*/ 71 w 137"/>
                <a:gd name="T65" fmla="*/ 229 h 268"/>
                <a:gd name="T66" fmla="*/ 64 w 137"/>
                <a:gd name="T67" fmla="*/ 236 h 268"/>
                <a:gd name="T68" fmla="*/ 72 w 137"/>
                <a:gd name="T69" fmla="*/ 242 h 268"/>
                <a:gd name="T70" fmla="*/ 71 w 137"/>
                <a:gd name="T71" fmla="*/ 264 h 268"/>
                <a:gd name="T72" fmla="*/ 75 w 137"/>
                <a:gd name="T73" fmla="*/ 268 h 268"/>
                <a:gd name="T74" fmla="*/ 89 w 137"/>
                <a:gd name="T75" fmla="*/ 252 h 268"/>
                <a:gd name="T76" fmla="*/ 96 w 137"/>
                <a:gd name="T77" fmla="*/ 250 h 268"/>
                <a:gd name="T78" fmla="*/ 97 w 137"/>
                <a:gd name="T79" fmla="*/ 243 h 268"/>
                <a:gd name="T80" fmla="*/ 93 w 137"/>
                <a:gd name="T81" fmla="*/ 235 h 268"/>
                <a:gd name="T82" fmla="*/ 96 w 137"/>
                <a:gd name="T83" fmla="*/ 234 h 268"/>
                <a:gd name="T84" fmla="*/ 103 w 137"/>
                <a:gd name="T85" fmla="*/ 230 h 268"/>
                <a:gd name="T86" fmla="*/ 119 w 137"/>
                <a:gd name="T87" fmla="*/ 229 h 268"/>
                <a:gd name="T88" fmla="*/ 133 w 137"/>
                <a:gd name="T89" fmla="*/ 217 h 268"/>
                <a:gd name="T90" fmla="*/ 136 w 137"/>
                <a:gd name="T91" fmla="*/ 203 h 268"/>
                <a:gd name="T92" fmla="*/ 136 w 137"/>
                <a:gd name="T93" fmla="*/ 194 h 268"/>
                <a:gd name="T94" fmla="*/ 136 w 137"/>
                <a:gd name="T95" fmla="*/ 178 h 268"/>
                <a:gd name="T96" fmla="*/ 128 w 137"/>
                <a:gd name="T97" fmla="*/ 156 h 268"/>
                <a:gd name="T98" fmla="*/ 123 w 137"/>
                <a:gd name="T99" fmla="*/ 145 h 268"/>
                <a:gd name="T100" fmla="*/ 115 w 137"/>
                <a:gd name="T101" fmla="*/ 132 h 268"/>
                <a:gd name="T102" fmla="*/ 103 w 137"/>
                <a:gd name="T103" fmla="*/ 124 h 268"/>
                <a:gd name="T104" fmla="*/ 93 w 137"/>
                <a:gd name="T105" fmla="*/ 118 h 268"/>
                <a:gd name="T106" fmla="*/ 80 w 137"/>
                <a:gd name="T107" fmla="*/ 102 h 268"/>
                <a:gd name="T108" fmla="*/ 69 w 137"/>
                <a:gd name="T109" fmla="*/ 85 h 268"/>
                <a:gd name="T110" fmla="*/ 65 w 137"/>
                <a:gd name="T111" fmla="*/ 76 h 268"/>
                <a:gd name="T112" fmla="*/ 71 w 137"/>
                <a:gd name="T113" fmla="*/ 61 h 268"/>
                <a:gd name="T114" fmla="*/ 76 w 137"/>
                <a:gd name="T115" fmla="*/ 49 h 268"/>
                <a:gd name="T116" fmla="*/ 80 w 137"/>
                <a:gd name="T117" fmla="*/ 44 h 268"/>
                <a:gd name="T118" fmla="*/ 87 w 137"/>
                <a:gd name="T119" fmla="*/ 37 h 268"/>
                <a:gd name="T120" fmla="*/ 96 w 137"/>
                <a:gd name="T121" fmla="*/ 35 h 268"/>
                <a:gd name="T122" fmla="*/ 93 w 137"/>
                <a:gd name="T123" fmla="*/ 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268">
                  <a:moveTo>
                    <a:pt x="93" y="31"/>
                  </a:moveTo>
                  <a:lnTo>
                    <a:pt x="89" y="31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6" y="24"/>
                  </a:lnTo>
                  <a:lnTo>
                    <a:pt x="72" y="24"/>
                  </a:lnTo>
                  <a:lnTo>
                    <a:pt x="71" y="19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1" y="49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0" y="45"/>
                  </a:lnTo>
                  <a:lnTo>
                    <a:pt x="43" y="48"/>
                  </a:lnTo>
                  <a:lnTo>
                    <a:pt x="44" y="49"/>
                  </a:lnTo>
                  <a:lnTo>
                    <a:pt x="43" y="51"/>
                  </a:lnTo>
                  <a:lnTo>
                    <a:pt x="40" y="53"/>
                  </a:lnTo>
                  <a:lnTo>
                    <a:pt x="44" y="53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9"/>
                  </a:lnTo>
                  <a:lnTo>
                    <a:pt x="50" y="61"/>
                  </a:lnTo>
                  <a:lnTo>
                    <a:pt x="48" y="63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4" y="67"/>
                  </a:lnTo>
                  <a:lnTo>
                    <a:pt x="40" y="67"/>
                  </a:lnTo>
                  <a:lnTo>
                    <a:pt x="36" y="67"/>
                  </a:lnTo>
                  <a:lnTo>
                    <a:pt x="39" y="68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39" y="75"/>
                  </a:lnTo>
                  <a:lnTo>
                    <a:pt x="40" y="75"/>
                  </a:lnTo>
                  <a:lnTo>
                    <a:pt x="46" y="77"/>
                  </a:lnTo>
                  <a:lnTo>
                    <a:pt x="47" y="80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6" y="84"/>
                  </a:lnTo>
                  <a:lnTo>
                    <a:pt x="57" y="84"/>
                  </a:lnTo>
                  <a:lnTo>
                    <a:pt x="57" y="85"/>
                  </a:lnTo>
                  <a:lnTo>
                    <a:pt x="57" y="88"/>
                  </a:lnTo>
                  <a:lnTo>
                    <a:pt x="59" y="89"/>
                  </a:lnTo>
                  <a:lnTo>
                    <a:pt x="63" y="93"/>
                  </a:lnTo>
                  <a:lnTo>
                    <a:pt x="65" y="94"/>
                  </a:lnTo>
                  <a:lnTo>
                    <a:pt x="67" y="97"/>
                  </a:lnTo>
                  <a:lnTo>
                    <a:pt x="69" y="101"/>
                  </a:lnTo>
                  <a:lnTo>
                    <a:pt x="73" y="106"/>
                  </a:lnTo>
                  <a:lnTo>
                    <a:pt x="77" y="109"/>
                  </a:lnTo>
                  <a:lnTo>
                    <a:pt x="80" y="110"/>
                  </a:lnTo>
                  <a:lnTo>
                    <a:pt x="81" y="112"/>
                  </a:lnTo>
                  <a:lnTo>
                    <a:pt x="83" y="112"/>
                  </a:lnTo>
                  <a:lnTo>
                    <a:pt x="84" y="116"/>
                  </a:lnTo>
                  <a:lnTo>
                    <a:pt x="87" y="121"/>
                  </a:lnTo>
                  <a:lnTo>
                    <a:pt x="88" y="125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3" y="128"/>
                  </a:lnTo>
                  <a:lnTo>
                    <a:pt x="101" y="133"/>
                  </a:lnTo>
                  <a:lnTo>
                    <a:pt x="100" y="136"/>
                  </a:lnTo>
                  <a:lnTo>
                    <a:pt x="97" y="137"/>
                  </a:lnTo>
                  <a:lnTo>
                    <a:pt x="97" y="138"/>
                  </a:lnTo>
                  <a:lnTo>
                    <a:pt x="101" y="141"/>
                  </a:lnTo>
                  <a:lnTo>
                    <a:pt x="103" y="142"/>
                  </a:lnTo>
                  <a:lnTo>
                    <a:pt x="105" y="145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3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5" y="158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5" y="171"/>
                  </a:lnTo>
                  <a:lnTo>
                    <a:pt x="105" y="175"/>
                  </a:lnTo>
                  <a:lnTo>
                    <a:pt x="107" y="177"/>
                  </a:lnTo>
                  <a:lnTo>
                    <a:pt x="109" y="181"/>
                  </a:lnTo>
                  <a:lnTo>
                    <a:pt x="107" y="185"/>
                  </a:lnTo>
                  <a:lnTo>
                    <a:pt x="109" y="193"/>
                  </a:lnTo>
                  <a:lnTo>
                    <a:pt x="109" y="195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6" y="206"/>
                  </a:lnTo>
                  <a:lnTo>
                    <a:pt x="92" y="206"/>
                  </a:lnTo>
                  <a:lnTo>
                    <a:pt x="92" y="209"/>
                  </a:lnTo>
                  <a:lnTo>
                    <a:pt x="93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7" y="211"/>
                  </a:lnTo>
                  <a:lnTo>
                    <a:pt x="84" y="211"/>
                  </a:lnTo>
                  <a:lnTo>
                    <a:pt x="83" y="213"/>
                  </a:lnTo>
                  <a:lnTo>
                    <a:pt x="84" y="219"/>
                  </a:lnTo>
                  <a:lnTo>
                    <a:pt x="88" y="221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89" y="229"/>
                  </a:lnTo>
                  <a:lnTo>
                    <a:pt x="87" y="226"/>
                  </a:lnTo>
                  <a:lnTo>
                    <a:pt x="84" y="225"/>
                  </a:lnTo>
                  <a:lnTo>
                    <a:pt x="83" y="225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2" y="225"/>
                  </a:lnTo>
                  <a:lnTo>
                    <a:pt x="71" y="226"/>
                  </a:lnTo>
                  <a:lnTo>
                    <a:pt x="71" y="229"/>
                  </a:lnTo>
                  <a:lnTo>
                    <a:pt x="69" y="230"/>
                  </a:lnTo>
                  <a:lnTo>
                    <a:pt x="65" y="232"/>
                  </a:lnTo>
                  <a:lnTo>
                    <a:pt x="61" y="234"/>
                  </a:lnTo>
                  <a:lnTo>
                    <a:pt x="63" y="234"/>
                  </a:lnTo>
                  <a:lnTo>
                    <a:pt x="64" y="236"/>
                  </a:lnTo>
                  <a:lnTo>
                    <a:pt x="65" y="238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69" y="239"/>
                  </a:lnTo>
                  <a:lnTo>
                    <a:pt x="72" y="242"/>
                  </a:lnTo>
                  <a:lnTo>
                    <a:pt x="75" y="246"/>
                  </a:lnTo>
                  <a:lnTo>
                    <a:pt x="72" y="243"/>
                  </a:lnTo>
                  <a:lnTo>
                    <a:pt x="71" y="247"/>
                  </a:lnTo>
                  <a:lnTo>
                    <a:pt x="69" y="252"/>
                  </a:lnTo>
                  <a:lnTo>
                    <a:pt x="71" y="264"/>
                  </a:lnTo>
                  <a:lnTo>
                    <a:pt x="72" y="263"/>
                  </a:lnTo>
                  <a:lnTo>
                    <a:pt x="72" y="264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5" y="268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4" y="256"/>
                  </a:lnTo>
                  <a:lnTo>
                    <a:pt x="88" y="255"/>
                  </a:lnTo>
                  <a:lnTo>
                    <a:pt x="89" y="252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89" y="247"/>
                  </a:lnTo>
                  <a:lnTo>
                    <a:pt x="93" y="250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6" y="243"/>
                  </a:lnTo>
                  <a:lnTo>
                    <a:pt x="97" y="246"/>
                  </a:lnTo>
                  <a:lnTo>
                    <a:pt x="97" y="243"/>
                  </a:lnTo>
                  <a:lnTo>
                    <a:pt x="96" y="242"/>
                  </a:lnTo>
                  <a:lnTo>
                    <a:pt x="97" y="242"/>
                  </a:lnTo>
                  <a:lnTo>
                    <a:pt x="100" y="239"/>
                  </a:lnTo>
                  <a:lnTo>
                    <a:pt x="97" y="238"/>
                  </a:lnTo>
                  <a:lnTo>
                    <a:pt x="93" y="235"/>
                  </a:lnTo>
                  <a:lnTo>
                    <a:pt x="97" y="235"/>
                  </a:lnTo>
                  <a:lnTo>
                    <a:pt x="100" y="235"/>
                  </a:lnTo>
                  <a:lnTo>
                    <a:pt x="100" y="234"/>
                  </a:lnTo>
                  <a:lnTo>
                    <a:pt x="97" y="234"/>
                  </a:lnTo>
                  <a:lnTo>
                    <a:pt x="96" y="234"/>
                  </a:lnTo>
                  <a:lnTo>
                    <a:pt x="100" y="232"/>
                  </a:lnTo>
                  <a:lnTo>
                    <a:pt x="100" y="230"/>
                  </a:lnTo>
                  <a:lnTo>
                    <a:pt x="101" y="230"/>
                  </a:lnTo>
                  <a:lnTo>
                    <a:pt x="103" y="234"/>
                  </a:lnTo>
                  <a:lnTo>
                    <a:pt x="103" y="230"/>
                  </a:lnTo>
                  <a:lnTo>
                    <a:pt x="105" y="232"/>
                  </a:lnTo>
                  <a:lnTo>
                    <a:pt x="107" y="234"/>
                  </a:lnTo>
                  <a:lnTo>
                    <a:pt x="113" y="232"/>
                  </a:lnTo>
                  <a:lnTo>
                    <a:pt x="115" y="230"/>
                  </a:lnTo>
                  <a:lnTo>
                    <a:pt x="119" y="229"/>
                  </a:lnTo>
                  <a:lnTo>
                    <a:pt x="120" y="225"/>
                  </a:lnTo>
                  <a:lnTo>
                    <a:pt x="127" y="222"/>
                  </a:lnTo>
                  <a:lnTo>
                    <a:pt x="128" y="221"/>
                  </a:lnTo>
                  <a:lnTo>
                    <a:pt x="132" y="219"/>
                  </a:lnTo>
                  <a:lnTo>
                    <a:pt x="133" y="217"/>
                  </a:lnTo>
                  <a:lnTo>
                    <a:pt x="133" y="213"/>
                  </a:lnTo>
                  <a:lnTo>
                    <a:pt x="136" y="211"/>
                  </a:lnTo>
                  <a:lnTo>
                    <a:pt x="136" y="209"/>
                  </a:lnTo>
                  <a:lnTo>
                    <a:pt x="136" y="207"/>
                  </a:lnTo>
                  <a:lnTo>
                    <a:pt x="136" y="203"/>
                  </a:lnTo>
                  <a:lnTo>
                    <a:pt x="136" y="202"/>
                  </a:lnTo>
                  <a:lnTo>
                    <a:pt x="133" y="198"/>
                  </a:lnTo>
                  <a:lnTo>
                    <a:pt x="137" y="199"/>
                  </a:lnTo>
                  <a:lnTo>
                    <a:pt x="136" y="195"/>
                  </a:lnTo>
                  <a:lnTo>
                    <a:pt x="136" y="194"/>
                  </a:lnTo>
                  <a:lnTo>
                    <a:pt x="137" y="193"/>
                  </a:lnTo>
                  <a:lnTo>
                    <a:pt x="137" y="189"/>
                  </a:lnTo>
                  <a:lnTo>
                    <a:pt x="136" y="182"/>
                  </a:lnTo>
                  <a:lnTo>
                    <a:pt x="133" y="181"/>
                  </a:lnTo>
                  <a:lnTo>
                    <a:pt x="136" y="178"/>
                  </a:lnTo>
                  <a:lnTo>
                    <a:pt x="133" y="177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2" y="167"/>
                  </a:lnTo>
                  <a:lnTo>
                    <a:pt x="128" y="156"/>
                  </a:lnTo>
                  <a:lnTo>
                    <a:pt x="124" y="149"/>
                  </a:lnTo>
                  <a:lnTo>
                    <a:pt x="127" y="149"/>
                  </a:lnTo>
                  <a:lnTo>
                    <a:pt x="127" y="146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0" y="142"/>
                  </a:lnTo>
                  <a:lnTo>
                    <a:pt x="116" y="138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5" y="132"/>
                  </a:lnTo>
                  <a:lnTo>
                    <a:pt x="113" y="132"/>
                  </a:lnTo>
                  <a:lnTo>
                    <a:pt x="111" y="129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3" y="124"/>
                  </a:lnTo>
                  <a:lnTo>
                    <a:pt x="100" y="121"/>
                  </a:lnTo>
                  <a:lnTo>
                    <a:pt x="101" y="121"/>
                  </a:lnTo>
                  <a:lnTo>
                    <a:pt x="97" y="118"/>
                  </a:lnTo>
                  <a:lnTo>
                    <a:pt x="96" y="118"/>
                  </a:lnTo>
                  <a:lnTo>
                    <a:pt x="93" y="118"/>
                  </a:lnTo>
                  <a:lnTo>
                    <a:pt x="93" y="114"/>
                  </a:lnTo>
                  <a:lnTo>
                    <a:pt x="92" y="112"/>
                  </a:lnTo>
                  <a:lnTo>
                    <a:pt x="87" y="108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79" y="94"/>
                  </a:lnTo>
                  <a:lnTo>
                    <a:pt x="75" y="92"/>
                  </a:lnTo>
                  <a:lnTo>
                    <a:pt x="69" y="88"/>
                  </a:lnTo>
                  <a:lnTo>
                    <a:pt x="69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65" y="81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5" y="72"/>
                  </a:lnTo>
                  <a:lnTo>
                    <a:pt x="65" y="68"/>
                  </a:lnTo>
                  <a:lnTo>
                    <a:pt x="67" y="63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2" y="59"/>
                  </a:lnTo>
                  <a:lnTo>
                    <a:pt x="75" y="55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9" y="48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9" y="45"/>
                  </a:lnTo>
                  <a:lnTo>
                    <a:pt x="80" y="44"/>
                  </a:lnTo>
                  <a:lnTo>
                    <a:pt x="83" y="41"/>
                  </a:lnTo>
                  <a:lnTo>
                    <a:pt x="83" y="44"/>
                  </a:lnTo>
                  <a:lnTo>
                    <a:pt x="87" y="41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9" y="36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6" y="32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3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4" name="Freeform 143"/>
            <p:cNvSpPr>
              <a:spLocks/>
            </p:cNvSpPr>
            <p:nvPr/>
          </p:nvSpPr>
          <p:spPr bwMode="auto">
            <a:xfrm>
              <a:off x="6111875" y="2998788"/>
              <a:ext cx="209550" cy="112713"/>
            </a:xfrm>
            <a:custGeom>
              <a:avLst/>
              <a:gdLst>
                <a:gd name="T0" fmla="*/ 112 w 132"/>
                <a:gd name="T1" fmla="*/ 45 h 71"/>
                <a:gd name="T2" fmla="*/ 104 w 132"/>
                <a:gd name="T3" fmla="*/ 41 h 71"/>
                <a:gd name="T4" fmla="*/ 102 w 132"/>
                <a:gd name="T5" fmla="*/ 44 h 71"/>
                <a:gd name="T6" fmla="*/ 98 w 132"/>
                <a:gd name="T7" fmla="*/ 44 h 71"/>
                <a:gd name="T8" fmla="*/ 94 w 132"/>
                <a:gd name="T9" fmla="*/ 44 h 71"/>
                <a:gd name="T10" fmla="*/ 90 w 132"/>
                <a:gd name="T11" fmla="*/ 40 h 71"/>
                <a:gd name="T12" fmla="*/ 85 w 132"/>
                <a:gd name="T13" fmla="*/ 37 h 71"/>
                <a:gd name="T14" fmla="*/ 80 w 132"/>
                <a:gd name="T15" fmla="*/ 37 h 71"/>
                <a:gd name="T16" fmla="*/ 80 w 132"/>
                <a:gd name="T17" fmla="*/ 33 h 71"/>
                <a:gd name="T18" fmla="*/ 76 w 132"/>
                <a:gd name="T19" fmla="*/ 32 h 71"/>
                <a:gd name="T20" fmla="*/ 68 w 132"/>
                <a:gd name="T21" fmla="*/ 30 h 71"/>
                <a:gd name="T22" fmla="*/ 63 w 132"/>
                <a:gd name="T23" fmla="*/ 24 h 71"/>
                <a:gd name="T24" fmla="*/ 57 w 132"/>
                <a:gd name="T25" fmla="*/ 20 h 71"/>
                <a:gd name="T26" fmla="*/ 53 w 132"/>
                <a:gd name="T27" fmla="*/ 20 h 71"/>
                <a:gd name="T28" fmla="*/ 47 w 132"/>
                <a:gd name="T29" fmla="*/ 14 h 71"/>
                <a:gd name="T30" fmla="*/ 37 w 132"/>
                <a:gd name="T31" fmla="*/ 10 h 71"/>
                <a:gd name="T32" fmla="*/ 23 w 132"/>
                <a:gd name="T33" fmla="*/ 0 h 71"/>
                <a:gd name="T34" fmla="*/ 17 w 132"/>
                <a:gd name="T35" fmla="*/ 0 h 71"/>
                <a:gd name="T36" fmla="*/ 15 w 132"/>
                <a:gd name="T37" fmla="*/ 4 h 71"/>
                <a:gd name="T38" fmla="*/ 11 w 132"/>
                <a:gd name="T39" fmla="*/ 5 h 71"/>
                <a:gd name="T40" fmla="*/ 7 w 132"/>
                <a:gd name="T41" fmla="*/ 4 h 71"/>
                <a:gd name="T42" fmla="*/ 1 w 132"/>
                <a:gd name="T43" fmla="*/ 13 h 71"/>
                <a:gd name="T44" fmla="*/ 1 w 132"/>
                <a:gd name="T45" fmla="*/ 18 h 71"/>
                <a:gd name="T46" fmla="*/ 0 w 132"/>
                <a:gd name="T47" fmla="*/ 24 h 71"/>
                <a:gd name="T48" fmla="*/ 0 w 132"/>
                <a:gd name="T49" fmla="*/ 28 h 71"/>
                <a:gd name="T50" fmla="*/ 5 w 132"/>
                <a:gd name="T51" fmla="*/ 32 h 71"/>
                <a:gd name="T52" fmla="*/ 15 w 132"/>
                <a:gd name="T53" fmla="*/ 33 h 71"/>
                <a:gd name="T54" fmla="*/ 27 w 132"/>
                <a:gd name="T55" fmla="*/ 44 h 71"/>
                <a:gd name="T56" fmla="*/ 32 w 132"/>
                <a:gd name="T57" fmla="*/ 44 h 71"/>
                <a:gd name="T58" fmla="*/ 37 w 132"/>
                <a:gd name="T59" fmla="*/ 48 h 71"/>
                <a:gd name="T60" fmla="*/ 45 w 132"/>
                <a:gd name="T61" fmla="*/ 50 h 71"/>
                <a:gd name="T62" fmla="*/ 53 w 132"/>
                <a:gd name="T63" fmla="*/ 53 h 71"/>
                <a:gd name="T64" fmla="*/ 59 w 132"/>
                <a:gd name="T65" fmla="*/ 53 h 71"/>
                <a:gd name="T66" fmla="*/ 63 w 132"/>
                <a:gd name="T67" fmla="*/ 53 h 71"/>
                <a:gd name="T68" fmla="*/ 75 w 132"/>
                <a:gd name="T69" fmla="*/ 54 h 71"/>
                <a:gd name="T70" fmla="*/ 76 w 132"/>
                <a:gd name="T71" fmla="*/ 58 h 71"/>
                <a:gd name="T72" fmla="*/ 81 w 132"/>
                <a:gd name="T73" fmla="*/ 62 h 71"/>
                <a:gd name="T74" fmla="*/ 88 w 132"/>
                <a:gd name="T75" fmla="*/ 66 h 71"/>
                <a:gd name="T76" fmla="*/ 90 w 132"/>
                <a:gd name="T77" fmla="*/ 63 h 71"/>
                <a:gd name="T78" fmla="*/ 94 w 132"/>
                <a:gd name="T79" fmla="*/ 66 h 71"/>
                <a:gd name="T80" fmla="*/ 98 w 132"/>
                <a:gd name="T81" fmla="*/ 67 h 71"/>
                <a:gd name="T82" fmla="*/ 106 w 132"/>
                <a:gd name="T83" fmla="*/ 70 h 71"/>
                <a:gd name="T84" fmla="*/ 114 w 132"/>
                <a:gd name="T85" fmla="*/ 67 h 71"/>
                <a:gd name="T86" fmla="*/ 121 w 132"/>
                <a:gd name="T87" fmla="*/ 71 h 71"/>
                <a:gd name="T88" fmla="*/ 129 w 132"/>
                <a:gd name="T89" fmla="*/ 70 h 71"/>
                <a:gd name="T90" fmla="*/ 132 w 132"/>
                <a:gd name="T91" fmla="*/ 62 h 71"/>
                <a:gd name="T92" fmla="*/ 128 w 132"/>
                <a:gd name="T93" fmla="*/ 54 h 71"/>
                <a:gd name="T94" fmla="*/ 128 w 132"/>
                <a:gd name="T95" fmla="*/ 45 h 71"/>
                <a:gd name="T96" fmla="*/ 116 w 132"/>
                <a:gd name="T97" fmla="*/ 45 h 71"/>
                <a:gd name="T98" fmla="*/ 116 w 132"/>
                <a:gd name="T99" fmla="*/ 45 h 71"/>
                <a:gd name="T100" fmla="*/ 116 w 132"/>
                <a:gd name="T101" fmla="*/ 45 h 71"/>
                <a:gd name="T102" fmla="*/ 116 w 132"/>
                <a:gd name="T10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71">
                  <a:moveTo>
                    <a:pt x="116" y="45"/>
                  </a:moveTo>
                  <a:lnTo>
                    <a:pt x="112" y="45"/>
                  </a:lnTo>
                  <a:lnTo>
                    <a:pt x="106" y="44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4"/>
                  </a:lnTo>
                  <a:lnTo>
                    <a:pt x="97" y="40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0" y="37"/>
                  </a:lnTo>
                  <a:lnTo>
                    <a:pt x="77" y="36"/>
                  </a:lnTo>
                  <a:lnTo>
                    <a:pt x="80" y="33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2" y="32"/>
                  </a:lnTo>
                  <a:lnTo>
                    <a:pt x="68" y="30"/>
                  </a:lnTo>
                  <a:lnTo>
                    <a:pt x="64" y="28"/>
                  </a:lnTo>
                  <a:lnTo>
                    <a:pt x="63" y="24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47" y="14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6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5" y="33"/>
                  </a:lnTo>
                  <a:lnTo>
                    <a:pt x="23" y="41"/>
                  </a:lnTo>
                  <a:lnTo>
                    <a:pt x="27" y="44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7" y="48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9" y="53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7" y="53"/>
                  </a:lnTo>
                  <a:lnTo>
                    <a:pt x="75" y="54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7" y="61"/>
                  </a:lnTo>
                  <a:lnTo>
                    <a:pt x="81" y="62"/>
                  </a:lnTo>
                  <a:lnTo>
                    <a:pt x="85" y="63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0"/>
                  </a:lnTo>
                  <a:lnTo>
                    <a:pt x="110" y="70"/>
                  </a:lnTo>
                  <a:lnTo>
                    <a:pt x="114" y="67"/>
                  </a:lnTo>
                  <a:lnTo>
                    <a:pt x="116" y="71"/>
                  </a:lnTo>
                  <a:lnTo>
                    <a:pt x="121" y="71"/>
                  </a:lnTo>
                  <a:lnTo>
                    <a:pt x="128" y="71"/>
                  </a:lnTo>
                  <a:lnTo>
                    <a:pt x="129" y="70"/>
                  </a:lnTo>
                  <a:lnTo>
                    <a:pt x="132" y="67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8" y="45"/>
                  </a:lnTo>
                  <a:lnTo>
                    <a:pt x="121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5" name="Freeform 144"/>
            <p:cNvSpPr>
              <a:spLocks noEditPoints="1"/>
            </p:cNvSpPr>
            <p:nvPr/>
          </p:nvSpPr>
          <p:spPr bwMode="auto">
            <a:xfrm>
              <a:off x="6443663" y="3049588"/>
              <a:ext cx="220663" cy="534988"/>
            </a:xfrm>
            <a:custGeom>
              <a:avLst/>
              <a:gdLst>
                <a:gd name="T0" fmla="*/ 33 w 139"/>
                <a:gd name="T1" fmla="*/ 171 h 337"/>
                <a:gd name="T2" fmla="*/ 26 w 139"/>
                <a:gd name="T3" fmla="*/ 167 h 337"/>
                <a:gd name="T4" fmla="*/ 51 w 139"/>
                <a:gd name="T5" fmla="*/ 232 h 337"/>
                <a:gd name="T6" fmla="*/ 21 w 139"/>
                <a:gd name="T7" fmla="*/ 325 h 337"/>
                <a:gd name="T8" fmla="*/ 21 w 139"/>
                <a:gd name="T9" fmla="*/ 324 h 337"/>
                <a:gd name="T10" fmla="*/ 25 w 139"/>
                <a:gd name="T11" fmla="*/ 285 h 337"/>
                <a:gd name="T12" fmla="*/ 29 w 139"/>
                <a:gd name="T13" fmla="*/ 288 h 337"/>
                <a:gd name="T14" fmla="*/ 26 w 139"/>
                <a:gd name="T15" fmla="*/ 276 h 337"/>
                <a:gd name="T16" fmla="*/ 25 w 139"/>
                <a:gd name="T17" fmla="*/ 277 h 337"/>
                <a:gd name="T18" fmla="*/ 26 w 139"/>
                <a:gd name="T19" fmla="*/ 298 h 337"/>
                <a:gd name="T20" fmla="*/ 24 w 139"/>
                <a:gd name="T21" fmla="*/ 302 h 337"/>
                <a:gd name="T22" fmla="*/ 124 w 139"/>
                <a:gd name="T23" fmla="*/ 130 h 337"/>
                <a:gd name="T24" fmla="*/ 120 w 139"/>
                <a:gd name="T25" fmla="*/ 118 h 337"/>
                <a:gd name="T26" fmla="*/ 109 w 139"/>
                <a:gd name="T27" fmla="*/ 105 h 337"/>
                <a:gd name="T28" fmla="*/ 97 w 139"/>
                <a:gd name="T29" fmla="*/ 91 h 337"/>
                <a:gd name="T30" fmla="*/ 87 w 139"/>
                <a:gd name="T31" fmla="*/ 82 h 337"/>
                <a:gd name="T32" fmla="*/ 78 w 139"/>
                <a:gd name="T33" fmla="*/ 75 h 337"/>
                <a:gd name="T34" fmla="*/ 81 w 139"/>
                <a:gd name="T35" fmla="*/ 61 h 337"/>
                <a:gd name="T36" fmla="*/ 87 w 139"/>
                <a:gd name="T37" fmla="*/ 49 h 337"/>
                <a:gd name="T38" fmla="*/ 86 w 139"/>
                <a:gd name="T39" fmla="*/ 29 h 337"/>
                <a:gd name="T40" fmla="*/ 70 w 139"/>
                <a:gd name="T41" fmla="*/ 8 h 337"/>
                <a:gd name="T42" fmla="*/ 57 w 139"/>
                <a:gd name="T43" fmla="*/ 16 h 337"/>
                <a:gd name="T44" fmla="*/ 55 w 139"/>
                <a:gd name="T45" fmla="*/ 22 h 337"/>
                <a:gd name="T46" fmla="*/ 37 w 139"/>
                <a:gd name="T47" fmla="*/ 34 h 337"/>
                <a:gd name="T48" fmla="*/ 33 w 139"/>
                <a:gd name="T49" fmla="*/ 49 h 337"/>
                <a:gd name="T50" fmla="*/ 24 w 139"/>
                <a:gd name="T51" fmla="*/ 86 h 337"/>
                <a:gd name="T52" fmla="*/ 12 w 139"/>
                <a:gd name="T53" fmla="*/ 101 h 337"/>
                <a:gd name="T54" fmla="*/ 9 w 139"/>
                <a:gd name="T55" fmla="*/ 119 h 337"/>
                <a:gd name="T56" fmla="*/ 0 w 139"/>
                <a:gd name="T57" fmla="*/ 136 h 337"/>
                <a:gd name="T58" fmla="*/ 9 w 139"/>
                <a:gd name="T59" fmla="*/ 144 h 337"/>
                <a:gd name="T60" fmla="*/ 16 w 139"/>
                <a:gd name="T61" fmla="*/ 156 h 337"/>
                <a:gd name="T62" fmla="*/ 24 w 139"/>
                <a:gd name="T63" fmla="*/ 158 h 337"/>
                <a:gd name="T64" fmla="*/ 34 w 139"/>
                <a:gd name="T65" fmla="*/ 171 h 337"/>
                <a:gd name="T66" fmla="*/ 42 w 139"/>
                <a:gd name="T67" fmla="*/ 189 h 337"/>
                <a:gd name="T68" fmla="*/ 42 w 139"/>
                <a:gd name="T69" fmla="*/ 223 h 337"/>
                <a:gd name="T70" fmla="*/ 50 w 139"/>
                <a:gd name="T71" fmla="*/ 228 h 337"/>
                <a:gd name="T72" fmla="*/ 55 w 139"/>
                <a:gd name="T73" fmla="*/ 231 h 337"/>
                <a:gd name="T74" fmla="*/ 61 w 139"/>
                <a:gd name="T75" fmla="*/ 231 h 337"/>
                <a:gd name="T76" fmla="*/ 70 w 139"/>
                <a:gd name="T77" fmla="*/ 224 h 337"/>
                <a:gd name="T78" fmla="*/ 73 w 139"/>
                <a:gd name="T79" fmla="*/ 215 h 337"/>
                <a:gd name="T80" fmla="*/ 82 w 139"/>
                <a:gd name="T81" fmla="*/ 201 h 337"/>
                <a:gd name="T82" fmla="*/ 95 w 139"/>
                <a:gd name="T83" fmla="*/ 220 h 337"/>
                <a:gd name="T84" fmla="*/ 105 w 139"/>
                <a:gd name="T85" fmla="*/ 253 h 337"/>
                <a:gd name="T86" fmla="*/ 113 w 139"/>
                <a:gd name="T87" fmla="*/ 272 h 337"/>
                <a:gd name="T88" fmla="*/ 118 w 139"/>
                <a:gd name="T89" fmla="*/ 294 h 337"/>
                <a:gd name="T90" fmla="*/ 120 w 139"/>
                <a:gd name="T91" fmla="*/ 306 h 337"/>
                <a:gd name="T92" fmla="*/ 120 w 139"/>
                <a:gd name="T93" fmla="*/ 321 h 337"/>
                <a:gd name="T94" fmla="*/ 126 w 139"/>
                <a:gd name="T95" fmla="*/ 327 h 337"/>
                <a:gd name="T96" fmla="*/ 130 w 139"/>
                <a:gd name="T97" fmla="*/ 289 h 337"/>
                <a:gd name="T98" fmla="*/ 110 w 139"/>
                <a:gd name="T99" fmla="*/ 251 h 337"/>
                <a:gd name="T100" fmla="*/ 113 w 139"/>
                <a:gd name="T101" fmla="*/ 237 h 337"/>
                <a:gd name="T102" fmla="*/ 114 w 139"/>
                <a:gd name="T103" fmla="*/ 223 h 337"/>
                <a:gd name="T104" fmla="*/ 95 w 139"/>
                <a:gd name="T105" fmla="*/ 192 h 337"/>
                <a:gd name="T106" fmla="*/ 90 w 139"/>
                <a:gd name="T107" fmla="*/ 183 h 337"/>
                <a:gd name="T108" fmla="*/ 95 w 139"/>
                <a:gd name="T109" fmla="*/ 159 h 337"/>
                <a:gd name="T110" fmla="*/ 113 w 139"/>
                <a:gd name="T111" fmla="*/ 154 h 337"/>
                <a:gd name="T112" fmla="*/ 126 w 139"/>
                <a:gd name="T113" fmla="*/ 150 h 337"/>
                <a:gd name="T114" fmla="*/ 131 w 139"/>
                <a:gd name="T115" fmla="*/ 136 h 337"/>
                <a:gd name="T116" fmla="*/ 134 w 139"/>
                <a:gd name="T117" fmla="*/ 127 h 337"/>
                <a:gd name="T118" fmla="*/ 16 w 139"/>
                <a:gd name="T119" fmla="*/ 146 h 337"/>
                <a:gd name="T120" fmla="*/ 16 w 139"/>
                <a:gd name="T121" fmla="*/ 1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337">
                  <a:moveTo>
                    <a:pt x="26" y="167"/>
                  </a:moveTo>
                  <a:lnTo>
                    <a:pt x="25" y="167"/>
                  </a:lnTo>
                  <a:lnTo>
                    <a:pt x="29" y="172"/>
                  </a:lnTo>
                  <a:lnTo>
                    <a:pt x="33" y="176"/>
                  </a:lnTo>
                  <a:lnTo>
                    <a:pt x="33" y="172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29" y="170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close/>
                  <a:moveTo>
                    <a:pt x="51" y="232"/>
                  </a:moveTo>
                  <a:lnTo>
                    <a:pt x="51" y="228"/>
                  </a:lnTo>
                  <a:lnTo>
                    <a:pt x="50" y="231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21" y="324"/>
                  </a:moveTo>
                  <a:lnTo>
                    <a:pt x="21" y="325"/>
                  </a:lnTo>
                  <a:lnTo>
                    <a:pt x="24" y="327"/>
                  </a:lnTo>
                  <a:lnTo>
                    <a:pt x="25" y="327"/>
                  </a:lnTo>
                  <a:lnTo>
                    <a:pt x="25" y="325"/>
                  </a:lnTo>
                  <a:lnTo>
                    <a:pt x="25" y="324"/>
                  </a:lnTo>
                  <a:lnTo>
                    <a:pt x="24" y="321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lnTo>
                    <a:pt x="21" y="324"/>
                  </a:lnTo>
                  <a:close/>
                  <a:moveTo>
                    <a:pt x="25" y="277"/>
                  </a:moveTo>
                  <a:lnTo>
                    <a:pt x="25" y="285"/>
                  </a:lnTo>
                  <a:lnTo>
                    <a:pt x="25" y="288"/>
                  </a:lnTo>
                  <a:lnTo>
                    <a:pt x="25" y="290"/>
                  </a:lnTo>
                  <a:lnTo>
                    <a:pt x="26" y="297"/>
                  </a:lnTo>
                  <a:lnTo>
                    <a:pt x="26" y="294"/>
                  </a:lnTo>
                  <a:lnTo>
                    <a:pt x="29" y="293"/>
                  </a:lnTo>
                  <a:lnTo>
                    <a:pt x="29" y="290"/>
                  </a:lnTo>
                  <a:lnTo>
                    <a:pt x="29" y="288"/>
                  </a:lnTo>
                  <a:lnTo>
                    <a:pt x="26" y="284"/>
                  </a:lnTo>
                  <a:lnTo>
                    <a:pt x="29" y="280"/>
                  </a:lnTo>
                  <a:lnTo>
                    <a:pt x="29" y="277"/>
                  </a:lnTo>
                  <a:lnTo>
                    <a:pt x="26" y="277"/>
                  </a:lnTo>
                  <a:lnTo>
                    <a:pt x="29" y="273"/>
                  </a:lnTo>
                  <a:lnTo>
                    <a:pt x="29" y="272"/>
                  </a:lnTo>
                  <a:lnTo>
                    <a:pt x="26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5" y="277"/>
                  </a:lnTo>
                  <a:close/>
                  <a:moveTo>
                    <a:pt x="24" y="302"/>
                  </a:moveTo>
                  <a:lnTo>
                    <a:pt x="24" y="306"/>
                  </a:lnTo>
                  <a:lnTo>
                    <a:pt x="26" y="308"/>
                  </a:lnTo>
                  <a:lnTo>
                    <a:pt x="25" y="306"/>
                  </a:lnTo>
                  <a:lnTo>
                    <a:pt x="26" y="306"/>
                  </a:lnTo>
                  <a:lnTo>
                    <a:pt x="26" y="302"/>
                  </a:lnTo>
                  <a:lnTo>
                    <a:pt x="26" y="298"/>
                  </a:lnTo>
                  <a:lnTo>
                    <a:pt x="26" y="297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4" y="302"/>
                  </a:lnTo>
                  <a:close/>
                  <a:moveTo>
                    <a:pt x="134" y="127"/>
                  </a:moveTo>
                  <a:lnTo>
                    <a:pt x="131" y="130"/>
                  </a:lnTo>
                  <a:lnTo>
                    <a:pt x="127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27"/>
                  </a:lnTo>
                  <a:lnTo>
                    <a:pt x="124" y="126"/>
                  </a:lnTo>
                  <a:lnTo>
                    <a:pt x="122" y="124"/>
                  </a:lnTo>
                  <a:lnTo>
                    <a:pt x="120" y="123"/>
                  </a:lnTo>
                  <a:lnTo>
                    <a:pt x="120" y="122"/>
                  </a:lnTo>
                  <a:lnTo>
                    <a:pt x="120" y="119"/>
                  </a:lnTo>
                  <a:lnTo>
                    <a:pt x="120" y="118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5"/>
                  </a:lnTo>
                  <a:lnTo>
                    <a:pt x="109" y="110"/>
                  </a:lnTo>
                  <a:lnTo>
                    <a:pt x="109" y="106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09" y="101"/>
                  </a:lnTo>
                  <a:lnTo>
                    <a:pt x="105" y="99"/>
                  </a:lnTo>
                  <a:lnTo>
                    <a:pt x="101" y="99"/>
                  </a:lnTo>
                  <a:lnTo>
                    <a:pt x="101" y="97"/>
                  </a:lnTo>
                  <a:lnTo>
                    <a:pt x="99" y="93"/>
                  </a:lnTo>
                  <a:lnTo>
                    <a:pt x="97" y="91"/>
                  </a:lnTo>
                  <a:lnTo>
                    <a:pt x="97" y="89"/>
                  </a:lnTo>
                  <a:lnTo>
                    <a:pt x="95" y="86"/>
                  </a:lnTo>
                  <a:lnTo>
                    <a:pt x="95" y="83"/>
                  </a:lnTo>
                  <a:lnTo>
                    <a:pt x="97" y="79"/>
                  </a:lnTo>
                  <a:lnTo>
                    <a:pt x="94" y="82"/>
                  </a:lnTo>
                  <a:lnTo>
                    <a:pt x="91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2" y="83"/>
                  </a:lnTo>
                  <a:lnTo>
                    <a:pt x="78" y="86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5"/>
                  </a:lnTo>
                  <a:lnTo>
                    <a:pt x="77" y="74"/>
                  </a:lnTo>
                  <a:lnTo>
                    <a:pt x="74" y="73"/>
                  </a:lnTo>
                  <a:lnTo>
                    <a:pt x="74" y="69"/>
                  </a:lnTo>
                  <a:lnTo>
                    <a:pt x="78" y="69"/>
                  </a:lnTo>
                  <a:lnTo>
                    <a:pt x="77" y="65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6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39"/>
                  </a:lnTo>
                  <a:lnTo>
                    <a:pt x="86" y="29"/>
                  </a:lnTo>
                  <a:lnTo>
                    <a:pt x="83" y="21"/>
                  </a:lnTo>
                  <a:lnTo>
                    <a:pt x="82" y="18"/>
                  </a:lnTo>
                  <a:lnTo>
                    <a:pt x="78" y="17"/>
                  </a:lnTo>
                  <a:lnTo>
                    <a:pt x="77" y="18"/>
                  </a:lnTo>
                  <a:lnTo>
                    <a:pt x="73" y="12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7" y="4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57" y="16"/>
                  </a:lnTo>
                  <a:lnTo>
                    <a:pt x="55" y="18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46" y="25"/>
                  </a:lnTo>
                  <a:lnTo>
                    <a:pt x="42" y="26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7" y="3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30" y="53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6" y="61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4" y="86"/>
                  </a:lnTo>
                  <a:lnTo>
                    <a:pt x="16" y="83"/>
                  </a:lnTo>
                  <a:lnTo>
                    <a:pt x="13" y="83"/>
                  </a:lnTo>
                  <a:lnTo>
                    <a:pt x="12" y="83"/>
                  </a:lnTo>
                  <a:lnTo>
                    <a:pt x="9" y="83"/>
                  </a:lnTo>
                  <a:lnTo>
                    <a:pt x="13" y="95"/>
                  </a:lnTo>
                  <a:lnTo>
                    <a:pt x="13" y="99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3" y="114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6" y="115"/>
                  </a:lnTo>
                  <a:lnTo>
                    <a:pt x="4" y="119"/>
                  </a:lnTo>
                  <a:lnTo>
                    <a:pt x="2" y="11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2" y="140"/>
                  </a:lnTo>
                  <a:lnTo>
                    <a:pt x="4" y="144"/>
                  </a:lnTo>
                  <a:lnTo>
                    <a:pt x="8" y="146"/>
                  </a:lnTo>
                  <a:lnTo>
                    <a:pt x="9" y="150"/>
                  </a:lnTo>
                  <a:lnTo>
                    <a:pt x="9" y="148"/>
                  </a:lnTo>
                  <a:lnTo>
                    <a:pt x="9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3" y="154"/>
                  </a:lnTo>
                  <a:lnTo>
                    <a:pt x="14" y="152"/>
                  </a:lnTo>
                  <a:lnTo>
                    <a:pt x="17" y="152"/>
                  </a:lnTo>
                  <a:lnTo>
                    <a:pt x="16" y="156"/>
                  </a:lnTo>
                  <a:lnTo>
                    <a:pt x="17" y="158"/>
                  </a:lnTo>
                  <a:lnTo>
                    <a:pt x="17" y="156"/>
                  </a:lnTo>
                  <a:lnTo>
                    <a:pt x="20" y="159"/>
                  </a:lnTo>
                  <a:lnTo>
                    <a:pt x="17" y="154"/>
                  </a:lnTo>
                  <a:lnTo>
                    <a:pt x="20" y="154"/>
                  </a:lnTo>
                  <a:lnTo>
                    <a:pt x="21" y="156"/>
                  </a:lnTo>
                  <a:lnTo>
                    <a:pt x="24" y="158"/>
                  </a:lnTo>
                  <a:lnTo>
                    <a:pt x="25" y="158"/>
                  </a:lnTo>
                  <a:lnTo>
                    <a:pt x="25" y="159"/>
                  </a:lnTo>
                  <a:lnTo>
                    <a:pt x="29" y="162"/>
                  </a:lnTo>
                  <a:lnTo>
                    <a:pt x="29" y="163"/>
                  </a:lnTo>
                  <a:lnTo>
                    <a:pt x="30" y="166"/>
                  </a:lnTo>
                  <a:lnTo>
                    <a:pt x="33" y="167"/>
                  </a:lnTo>
                  <a:lnTo>
                    <a:pt x="34" y="171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8" y="179"/>
                  </a:lnTo>
                  <a:lnTo>
                    <a:pt x="37" y="179"/>
                  </a:lnTo>
                  <a:lnTo>
                    <a:pt x="38" y="183"/>
                  </a:lnTo>
                  <a:lnTo>
                    <a:pt x="39" y="187"/>
                  </a:lnTo>
                  <a:lnTo>
                    <a:pt x="42" y="189"/>
                  </a:lnTo>
                  <a:lnTo>
                    <a:pt x="43" y="196"/>
                  </a:lnTo>
                  <a:lnTo>
                    <a:pt x="46" y="201"/>
                  </a:lnTo>
                  <a:lnTo>
                    <a:pt x="46" y="203"/>
                  </a:lnTo>
                  <a:lnTo>
                    <a:pt x="46" y="205"/>
                  </a:lnTo>
                  <a:lnTo>
                    <a:pt x="43" y="209"/>
                  </a:lnTo>
                  <a:lnTo>
                    <a:pt x="43" y="213"/>
                  </a:lnTo>
                  <a:lnTo>
                    <a:pt x="42" y="223"/>
                  </a:lnTo>
                  <a:lnTo>
                    <a:pt x="42" y="227"/>
                  </a:lnTo>
                  <a:lnTo>
                    <a:pt x="43" y="228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0" y="224"/>
                  </a:lnTo>
                  <a:lnTo>
                    <a:pt x="47" y="228"/>
                  </a:lnTo>
                  <a:lnTo>
                    <a:pt x="50" y="228"/>
                  </a:lnTo>
                  <a:lnTo>
                    <a:pt x="51" y="224"/>
                  </a:lnTo>
                  <a:lnTo>
                    <a:pt x="51" y="227"/>
                  </a:lnTo>
                  <a:lnTo>
                    <a:pt x="55" y="224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7" y="227"/>
                  </a:lnTo>
                  <a:lnTo>
                    <a:pt x="57" y="228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59" y="228"/>
                  </a:lnTo>
                  <a:lnTo>
                    <a:pt x="61" y="227"/>
                  </a:lnTo>
                  <a:lnTo>
                    <a:pt x="61" y="231"/>
                  </a:lnTo>
                  <a:lnTo>
                    <a:pt x="61" y="232"/>
                  </a:lnTo>
                  <a:lnTo>
                    <a:pt x="61" y="233"/>
                  </a:lnTo>
                  <a:lnTo>
                    <a:pt x="63" y="232"/>
                  </a:lnTo>
                  <a:lnTo>
                    <a:pt x="65" y="231"/>
                  </a:lnTo>
                  <a:lnTo>
                    <a:pt x="67" y="224"/>
                  </a:lnTo>
                  <a:lnTo>
                    <a:pt x="69" y="224"/>
                  </a:lnTo>
                  <a:lnTo>
                    <a:pt x="70" y="224"/>
                  </a:lnTo>
                  <a:lnTo>
                    <a:pt x="70" y="223"/>
                  </a:lnTo>
                  <a:lnTo>
                    <a:pt x="70" y="220"/>
                  </a:lnTo>
                  <a:lnTo>
                    <a:pt x="73" y="223"/>
                  </a:lnTo>
                  <a:lnTo>
                    <a:pt x="74" y="223"/>
                  </a:lnTo>
                  <a:lnTo>
                    <a:pt x="74" y="220"/>
                  </a:lnTo>
                  <a:lnTo>
                    <a:pt x="74" y="219"/>
                  </a:lnTo>
                  <a:lnTo>
                    <a:pt x="73" y="215"/>
                  </a:lnTo>
                  <a:lnTo>
                    <a:pt x="74" y="216"/>
                  </a:lnTo>
                  <a:lnTo>
                    <a:pt x="78" y="219"/>
                  </a:lnTo>
                  <a:lnTo>
                    <a:pt x="81" y="216"/>
                  </a:lnTo>
                  <a:lnTo>
                    <a:pt x="82" y="215"/>
                  </a:lnTo>
                  <a:lnTo>
                    <a:pt x="82" y="211"/>
                  </a:lnTo>
                  <a:lnTo>
                    <a:pt x="82" y="207"/>
                  </a:lnTo>
                  <a:lnTo>
                    <a:pt x="82" y="201"/>
                  </a:lnTo>
                  <a:lnTo>
                    <a:pt x="86" y="205"/>
                  </a:lnTo>
                  <a:lnTo>
                    <a:pt x="86" y="207"/>
                  </a:lnTo>
                  <a:lnTo>
                    <a:pt x="87" y="207"/>
                  </a:lnTo>
                  <a:lnTo>
                    <a:pt x="90" y="213"/>
                  </a:lnTo>
                  <a:lnTo>
                    <a:pt x="91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7" y="224"/>
                  </a:lnTo>
                  <a:lnTo>
                    <a:pt x="97" y="228"/>
                  </a:lnTo>
                  <a:lnTo>
                    <a:pt x="99" y="232"/>
                  </a:lnTo>
                  <a:lnTo>
                    <a:pt x="101" y="241"/>
                  </a:lnTo>
                  <a:lnTo>
                    <a:pt x="103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5" y="254"/>
                  </a:lnTo>
                  <a:lnTo>
                    <a:pt x="109" y="262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2"/>
                  </a:lnTo>
                  <a:lnTo>
                    <a:pt x="110" y="268"/>
                  </a:lnTo>
                  <a:lnTo>
                    <a:pt x="113" y="272"/>
                  </a:lnTo>
                  <a:lnTo>
                    <a:pt x="117" y="280"/>
                  </a:lnTo>
                  <a:lnTo>
                    <a:pt x="118" y="288"/>
                  </a:lnTo>
                  <a:lnTo>
                    <a:pt x="118" y="290"/>
                  </a:lnTo>
                  <a:lnTo>
                    <a:pt x="120" y="290"/>
                  </a:lnTo>
                  <a:lnTo>
                    <a:pt x="118" y="293"/>
                  </a:lnTo>
                  <a:lnTo>
                    <a:pt x="120" y="294"/>
                  </a:lnTo>
                  <a:lnTo>
                    <a:pt x="118" y="294"/>
                  </a:lnTo>
                  <a:lnTo>
                    <a:pt x="118" y="297"/>
                  </a:lnTo>
                  <a:lnTo>
                    <a:pt x="120" y="297"/>
                  </a:lnTo>
                  <a:lnTo>
                    <a:pt x="120" y="298"/>
                  </a:lnTo>
                  <a:lnTo>
                    <a:pt x="120" y="301"/>
                  </a:lnTo>
                  <a:lnTo>
                    <a:pt x="120" y="302"/>
                  </a:lnTo>
                  <a:lnTo>
                    <a:pt x="120" y="304"/>
                  </a:lnTo>
                  <a:lnTo>
                    <a:pt x="120" y="306"/>
                  </a:lnTo>
                  <a:lnTo>
                    <a:pt x="124" y="304"/>
                  </a:lnTo>
                  <a:lnTo>
                    <a:pt x="124" y="306"/>
                  </a:lnTo>
                  <a:lnTo>
                    <a:pt x="122" y="306"/>
                  </a:lnTo>
                  <a:lnTo>
                    <a:pt x="122" y="308"/>
                  </a:lnTo>
                  <a:lnTo>
                    <a:pt x="122" y="312"/>
                  </a:lnTo>
                  <a:lnTo>
                    <a:pt x="122" y="317"/>
                  </a:lnTo>
                  <a:lnTo>
                    <a:pt x="120" y="321"/>
                  </a:lnTo>
                  <a:lnTo>
                    <a:pt x="120" y="324"/>
                  </a:lnTo>
                  <a:lnTo>
                    <a:pt x="118" y="325"/>
                  </a:lnTo>
                  <a:lnTo>
                    <a:pt x="120" y="327"/>
                  </a:lnTo>
                  <a:lnTo>
                    <a:pt x="120" y="333"/>
                  </a:lnTo>
                  <a:lnTo>
                    <a:pt x="122" y="337"/>
                  </a:lnTo>
                  <a:lnTo>
                    <a:pt x="124" y="329"/>
                  </a:lnTo>
                  <a:lnTo>
                    <a:pt x="126" y="327"/>
                  </a:lnTo>
                  <a:lnTo>
                    <a:pt x="126" y="324"/>
                  </a:lnTo>
                  <a:lnTo>
                    <a:pt x="131" y="314"/>
                  </a:lnTo>
                  <a:lnTo>
                    <a:pt x="135" y="308"/>
                  </a:lnTo>
                  <a:lnTo>
                    <a:pt x="135" y="306"/>
                  </a:lnTo>
                  <a:lnTo>
                    <a:pt x="135" y="304"/>
                  </a:lnTo>
                  <a:lnTo>
                    <a:pt x="134" y="294"/>
                  </a:lnTo>
                  <a:lnTo>
                    <a:pt x="130" y="289"/>
                  </a:lnTo>
                  <a:lnTo>
                    <a:pt x="126" y="284"/>
                  </a:lnTo>
                  <a:lnTo>
                    <a:pt x="126" y="280"/>
                  </a:lnTo>
                  <a:lnTo>
                    <a:pt x="126" y="277"/>
                  </a:lnTo>
                  <a:lnTo>
                    <a:pt x="126" y="270"/>
                  </a:lnTo>
                  <a:lnTo>
                    <a:pt x="122" y="264"/>
                  </a:lnTo>
                  <a:lnTo>
                    <a:pt x="117" y="257"/>
                  </a:lnTo>
                  <a:lnTo>
                    <a:pt x="110" y="251"/>
                  </a:lnTo>
                  <a:lnTo>
                    <a:pt x="109" y="247"/>
                  </a:lnTo>
                  <a:lnTo>
                    <a:pt x="109" y="244"/>
                  </a:lnTo>
                  <a:lnTo>
                    <a:pt x="109" y="241"/>
                  </a:lnTo>
                  <a:lnTo>
                    <a:pt x="110" y="241"/>
                  </a:lnTo>
                  <a:lnTo>
                    <a:pt x="110" y="240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3" y="231"/>
                  </a:lnTo>
                  <a:lnTo>
                    <a:pt x="113" y="228"/>
                  </a:lnTo>
                  <a:lnTo>
                    <a:pt x="113" y="227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17" y="220"/>
                  </a:lnTo>
                  <a:lnTo>
                    <a:pt x="114" y="223"/>
                  </a:lnTo>
                  <a:lnTo>
                    <a:pt x="110" y="219"/>
                  </a:lnTo>
                  <a:lnTo>
                    <a:pt x="109" y="213"/>
                  </a:lnTo>
                  <a:lnTo>
                    <a:pt x="107" y="207"/>
                  </a:lnTo>
                  <a:lnTo>
                    <a:pt x="103" y="203"/>
                  </a:lnTo>
                  <a:lnTo>
                    <a:pt x="97" y="200"/>
                  </a:lnTo>
                  <a:lnTo>
                    <a:pt x="95" y="196"/>
                  </a:lnTo>
                  <a:lnTo>
                    <a:pt x="95" y="192"/>
                  </a:lnTo>
                  <a:lnTo>
                    <a:pt x="94" y="189"/>
                  </a:lnTo>
                  <a:lnTo>
                    <a:pt x="94" y="188"/>
                  </a:lnTo>
                  <a:lnTo>
                    <a:pt x="91" y="187"/>
                  </a:lnTo>
                  <a:lnTo>
                    <a:pt x="90" y="187"/>
                  </a:lnTo>
                  <a:lnTo>
                    <a:pt x="90" y="184"/>
                  </a:lnTo>
                  <a:lnTo>
                    <a:pt x="87" y="180"/>
                  </a:lnTo>
                  <a:lnTo>
                    <a:pt x="90" y="183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1" y="175"/>
                  </a:lnTo>
                  <a:lnTo>
                    <a:pt x="94" y="170"/>
                  </a:lnTo>
                  <a:lnTo>
                    <a:pt x="91" y="167"/>
                  </a:lnTo>
                  <a:lnTo>
                    <a:pt x="94" y="162"/>
                  </a:lnTo>
                  <a:lnTo>
                    <a:pt x="95" y="159"/>
                  </a:lnTo>
                  <a:lnTo>
                    <a:pt x="103" y="162"/>
                  </a:lnTo>
                  <a:lnTo>
                    <a:pt x="105" y="159"/>
                  </a:lnTo>
                  <a:lnTo>
                    <a:pt x="109" y="159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3" y="154"/>
                  </a:lnTo>
                  <a:lnTo>
                    <a:pt x="117" y="154"/>
                  </a:lnTo>
                  <a:lnTo>
                    <a:pt x="118" y="152"/>
                  </a:lnTo>
                  <a:lnTo>
                    <a:pt x="117" y="150"/>
                  </a:lnTo>
                  <a:lnTo>
                    <a:pt x="122" y="148"/>
                  </a:lnTo>
                  <a:lnTo>
                    <a:pt x="123" y="148"/>
                  </a:lnTo>
                  <a:lnTo>
                    <a:pt x="124" y="148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26" y="144"/>
                  </a:lnTo>
                  <a:lnTo>
                    <a:pt x="127" y="143"/>
                  </a:lnTo>
                  <a:lnTo>
                    <a:pt x="131" y="140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1" y="136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39" y="127"/>
                  </a:lnTo>
                  <a:lnTo>
                    <a:pt x="139" y="123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4" y="127"/>
                  </a:lnTo>
                  <a:close/>
                  <a:moveTo>
                    <a:pt x="16" y="148"/>
                  </a:moveTo>
                  <a:lnTo>
                    <a:pt x="14" y="150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6" name="Freeform 145"/>
            <p:cNvSpPr>
              <a:spLocks noEditPoints="1"/>
            </p:cNvSpPr>
            <p:nvPr/>
          </p:nvSpPr>
          <p:spPr bwMode="auto">
            <a:xfrm>
              <a:off x="7153275" y="2762250"/>
              <a:ext cx="109538" cy="153988"/>
            </a:xfrm>
            <a:custGeom>
              <a:avLst/>
              <a:gdLst>
                <a:gd name="T0" fmla="*/ 29 w 69"/>
                <a:gd name="T1" fmla="*/ 97 h 97"/>
                <a:gd name="T2" fmla="*/ 39 w 69"/>
                <a:gd name="T3" fmla="*/ 93 h 97"/>
                <a:gd name="T4" fmla="*/ 31 w 69"/>
                <a:gd name="T5" fmla="*/ 93 h 97"/>
                <a:gd name="T6" fmla="*/ 31 w 69"/>
                <a:gd name="T7" fmla="*/ 93 h 97"/>
                <a:gd name="T8" fmla="*/ 31 w 69"/>
                <a:gd name="T9" fmla="*/ 93 h 97"/>
                <a:gd name="T10" fmla="*/ 36 w 69"/>
                <a:gd name="T11" fmla="*/ 72 h 97"/>
                <a:gd name="T12" fmla="*/ 36 w 69"/>
                <a:gd name="T13" fmla="*/ 74 h 97"/>
                <a:gd name="T14" fmla="*/ 36 w 69"/>
                <a:gd name="T15" fmla="*/ 74 h 97"/>
                <a:gd name="T16" fmla="*/ 57 w 69"/>
                <a:gd name="T17" fmla="*/ 45 h 97"/>
                <a:gd name="T18" fmla="*/ 52 w 69"/>
                <a:gd name="T19" fmla="*/ 32 h 97"/>
                <a:gd name="T20" fmla="*/ 36 w 69"/>
                <a:gd name="T21" fmla="*/ 13 h 97"/>
                <a:gd name="T22" fmla="*/ 21 w 69"/>
                <a:gd name="T23" fmla="*/ 1 h 97"/>
                <a:gd name="T24" fmla="*/ 13 w 69"/>
                <a:gd name="T25" fmla="*/ 5 h 97"/>
                <a:gd name="T26" fmla="*/ 4 w 69"/>
                <a:gd name="T27" fmla="*/ 8 h 97"/>
                <a:gd name="T28" fmla="*/ 3 w 69"/>
                <a:gd name="T29" fmla="*/ 15 h 97"/>
                <a:gd name="T30" fmla="*/ 4 w 69"/>
                <a:gd name="T31" fmla="*/ 21 h 97"/>
                <a:gd name="T32" fmla="*/ 8 w 69"/>
                <a:gd name="T33" fmla="*/ 27 h 97"/>
                <a:gd name="T34" fmla="*/ 12 w 69"/>
                <a:gd name="T35" fmla="*/ 28 h 97"/>
                <a:gd name="T36" fmla="*/ 9 w 69"/>
                <a:gd name="T37" fmla="*/ 31 h 97"/>
                <a:gd name="T38" fmla="*/ 4 w 69"/>
                <a:gd name="T39" fmla="*/ 28 h 97"/>
                <a:gd name="T40" fmla="*/ 4 w 69"/>
                <a:gd name="T41" fmla="*/ 35 h 97"/>
                <a:gd name="T42" fmla="*/ 9 w 69"/>
                <a:gd name="T43" fmla="*/ 36 h 97"/>
                <a:gd name="T44" fmla="*/ 12 w 69"/>
                <a:gd name="T45" fmla="*/ 40 h 97"/>
                <a:gd name="T46" fmla="*/ 20 w 69"/>
                <a:gd name="T47" fmla="*/ 45 h 97"/>
                <a:gd name="T48" fmla="*/ 17 w 69"/>
                <a:gd name="T49" fmla="*/ 52 h 97"/>
                <a:gd name="T50" fmla="*/ 17 w 69"/>
                <a:gd name="T51" fmla="*/ 55 h 97"/>
                <a:gd name="T52" fmla="*/ 20 w 69"/>
                <a:gd name="T53" fmla="*/ 63 h 97"/>
                <a:gd name="T54" fmla="*/ 21 w 69"/>
                <a:gd name="T55" fmla="*/ 68 h 97"/>
                <a:gd name="T56" fmla="*/ 23 w 69"/>
                <a:gd name="T57" fmla="*/ 72 h 97"/>
                <a:gd name="T58" fmla="*/ 25 w 69"/>
                <a:gd name="T59" fmla="*/ 74 h 97"/>
                <a:gd name="T60" fmla="*/ 29 w 69"/>
                <a:gd name="T61" fmla="*/ 72 h 97"/>
                <a:gd name="T62" fmla="*/ 35 w 69"/>
                <a:gd name="T63" fmla="*/ 68 h 97"/>
                <a:gd name="T64" fmla="*/ 40 w 69"/>
                <a:gd name="T65" fmla="*/ 72 h 97"/>
                <a:gd name="T66" fmla="*/ 39 w 69"/>
                <a:gd name="T67" fmla="*/ 66 h 97"/>
                <a:gd name="T68" fmla="*/ 44 w 69"/>
                <a:gd name="T69" fmla="*/ 65 h 97"/>
                <a:gd name="T70" fmla="*/ 48 w 69"/>
                <a:gd name="T71" fmla="*/ 66 h 97"/>
                <a:gd name="T72" fmla="*/ 52 w 69"/>
                <a:gd name="T73" fmla="*/ 65 h 97"/>
                <a:gd name="T74" fmla="*/ 52 w 69"/>
                <a:gd name="T75" fmla="*/ 61 h 97"/>
                <a:gd name="T76" fmla="*/ 57 w 69"/>
                <a:gd name="T77" fmla="*/ 65 h 97"/>
                <a:gd name="T78" fmla="*/ 61 w 69"/>
                <a:gd name="T79" fmla="*/ 55 h 97"/>
                <a:gd name="T80" fmla="*/ 57 w 69"/>
                <a:gd name="T81" fmla="*/ 45 h 97"/>
                <a:gd name="T82" fmla="*/ 57 w 69"/>
                <a:gd name="T83" fmla="*/ 45 h 97"/>
                <a:gd name="T84" fmla="*/ 57 w 69"/>
                <a:gd name="T85" fmla="*/ 45 h 97"/>
                <a:gd name="T86" fmla="*/ 69 w 69"/>
                <a:gd name="T87" fmla="*/ 76 h 97"/>
                <a:gd name="T88" fmla="*/ 67 w 69"/>
                <a:gd name="T89" fmla="*/ 72 h 97"/>
                <a:gd name="T90" fmla="*/ 67 w 69"/>
                <a:gd name="T91" fmla="*/ 72 h 97"/>
                <a:gd name="T92" fmla="*/ 67 w 69"/>
                <a:gd name="T93" fmla="*/ 72 h 97"/>
                <a:gd name="T94" fmla="*/ 8 w 69"/>
                <a:gd name="T95" fmla="*/ 28 h 97"/>
                <a:gd name="T96" fmla="*/ 7 w 69"/>
                <a:gd name="T97" fmla="*/ 28 h 97"/>
                <a:gd name="T98" fmla="*/ 7 w 69"/>
                <a:gd name="T99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97">
                  <a:moveTo>
                    <a:pt x="31" y="93"/>
                  </a:moveTo>
                  <a:lnTo>
                    <a:pt x="29" y="96"/>
                  </a:lnTo>
                  <a:lnTo>
                    <a:pt x="29" y="97"/>
                  </a:lnTo>
                  <a:lnTo>
                    <a:pt x="33" y="97"/>
                  </a:lnTo>
                  <a:lnTo>
                    <a:pt x="36" y="96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6" y="92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1" y="93"/>
                  </a:lnTo>
                  <a:close/>
                  <a:moveTo>
                    <a:pt x="36" y="74"/>
                  </a:moveTo>
                  <a:lnTo>
                    <a:pt x="39" y="74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close/>
                  <a:moveTo>
                    <a:pt x="57" y="45"/>
                  </a:moveTo>
                  <a:lnTo>
                    <a:pt x="57" y="44"/>
                  </a:lnTo>
                  <a:lnTo>
                    <a:pt x="53" y="40"/>
                  </a:lnTo>
                  <a:lnTo>
                    <a:pt x="52" y="32"/>
                  </a:lnTo>
                  <a:lnTo>
                    <a:pt x="49" y="27"/>
                  </a:lnTo>
                  <a:lnTo>
                    <a:pt x="44" y="21"/>
                  </a:lnTo>
                  <a:lnTo>
                    <a:pt x="36" y="13"/>
                  </a:lnTo>
                  <a:lnTo>
                    <a:pt x="29" y="5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4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4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20" y="53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1" y="70"/>
                  </a:lnTo>
                  <a:lnTo>
                    <a:pt x="21" y="72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72"/>
                  </a:lnTo>
                  <a:lnTo>
                    <a:pt x="35" y="68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7" y="65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2" y="68"/>
                  </a:lnTo>
                  <a:lnTo>
                    <a:pt x="52" y="65"/>
                  </a:lnTo>
                  <a:lnTo>
                    <a:pt x="49" y="65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5"/>
                  </a:lnTo>
                  <a:lnTo>
                    <a:pt x="61" y="63"/>
                  </a:lnTo>
                  <a:lnTo>
                    <a:pt x="61" y="59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67" y="72"/>
                  </a:moveTo>
                  <a:lnTo>
                    <a:pt x="67" y="74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69" y="70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close/>
                  <a:moveTo>
                    <a:pt x="7" y="28"/>
                  </a:moveTo>
                  <a:lnTo>
                    <a:pt x="7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7" name="Freeform 146"/>
            <p:cNvSpPr>
              <a:spLocks/>
            </p:cNvSpPr>
            <p:nvPr/>
          </p:nvSpPr>
          <p:spPr bwMode="auto">
            <a:xfrm>
              <a:off x="7073900" y="2635250"/>
              <a:ext cx="115888" cy="150813"/>
            </a:xfrm>
            <a:custGeom>
              <a:avLst/>
              <a:gdLst>
                <a:gd name="T0" fmla="*/ 57 w 73"/>
                <a:gd name="T1" fmla="*/ 85 h 95"/>
                <a:gd name="T2" fmla="*/ 63 w 73"/>
                <a:gd name="T3" fmla="*/ 85 h 95"/>
                <a:gd name="T4" fmla="*/ 71 w 73"/>
                <a:gd name="T5" fmla="*/ 84 h 95"/>
                <a:gd name="T6" fmla="*/ 70 w 73"/>
                <a:gd name="T7" fmla="*/ 77 h 95"/>
                <a:gd name="T8" fmla="*/ 58 w 73"/>
                <a:gd name="T9" fmla="*/ 71 h 95"/>
                <a:gd name="T10" fmla="*/ 53 w 73"/>
                <a:gd name="T11" fmla="*/ 68 h 95"/>
                <a:gd name="T12" fmla="*/ 53 w 73"/>
                <a:gd name="T13" fmla="*/ 64 h 95"/>
                <a:gd name="T14" fmla="*/ 50 w 73"/>
                <a:gd name="T15" fmla="*/ 62 h 95"/>
                <a:gd name="T16" fmla="*/ 53 w 73"/>
                <a:gd name="T17" fmla="*/ 58 h 95"/>
                <a:gd name="T18" fmla="*/ 59 w 73"/>
                <a:gd name="T19" fmla="*/ 54 h 95"/>
                <a:gd name="T20" fmla="*/ 66 w 73"/>
                <a:gd name="T21" fmla="*/ 46 h 95"/>
                <a:gd name="T22" fmla="*/ 67 w 73"/>
                <a:gd name="T23" fmla="*/ 40 h 95"/>
                <a:gd name="T24" fmla="*/ 71 w 73"/>
                <a:gd name="T25" fmla="*/ 38 h 95"/>
                <a:gd name="T26" fmla="*/ 70 w 73"/>
                <a:gd name="T27" fmla="*/ 32 h 95"/>
                <a:gd name="T28" fmla="*/ 66 w 73"/>
                <a:gd name="T29" fmla="*/ 20 h 95"/>
                <a:gd name="T30" fmla="*/ 70 w 73"/>
                <a:gd name="T31" fmla="*/ 14 h 95"/>
                <a:gd name="T32" fmla="*/ 73 w 73"/>
                <a:gd name="T33" fmla="*/ 14 h 95"/>
                <a:gd name="T34" fmla="*/ 63 w 73"/>
                <a:gd name="T35" fmla="*/ 7 h 95"/>
                <a:gd name="T36" fmla="*/ 58 w 73"/>
                <a:gd name="T37" fmla="*/ 2 h 95"/>
                <a:gd name="T38" fmla="*/ 57 w 73"/>
                <a:gd name="T39" fmla="*/ 6 h 95"/>
                <a:gd name="T40" fmla="*/ 57 w 73"/>
                <a:gd name="T41" fmla="*/ 11 h 95"/>
                <a:gd name="T42" fmla="*/ 50 w 73"/>
                <a:gd name="T43" fmla="*/ 11 h 95"/>
                <a:gd name="T44" fmla="*/ 50 w 73"/>
                <a:gd name="T45" fmla="*/ 18 h 95"/>
                <a:gd name="T46" fmla="*/ 37 w 73"/>
                <a:gd name="T47" fmla="*/ 19 h 95"/>
                <a:gd name="T48" fmla="*/ 42 w 73"/>
                <a:gd name="T49" fmla="*/ 24 h 95"/>
                <a:gd name="T50" fmla="*/ 45 w 73"/>
                <a:gd name="T51" fmla="*/ 28 h 95"/>
                <a:gd name="T52" fmla="*/ 40 w 73"/>
                <a:gd name="T53" fmla="*/ 28 h 95"/>
                <a:gd name="T54" fmla="*/ 29 w 73"/>
                <a:gd name="T55" fmla="*/ 27 h 95"/>
                <a:gd name="T56" fmla="*/ 22 w 73"/>
                <a:gd name="T57" fmla="*/ 23 h 95"/>
                <a:gd name="T58" fmla="*/ 18 w 73"/>
                <a:gd name="T59" fmla="*/ 24 h 95"/>
                <a:gd name="T60" fmla="*/ 18 w 73"/>
                <a:gd name="T61" fmla="*/ 34 h 95"/>
                <a:gd name="T62" fmla="*/ 16 w 73"/>
                <a:gd name="T63" fmla="*/ 38 h 95"/>
                <a:gd name="T64" fmla="*/ 13 w 73"/>
                <a:gd name="T65" fmla="*/ 40 h 95"/>
                <a:gd name="T66" fmla="*/ 10 w 73"/>
                <a:gd name="T67" fmla="*/ 42 h 95"/>
                <a:gd name="T68" fmla="*/ 6 w 73"/>
                <a:gd name="T69" fmla="*/ 46 h 95"/>
                <a:gd name="T70" fmla="*/ 2 w 73"/>
                <a:gd name="T71" fmla="*/ 47 h 95"/>
                <a:gd name="T72" fmla="*/ 1 w 73"/>
                <a:gd name="T73" fmla="*/ 54 h 95"/>
                <a:gd name="T74" fmla="*/ 2 w 73"/>
                <a:gd name="T75" fmla="*/ 56 h 95"/>
                <a:gd name="T76" fmla="*/ 6 w 73"/>
                <a:gd name="T77" fmla="*/ 59 h 95"/>
                <a:gd name="T78" fmla="*/ 9 w 73"/>
                <a:gd name="T79" fmla="*/ 59 h 95"/>
                <a:gd name="T80" fmla="*/ 18 w 73"/>
                <a:gd name="T81" fmla="*/ 63 h 95"/>
                <a:gd name="T82" fmla="*/ 20 w 73"/>
                <a:gd name="T83" fmla="*/ 64 h 95"/>
                <a:gd name="T84" fmla="*/ 22 w 73"/>
                <a:gd name="T85" fmla="*/ 75 h 95"/>
                <a:gd name="T86" fmla="*/ 26 w 73"/>
                <a:gd name="T87" fmla="*/ 76 h 95"/>
                <a:gd name="T88" fmla="*/ 32 w 73"/>
                <a:gd name="T89" fmla="*/ 80 h 95"/>
                <a:gd name="T90" fmla="*/ 24 w 73"/>
                <a:gd name="T91" fmla="*/ 80 h 95"/>
                <a:gd name="T92" fmla="*/ 22 w 73"/>
                <a:gd name="T93" fmla="*/ 81 h 95"/>
                <a:gd name="T94" fmla="*/ 22 w 73"/>
                <a:gd name="T95" fmla="*/ 85 h 95"/>
                <a:gd name="T96" fmla="*/ 26 w 73"/>
                <a:gd name="T97" fmla="*/ 88 h 95"/>
                <a:gd name="T98" fmla="*/ 28 w 73"/>
                <a:gd name="T99" fmla="*/ 89 h 95"/>
                <a:gd name="T100" fmla="*/ 29 w 73"/>
                <a:gd name="T101" fmla="*/ 93 h 95"/>
                <a:gd name="T102" fmla="*/ 33 w 73"/>
                <a:gd name="T103" fmla="*/ 93 h 95"/>
                <a:gd name="T104" fmla="*/ 36 w 73"/>
                <a:gd name="T105" fmla="*/ 93 h 95"/>
                <a:gd name="T106" fmla="*/ 41 w 73"/>
                <a:gd name="T107" fmla="*/ 93 h 95"/>
                <a:gd name="T108" fmla="*/ 45 w 73"/>
                <a:gd name="T109" fmla="*/ 93 h 95"/>
                <a:gd name="T110" fmla="*/ 50 w 73"/>
                <a:gd name="T111" fmla="*/ 93 h 95"/>
                <a:gd name="T112" fmla="*/ 53 w 73"/>
                <a:gd name="T113" fmla="*/ 91 h 95"/>
                <a:gd name="T114" fmla="*/ 54 w 73"/>
                <a:gd name="T115" fmla="*/ 88 h 95"/>
                <a:gd name="T116" fmla="*/ 54 w 73"/>
                <a:gd name="T117" fmla="*/ 88 h 95"/>
                <a:gd name="T118" fmla="*/ 54 w 73"/>
                <a:gd name="T119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95">
                  <a:moveTo>
                    <a:pt x="54" y="88"/>
                  </a:moveTo>
                  <a:lnTo>
                    <a:pt x="57" y="85"/>
                  </a:lnTo>
                  <a:lnTo>
                    <a:pt x="58" y="85"/>
                  </a:lnTo>
                  <a:lnTo>
                    <a:pt x="63" y="85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1"/>
                  </a:lnTo>
                  <a:lnTo>
                    <a:pt x="70" y="77"/>
                  </a:lnTo>
                  <a:lnTo>
                    <a:pt x="66" y="75"/>
                  </a:lnTo>
                  <a:lnTo>
                    <a:pt x="58" y="71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0" y="67"/>
                  </a:lnTo>
                  <a:lnTo>
                    <a:pt x="53" y="64"/>
                  </a:lnTo>
                  <a:lnTo>
                    <a:pt x="53" y="63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9" y="54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66" y="42"/>
                  </a:lnTo>
                  <a:lnTo>
                    <a:pt x="67" y="40"/>
                  </a:lnTo>
                  <a:lnTo>
                    <a:pt x="70" y="40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0" y="32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67" y="15"/>
                  </a:lnTo>
                  <a:lnTo>
                    <a:pt x="70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2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37" y="19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29" y="27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0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5" y="58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4" y="62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2" y="76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2" y="80"/>
                  </a:lnTo>
                  <a:lnTo>
                    <a:pt x="26" y="77"/>
                  </a:lnTo>
                  <a:lnTo>
                    <a:pt x="24" y="80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2" y="85"/>
                  </a:lnTo>
                  <a:lnTo>
                    <a:pt x="24" y="88"/>
                  </a:lnTo>
                  <a:lnTo>
                    <a:pt x="26" y="88"/>
                  </a:lnTo>
                  <a:lnTo>
                    <a:pt x="29" y="89"/>
                  </a:lnTo>
                  <a:lnTo>
                    <a:pt x="28" y="89"/>
                  </a:lnTo>
                  <a:lnTo>
                    <a:pt x="28" y="91"/>
                  </a:lnTo>
                  <a:lnTo>
                    <a:pt x="29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3" y="91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41" y="93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8" name="Freeform 147"/>
            <p:cNvSpPr>
              <a:spLocks/>
            </p:cNvSpPr>
            <p:nvPr/>
          </p:nvSpPr>
          <p:spPr bwMode="auto">
            <a:xfrm>
              <a:off x="5743575" y="2692400"/>
              <a:ext cx="195263" cy="125413"/>
            </a:xfrm>
            <a:custGeom>
              <a:avLst/>
              <a:gdLst>
                <a:gd name="T0" fmla="*/ 119 w 123"/>
                <a:gd name="T1" fmla="*/ 61 h 79"/>
                <a:gd name="T2" fmla="*/ 119 w 123"/>
                <a:gd name="T3" fmla="*/ 55 h 79"/>
                <a:gd name="T4" fmla="*/ 115 w 123"/>
                <a:gd name="T5" fmla="*/ 51 h 79"/>
                <a:gd name="T6" fmla="*/ 114 w 123"/>
                <a:gd name="T7" fmla="*/ 44 h 79"/>
                <a:gd name="T8" fmla="*/ 102 w 123"/>
                <a:gd name="T9" fmla="*/ 44 h 79"/>
                <a:gd name="T10" fmla="*/ 97 w 123"/>
                <a:gd name="T11" fmla="*/ 40 h 79"/>
                <a:gd name="T12" fmla="*/ 93 w 123"/>
                <a:gd name="T13" fmla="*/ 32 h 79"/>
                <a:gd name="T14" fmla="*/ 89 w 123"/>
                <a:gd name="T15" fmla="*/ 28 h 79"/>
                <a:gd name="T16" fmla="*/ 78 w 123"/>
                <a:gd name="T17" fmla="*/ 28 h 79"/>
                <a:gd name="T18" fmla="*/ 70 w 123"/>
                <a:gd name="T19" fmla="*/ 31 h 79"/>
                <a:gd name="T20" fmla="*/ 63 w 123"/>
                <a:gd name="T21" fmla="*/ 28 h 79"/>
                <a:gd name="T22" fmla="*/ 57 w 123"/>
                <a:gd name="T23" fmla="*/ 27 h 79"/>
                <a:gd name="T24" fmla="*/ 49 w 123"/>
                <a:gd name="T25" fmla="*/ 28 h 79"/>
                <a:gd name="T26" fmla="*/ 41 w 123"/>
                <a:gd name="T27" fmla="*/ 27 h 79"/>
                <a:gd name="T28" fmla="*/ 37 w 123"/>
                <a:gd name="T29" fmla="*/ 27 h 79"/>
                <a:gd name="T30" fmla="*/ 30 w 123"/>
                <a:gd name="T31" fmla="*/ 27 h 79"/>
                <a:gd name="T32" fmla="*/ 26 w 123"/>
                <a:gd name="T33" fmla="*/ 22 h 79"/>
                <a:gd name="T34" fmla="*/ 28 w 123"/>
                <a:gd name="T35" fmla="*/ 18 h 79"/>
                <a:gd name="T36" fmla="*/ 33 w 123"/>
                <a:gd name="T37" fmla="*/ 15 h 79"/>
                <a:gd name="T38" fmla="*/ 36 w 123"/>
                <a:gd name="T39" fmla="*/ 14 h 79"/>
                <a:gd name="T40" fmla="*/ 44 w 123"/>
                <a:gd name="T41" fmla="*/ 19 h 79"/>
                <a:gd name="T42" fmla="*/ 45 w 123"/>
                <a:gd name="T43" fmla="*/ 15 h 79"/>
                <a:gd name="T44" fmla="*/ 40 w 123"/>
                <a:gd name="T45" fmla="*/ 10 h 79"/>
                <a:gd name="T46" fmla="*/ 41 w 123"/>
                <a:gd name="T47" fmla="*/ 4 h 79"/>
                <a:gd name="T48" fmla="*/ 30 w 123"/>
                <a:gd name="T49" fmla="*/ 6 h 79"/>
                <a:gd name="T50" fmla="*/ 22 w 123"/>
                <a:gd name="T51" fmla="*/ 6 h 79"/>
                <a:gd name="T52" fmla="*/ 24 w 123"/>
                <a:gd name="T53" fmla="*/ 14 h 79"/>
                <a:gd name="T54" fmla="*/ 17 w 123"/>
                <a:gd name="T55" fmla="*/ 14 h 79"/>
                <a:gd name="T56" fmla="*/ 18 w 123"/>
                <a:gd name="T57" fmla="*/ 15 h 79"/>
                <a:gd name="T58" fmla="*/ 21 w 123"/>
                <a:gd name="T59" fmla="*/ 19 h 79"/>
                <a:gd name="T60" fmla="*/ 17 w 123"/>
                <a:gd name="T61" fmla="*/ 23 h 79"/>
                <a:gd name="T62" fmla="*/ 4 w 123"/>
                <a:gd name="T63" fmla="*/ 26 h 79"/>
                <a:gd name="T64" fmla="*/ 0 w 123"/>
                <a:gd name="T65" fmla="*/ 31 h 79"/>
                <a:gd name="T66" fmla="*/ 6 w 123"/>
                <a:gd name="T67" fmla="*/ 36 h 79"/>
                <a:gd name="T68" fmla="*/ 14 w 123"/>
                <a:gd name="T69" fmla="*/ 41 h 79"/>
                <a:gd name="T70" fmla="*/ 18 w 123"/>
                <a:gd name="T71" fmla="*/ 52 h 79"/>
                <a:gd name="T72" fmla="*/ 14 w 123"/>
                <a:gd name="T73" fmla="*/ 61 h 79"/>
                <a:gd name="T74" fmla="*/ 14 w 123"/>
                <a:gd name="T75" fmla="*/ 67 h 79"/>
                <a:gd name="T76" fmla="*/ 22 w 123"/>
                <a:gd name="T77" fmla="*/ 72 h 79"/>
                <a:gd name="T78" fmla="*/ 28 w 123"/>
                <a:gd name="T79" fmla="*/ 68 h 79"/>
                <a:gd name="T80" fmla="*/ 32 w 123"/>
                <a:gd name="T81" fmla="*/ 68 h 79"/>
                <a:gd name="T82" fmla="*/ 36 w 123"/>
                <a:gd name="T83" fmla="*/ 71 h 79"/>
                <a:gd name="T84" fmla="*/ 37 w 123"/>
                <a:gd name="T85" fmla="*/ 67 h 79"/>
                <a:gd name="T86" fmla="*/ 41 w 123"/>
                <a:gd name="T87" fmla="*/ 61 h 79"/>
                <a:gd name="T88" fmla="*/ 48 w 123"/>
                <a:gd name="T89" fmla="*/ 63 h 79"/>
                <a:gd name="T90" fmla="*/ 49 w 123"/>
                <a:gd name="T91" fmla="*/ 61 h 79"/>
                <a:gd name="T92" fmla="*/ 48 w 123"/>
                <a:gd name="T93" fmla="*/ 56 h 79"/>
                <a:gd name="T94" fmla="*/ 53 w 123"/>
                <a:gd name="T95" fmla="*/ 48 h 79"/>
                <a:gd name="T96" fmla="*/ 62 w 123"/>
                <a:gd name="T97" fmla="*/ 49 h 79"/>
                <a:gd name="T98" fmla="*/ 66 w 123"/>
                <a:gd name="T99" fmla="*/ 55 h 79"/>
                <a:gd name="T100" fmla="*/ 67 w 123"/>
                <a:gd name="T101" fmla="*/ 61 h 79"/>
                <a:gd name="T102" fmla="*/ 70 w 123"/>
                <a:gd name="T103" fmla="*/ 72 h 79"/>
                <a:gd name="T104" fmla="*/ 75 w 123"/>
                <a:gd name="T105" fmla="*/ 77 h 79"/>
                <a:gd name="T106" fmla="*/ 81 w 123"/>
                <a:gd name="T107" fmla="*/ 72 h 79"/>
                <a:gd name="T108" fmla="*/ 89 w 123"/>
                <a:gd name="T109" fmla="*/ 71 h 79"/>
                <a:gd name="T110" fmla="*/ 101 w 123"/>
                <a:gd name="T111" fmla="*/ 65 h 79"/>
                <a:gd name="T112" fmla="*/ 106 w 123"/>
                <a:gd name="T113" fmla="*/ 67 h 79"/>
                <a:gd name="T114" fmla="*/ 122 w 123"/>
                <a:gd name="T115" fmla="*/ 68 h 79"/>
                <a:gd name="T116" fmla="*/ 123 w 123"/>
                <a:gd name="T117" fmla="*/ 65 h 79"/>
                <a:gd name="T118" fmla="*/ 123 w 123"/>
                <a:gd name="T11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9">
                  <a:moveTo>
                    <a:pt x="123" y="65"/>
                  </a:moveTo>
                  <a:lnTo>
                    <a:pt x="122" y="63"/>
                  </a:lnTo>
                  <a:lnTo>
                    <a:pt x="119" y="61"/>
                  </a:lnTo>
                  <a:lnTo>
                    <a:pt x="119" y="60"/>
                  </a:lnTo>
                  <a:lnTo>
                    <a:pt x="119" y="57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5" y="49"/>
                  </a:lnTo>
                  <a:lnTo>
                    <a:pt x="115" y="45"/>
                  </a:lnTo>
                  <a:lnTo>
                    <a:pt x="114" y="44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2" y="44"/>
                  </a:lnTo>
                  <a:lnTo>
                    <a:pt x="101" y="44"/>
                  </a:lnTo>
                  <a:lnTo>
                    <a:pt x="98" y="41"/>
                  </a:lnTo>
                  <a:lnTo>
                    <a:pt x="97" y="40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3" y="32"/>
                  </a:lnTo>
                  <a:lnTo>
                    <a:pt x="93" y="28"/>
                  </a:lnTo>
                  <a:lnTo>
                    <a:pt x="91" y="28"/>
                  </a:lnTo>
                  <a:lnTo>
                    <a:pt x="89" y="28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4" y="31"/>
                  </a:lnTo>
                  <a:lnTo>
                    <a:pt x="71" y="32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63" y="28"/>
                  </a:lnTo>
                  <a:lnTo>
                    <a:pt x="61" y="27"/>
                  </a:lnTo>
                  <a:lnTo>
                    <a:pt x="58" y="26"/>
                  </a:lnTo>
                  <a:lnTo>
                    <a:pt x="57" y="27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8" y="27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1" y="15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8" y="18"/>
                  </a:lnTo>
                  <a:lnTo>
                    <a:pt x="49" y="14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21" y="19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4" y="27"/>
                  </a:lnTo>
                  <a:lnTo>
                    <a:pt x="4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7" y="48"/>
                  </a:lnTo>
                  <a:lnTo>
                    <a:pt x="18" y="52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4" y="68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4" y="61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61" y="48"/>
                  </a:lnTo>
                  <a:lnTo>
                    <a:pt x="62" y="49"/>
                  </a:lnTo>
                  <a:lnTo>
                    <a:pt x="63" y="53"/>
                  </a:lnTo>
                  <a:lnTo>
                    <a:pt x="63" y="55"/>
                  </a:lnTo>
                  <a:lnTo>
                    <a:pt x="66" y="55"/>
                  </a:lnTo>
                  <a:lnTo>
                    <a:pt x="67" y="57"/>
                  </a:lnTo>
                  <a:lnTo>
                    <a:pt x="67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4" y="76"/>
                  </a:lnTo>
                  <a:lnTo>
                    <a:pt x="75" y="77"/>
                  </a:lnTo>
                  <a:lnTo>
                    <a:pt x="75" y="79"/>
                  </a:lnTo>
                  <a:lnTo>
                    <a:pt x="78" y="76"/>
                  </a:lnTo>
                  <a:lnTo>
                    <a:pt x="81" y="72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9" y="71"/>
                  </a:lnTo>
                  <a:lnTo>
                    <a:pt x="91" y="67"/>
                  </a:lnTo>
                  <a:lnTo>
                    <a:pt x="94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2" y="68"/>
                  </a:lnTo>
                  <a:lnTo>
                    <a:pt x="106" y="67"/>
                  </a:lnTo>
                  <a:lnTo>
                    <a:pt x="111" y="65"/>
                  </a:lnTo>
                  <a:lnTo>
                    <a:pt x="115" y="65"/>
                  </a:lnTo>
                  <a:lnTo>
                    <a:pt x="122" y="68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lnTo>
                    <a:pt x="12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299" name="Freeform 148"/>
            <p:cNvSpPr>
              <a:spLocks noEditPoints="1"/>
            </p:cNvSpPr>
            <p:nvPr/>
          </p:nvSpPr>
          <p:spPr bwMode="auto">
            <a:xfrm>
              <a:off x="5888038" y="2343150"/>
              <a:ext cx="1308100" cy="1004888"/>
            </a:xfrm>
            <a:custGeom>
              <a:avLst/>
              <a:gdLst>
                <a:gd name="T0" fmla="*/ 463 w 620"/>
                <a:gd name="T1" fmla="*/ 467 h 477"/>
                <a:gd name="T2" fmla="*/ 487 w 620"/>
                <a:gd name="T3" fmla="*/ 453 h 477"/>
                <a:gd name="T4" fmla="*/ 612 w 620"/>
                <a:gd name="T5" fmla="*/ 68 h 477"/>
                <a:gd name="T6" fmla="*/ 566 w 620"/>
                <a:gd name="T7" fmla="*/ 64 h 477"/>
                <a:gd name="T8" fmla="*/ 517 w 620"/>
                <a:gd name="T9" fmla="*/ 41 h 477"/>
                <a:gd name="T10" fmla="*/ 467 w 620"/>
                <a:gd name="T11" fmla="*/ 5 h 477"/>
                <a:gd name="T12" fmla="*/ 432 w 620"/>
                <a:gd name="T13" fmla="*/ 21 h 477"/>
                <a:gd name="T14" fmla="*/ 410 w 620"/>
                <a:gd name="T15" fmla="*/ 47 h 477"/>
                <a:gd name="T16" fmla="*/ 465 w 620"/>
                <a:gd name="T17" fmla="*/ 86 h 477"/>
                <a:gd name="T18" fmla="*/ 430 w 620"/>
                <a:gd name="T19" fmla="*/ 106 h 477"/>
                <a:gd name="T20" fmla="*/ 401 w 620"/>
                <a:gd name="T21" fmla="*/ 129 h 477"/>
                <a:gd name="T22" fmla="*/ 322 w 620"/>
                <a:gd name="T23" fmla="*/ 154 h 477"/>
                <a:gd name="T24" fmla="*/ 222 w 620"/>
                <a:gd name="T25" fmla="*/ 127 h 477"/>
                <a:gd name="T26" fmla="*/ 159 w 620"/>
                <a:gd name="T27" fmla="*/ 90 h 477"/>
                <a:gd name="T28" fmla="*/ 111 w 620"/>
                <a:gd name="T29" fmla="*/ 57 h 477"/>
                <a:gd name="T30" fmla="*/ 87 w 620"/>
                <a:gd name="T31" fmla="*/ 86 h 477"/>
                <a:gd name="T32" fmla="*/ 57 w 620"/>
                <a:gd name="T33" fmla="*/ 110 h 477"/>
                <a:gd name="T34" fmla="*/ 60 w 620"/>
                <a:gd name="T35" fmla="*/ 143 h 477"/>
                <a:gd name="T36" fmla="*/ 21 w 620"/>
                <a:gd name="T37" fmla="*/ 174 h 477"/>
                <a:gd name="T38" fmla="*/ 4 w 620"/>
                <a:gd name="T39" fmla="*/ 195 h 477"/>
                <a:gd name="T40" fmla="*/ 23 w 620"/>
                <a:gd name="T41" fmla="*/ 217 h 477"/>
                <a:gd name="T42" fmla="*/ 51 w 620"/>
                <a:gd name="T43" fmla="*/ 240 h 477"/>
                <a:gd name="T44" fmla="*/ 86 w 620"/>
                <a:gd name="T45" fmla="*/ 272 h 477"/>
                <a:gd name="T46" fmla="*/ 84 w 620"/>
                <a:gd name="T47" fmla="*/ 298 h 477"/>
                <a:gd name="T48" fmla="*/ 117 w 620"/>
                <a:gd name="T49" fmla="*/ 311 h 477"/>
                <a:gd name="T50" fmla="*/ 164 w 620"/>
                <a:gd name="T51" fmla="*/ 338 h 477"/>
                <a:gd name="T52" fmla="*/ 206 w 620"/>
                <a:gd name="T53" fmla="*/ 342 h 477"/>
                <a:gd name="T54" fmla="*/ 233 w 620"/>
                <a:gd name="T55" fmla="*/ 344 h 477"/>
                <a:gd name="T56" fmla="*/ 262 w 620"/>
                <a:gd name="T57" fmla="*/ 334 h 477"/>
                <a:gd name="T58" fmla="*/ 291 w 620"/>
                <a:gd name="T59" fmla="*/ 324 h 477"/>
                <a:gd name="T60" fmla="*/ 305 w 620"/>
                <a:gd name="T61" fmla="*/ 338 h 477"/>
                <a:gd name="T62" fmla="*/ 329 w 620"/>
                <a:gd name="T63" fmla="*/ 372 h 477"/>
                <a:gd name="T64" fmla="*/ 328 w 620"/>
                <a:gd name="T65" fmla="*/ 397 h 477"/>
                <a:gd name="T66" fmla="*/ 345 w 620"/>
                <a:gd name="T67" fmla="*/ 424 h 477"/>
                <a:gd name="T68" fmla="*/ 377 w 620"/>
                <a:gd name="T69" fmla="*/ 434 h 477"/>
                <a:gd name="T70" fmla="*/ 391 w 620"/>
                <a:gd name="T71" fmla="*/ 416 h 477"/>
                <a:gd name="T72" fmla="*/ 425 w 620"/>
                <a:gd name="T73" fmla="*/ 412 h 477"/>
                <a:gd name="T74" fmla="*/ 453 w 620"/>
                <a:gd name="T75" fmla="*/ 431 h 477"/>
                <a:gd name="T76" fmla="*/ 465 w 620"/>
                <a:gd name="T77" fmla="*/ 433 h 477"/>
                <a:gd name="T78" fmla="*/ 474 w 620"/>
                <a:gd name="T79" fmla="*/ 447 h 477"/>
                <a:gd name="T80" fmla="*/ 491 w 620"/>
                <a:gd name="T81" fmla="*/ 431 h 477"/>
                <a:gd name="T82" fmla="*/ 510 w 620"/>
                <a:gd name="T83" fmla="*/ 424 h 477"/>
                <a:gd name="T84" fmla="*/ 518 w 620"/>
                <a:gd name="T85" fmla="*/ 418 h 477"/>
                <a:gd name="T86" fmla="*/ 534 w 620"/>
                <a:gd name="T87" fmla="*/ 412 h 477"/>
                <a:gd name="T88" fmla="*/ 557 w 620"/>
                <a:gd name="T89" fmla="*/ 400 h 477"/>
                <a:gd name="T90" fmla="*/ 570 w 620"/>
                <a:gd name="T91" fmla="*/ 382 h 477"/>
                <a:gd name="T92" fmla="*/ 570 w 620"/>
                <a:gd name="T93" fmla="*/ 371 h 477"/>
                <a:gd name="T94" fmla="*/ 579 w 620"/>
                <a:gd name="T95" fmla="*/ 358 h 477"/>
                <a:gd name="T96" fmla="*/ 589 w 620"/>
                <a:gd name="T97" fmla="*/ 336 h 477"/>
                <a:gd name="T98" fmla="*/ 590 w 620"/>
                <a:gd name="T99" fmla="*/ 318 h 477"/>
                <a:gd name="T100" fmla="*/ 580 w 620"/>
                <a:gd name="T101" fmla="*/ 304 h 477"/>
                <a:gd name="T102" fmla="*/ 573 w 620"/>
                <a:gd name="T103" fmla="*/ 286 h 477"/>
                <a:gd name="T104" fmla="*/ 536 w 620"/>
                <a:gd name="T105" fmla="*/ 239 h 477"/>
                <a:gd name="T106" fmla="*/ 553 w 620"/>
                <a:gd name="T107" fmla="*/ 222 h 477"/>
                <a:gd name="T108" fmla="*/ 544 w 620"/>
                <a:gd name="T109" fmla="*/ 213 h 477"/>
                <a:gd name="T110" fmla="*/ 510 w 620"/>
                <a:gd name="T111" fmla="*/ 205 h 477"/>
                <a:gd name="T112" fmla="*/ 516 w 620"/>
                <a:gd name="T113" fmla="*/ 179 h 477"/>
                <a:gd name="T114" fmla="*/ 530 w 620"/>
                <a:gd name="T115" fmla="*/ 186 h 477"/>
                <a:gd name="T116" fmla="*/ 550 w 620"/>
                <a:gd name="T117" fmla="*/ 185 h 477"/>
                <a:gd name="T118" fmla="*/ 576 w 620"/>
                <a:gd name="T119" fmla="*/ 166 h 477"/>
                <a:gd name="T120" fmla="*/ 602 w 620"/>
                <a:gd name="T121" fmla="*/ 147 h 477"/>
                <a:gd name="T122" fmla="*/ 607 w 620"/>
                <a:gd name="T123" fmla="*/ 123 h 477"/>
                <a:gd name="T124" fmla="*/ 620 w 620"/>
                <a:gd name="T125" fmla="*/ 9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0" h="477">
                  <a:moveTo>
                    <a:pt x="484" y="451"/>
                  </a:moveTo>
                  <a:cubicBezTo>
                    <a:pt x="483" y="451"/>
                    <a:pt x="483" y="451"/>
                    <a:pt x="483" y="451"/>
                  </a:cubicBezTo>
                  <a:cubicBezTo>
                    <a:pt x="484" y="454"/>
                    <a:pt x="484" y="454"/>
                    <a:pt x="484" y="454"/>
                  </a:cubicBezTo>
                  <a:cubicBezTo>
                    <a:pt x="481" y="453"/>
                    <a:pt x="481" y="453"/>
                    <a:pt x="481" y="453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0" y="453"/>
                    <a:pt x="480" y="453"/>
                    <a:pt x="480" y="453"/>
                  </a:cubicBezTo>
                  <a:cubicBezTo>
                    <a:pt x="478" y="453"/>
                    <a:pt x="478" y="453"/>
                    <a:pt x="478" y="453"/>
                  </a:cubicBezTo>
                  <a:cubicBezTo>
                    <a:pt x="475" y="454"/>
                    <a:pt x="475" y="454"/>
                    <a:pt x="475" y="454"/>
                  </a:cubicBezTo>
                  <a:cubicBezTo>
                    <a:pt x="475" y="453"/>
                    <a:pt x="475" y="453"/>
                    <a:pt x="475" y="453"/>
                  </a:cubicBezTo>
                  <a:cubicBezTo>
                    <a:pt x="474" y="453"/>
                    <a:pt x="474" y="453"/>
                    <a:pt x="474" y="453"/>
                  </a:cubicBezTo>
                  <a:cubicBezTo>
                    <a:pt x="470" y="453"/>
                    <a:pt x="470" y="453"/>
                    <a:pt x="470" y="453"/>
                  </a:cubicBezTo>
                  <a:cubicBezTo>
                    <a:pt x="471" y="454"/>
                    <a:pt x="471" y="454"/>
                    <a:pt x="471" y="454"/>
                  </a:cubicBezTo>
                  <a:cubicBezTo>
                    <a:pt x="470" y="454"/>
                    <a:pt x="470" y="454"/>
                    <a:pt x="470" y="454"/>
                  </a:cubicBezTo>
                  <a:cubicBezTo>
                    <a:pt x="468" y="454"/>
                    <a:pt x="468" y="454"/>
                    <a:pt x="468" y="454"/>
                  </a:cubicBezTo>
                  <a:cubicBezTo>
                    <a:pt x="467" y="455"/>
                    <a:pt x="467" y="455"/>
                    <a:pt x="467" y="455"/>
                  </a:cubicBezTo>
                  <a:cubicBezTo>
                    <a:pt x="468" y="457"/>
                    <a:pt x="468" y="457"/>
                    <a:pt x="468" y="45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1" y="461"/>
                    <a:pt x="461" y="461"/>
                    <a:pt x="461" y="461"/>
                  </a:cubicBezTo>
                  <a:cubicBezTo>
                    <a:pt x="461" y="464"/>
                    <a:pt x="461" y="464"/>
                    <a:pt x="461" y="464"/>
                  </a:cubicBezTo>
                  <a:cubicBezTo>
                    <a:pt x="463" y="467"/>
                    <a:pt x="463" y="467"/>
                    <a:pt x="463" y="467"/>
                  </a:cubicBezTo>
                  <a:cubicBezTo>
                    <a:pt x="463" y="470"/>
                    <a:pt x="463" y="470"/>
                    <a:pt x="463" y="470"/>
                  </a:cubicBezTo>
                  <a:cubicBezTo>
                    <a:pt x="464" y="473"/>
                    <a:pt x="464" y="473"/>
                    <a:pt x="464" y="473"/>
                  </a:cubicBezTo>
                  <a:cubicBezTo>
                    <a:pt x="467" y="474"/>
                    <a:pt x="467" y="474"/>
                    <a:pt x="467" y="474"/>
                  </a:cubicBezTo>
                  <a:cubicBezTo>
                    <a:pt x="470" y="476"/>
                    <a:pt x="470" y="476"/>
                    <a:pt x="470" y="476"/>
                  </a:cubicBezTo>
                  <a:cubicBezTo>
                    <a:pt x="473" y="477"/>
                    <a:pt x="473" y="477"/>
                    <a:pt x="473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77" y="476"/>
                    <a:pt x="477" y="476"/>
                    <a:pt x="477" y="476"/>
                  </a:cubicBezTo>
                  <a:cubicBezTo>
                    <a:pt x="477" y="474"/>
                    <a:pt x="477" y="474"/>
                    <a:pt x="477" y="474"/>
                  </a:cubicBezTo>
                  <a:cubicBezTo>
                    <a:pt x="478" y="474"/>
                    <a:pt x="478" y="474"/>
                    <a:pt x="478" y="474"/>
                  </a:cubicBezTo>
                  <a:cubicBezTo>
                    <a:pt x="480" y="474"/>
                    <a:pt x="480" y="474"/>
                    <a:pt x="480" y="474"/>
                  </a:cubicBezTo>
                  <a:cubicBezTo>
                    <a:pt x="481" y="473"/>
                    <a:pt x="481" y="473"/>
                    <a:pt x="481" y="473"/>
                  </a:cubicBezTo>
                  <a:cubicBezTo>
                    <a:pt x="483" y="470"/>
                    <a:pt x="483" y="470"/>
                    <a:pt x="483" y="470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84" y="465"/>
                    <a:pt x="484" y="465"/>
                    <a:pt x="484" y="465"/>
                  </a:cubicBezTo>
                  <a:cubicBezTo>
                    <a:pt x="484" y="464"/>
                    <a:pt x="484" y="464"/>
                    <a:pt x="484" y="464"/>
                  </a:cubicBezTo>
                  <a:cubicBezTo>
                    <a:pt x="486" y="461"/>
                    <a:pt x="486" y="461"/>
                    <a:pt x="486" y="461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88" y="458"/>
                    <a:pt x="488" y="458"/>
                    <a:pt x="488" y="458"/>
                  </a:cubicBezTo>
                  <a:cubicBezTo>
                    <a:pt x="488" y="457"/>
                    <a:pt x="488" y="457"/>
                    <a:pt x="488" y="457"/>
                  </a:cubicBezTo>
                  <a:cubicBezTo>
                    <a:pt x="487" y="453"/>
                    <a:pt x="487" y="453"/>
                    <a:pt x="487" y="453"/>
                  </a:cubicBezTo>
                  <a:lnTo>
                    <a:pt x="484" y="451"/>
                  </a:lnTo>
                  <a:close/>
                  <a:moveTo>
                    <a:pt x="587" y="315"/>
                  </a:moveTo>
                  <a:cubicBezTo>
                    <a:pt x="589" y="316"/>
                    <a:pt x="589" y="316"/>
                    <a:pt x="589" y="316"/>
                  </a:cubicBezTo>
                  <a:cubicBezTo>
                    <a:pt x="590" y="316"/>
                    <a:pt x="590" y="316"/>
                    <a:pt x="590" y="316"/>
                  </a:cubicBezTo>
                  <a:cubicBezTo>
                    <a:pt x="592" y="316"/>
                    <a:pt x="592" y="316"/>
                    <a:pt x="592" y="316"/>
                  </a:cubicBezTo>
                  <a:cubicBezTo>
                    <a:pt x="590" y="315"/>
                    <a:pt x="590" y="315"/>
                    <a:pt x="590" y="315"/>
                  </a:cubicBezTo>
                  <a:lnTo>
                    <a:pt x="587" y="315"/>
                  </a:lnTo>
                  <a:close/>
                  <a:moveTo>
                    <a:pt x="620" y="94"/>
                  </a:moveTo>
                  <a:cubicBezTo>
                    <a:pt x="619" y="93"/>
                    <a:pt x="619" y="93"/>
                    <a:pt x="619" y="93"/>
                  </a:cubicBezTo>
                  <a:cubicBezTo>
                    <a:pt x="619" y="90"/>
                    <a:pt x="619" y="90"/>
                    <a:pt x="619" y="90"/>
                  </a:cubicBezTo>
                  <a:cubicBezTo>
                    <a:pt x="616" y="86"/>
                    <a:pt x="616" y="86"/>
                    <a:pt x="616" y="86"/>
                  </a:cubicBezTo>
                  <a:cubicBezTo>
                    <a:pt x="616" y="83"/>
                    <a:pt x="616" y="83"/>
                    <a:pt x="616" y="83"/>
                  </a:cubicBezTo>
                  <a:cubicBezTo>
                    <a:pt x="616" y="81"/>
                    <a:pt x="616" y="81"/>
                    <a:pt x="616" y="81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7" y="78"/>
                    <a:pt x="617" y="78"/>
                    <a:pt x="617" y="78"/>
                  </a:cubicBezTo>
                  <a:cubicBezTo>
                    <a:pt x="617" y="77"/>
                    <a:pt x="617" y="77"/>
                    <a:pt x="617" y="77"/>
                  </a:cubicBezTo>
                  <a:cubicBezTo>
                    <a:pt x="616" y="74"/>
                    <a:pt x="616" y="74"/>
                    <a:pt x="616" y="74"/>
                  </a:cubicBezTo>
                  <a:cubicBezTo>
                    <a:pt x="613" y="73"/>
                    <a:pt x="613" y="73"/>
                    <a:pt x="613" y="73"/>
                  </a:cubicBezTo>
                  <a:cubicBezTo>
                    <a:pt x="613" y="70"/>
                    <a:pt x="613" y="70"/>
                    <a:pt x="613" y="70"/>
                  </a:cubicBezTo>
                  <a:cubicBezTo>
                    <a:pt x="612" y="68"/>
                    <a:pt x="612" y="68"/>
                    <a:pt x="612" y="68"/>
                  </a:cubicBezTo>
                  <a:cubicBezTo>
                    <a:pt x="610" y="67"/>
                    <a:pt x="610" y="67"/>
                    <a:pt x="610" y="67"/>
                  </a:cubicBezTo>
                  <a:cubicBezTo>
                    <a:pt x="607" y="67"/>
                    <a:pt x="607" y="67"/>
                    <a:pt x="607" y="67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0" y="71"/>
                    <a:pt x="600" y="71"/>
                    <a:pt x="600" y="71"/>
                  </a:cubicBezTo>
                  <a:cubicBezTo>
                    <a:pt x="596" y="71"/>
                    <a:pt x="596" y="71"/>
                    <a:pt x="596" y="71"/>
                  </a:cubicBezTo>
                  <a:cubicBezTo>
                    <a:pt x="594" y="73"/>
                    <a:pt x="594" y="73"/>
                    <a:pt x="594" y="73"/>
                  </a:cubicBezTo>
                  <a:cubicBezTo>
                    <a:pt x="593" y="74"/>
                    <a:pt x="593" y="74"/>
                    <a:pt x="593" y="74"/>
                  </a:cubicBezTo>
                  <a:cubicBezTo>
                    <a:pt x="593" y="76"/>
                    <a:pt x="593" y="76"/>
                    <a:pt x="593" y="76"/>
                  </a:cubicBezTo>
                  <a:cubicBezTo>
                    <a:pt x="590" y="76"/>
                    <a:pt x="590" y="76"/>
                    <a:pt x="590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3" y="76"/>
                    <a:pt x="583" y="76"/>
                    <a:pt x="583" y="76"/>
                  </a:cubicBezTo>
                  <a:cubicBezTo>
                    <a:pt x="582" y="76"/>
                    <a:pt x="582" y="76"/>
                    <a:pt x="582" y="76"/>
                  </a:cubicBezTo>
                  <a:cubicBezTo>
                    <a:pt x="579" y="76"/>
                    <a:pt x="579" y="76"/>
                    <a:pt x="579" y="76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68"/>
                    <a:pt x="570" y="68"/>
                    <a:pt x="570" y="68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4" y="63"/>
                    <a:pt x="564" y="63"/>
                    <a:pt x="564" y="63"/>
                  </a:cubicBezTo>
                  <a:cubicBezTo>
                    <a:pt x="564" y="61"/>
                    <a:pt x="564" y="61"/>
                    <a:pt x="564" y="61"/>
                  </a:cubicBezTo>
                  <a:cubicBezTo>
                    <a:pt x="564" y="60"/>
                    <a:pt x="564" y="60"/>
                    <a:pt x="564" y="6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57" y="60"/>
                    <a:pt x="557" y="60"/>
                    <a:pt x="557" y="60"/>
                  </a:cubicBezTo>
                  <a:cubicBezTo>
                    <a:pt x="553" y="57"/>
                    <a:pt x="553" y="57"/>
                    <a:pt x="553" y="57"/>
                  </a:cubicBezTo>
                  <a:cubicBezTo>
                    <a:pt x="549" y="54"/>
                    <a:pt x="549" y="54"/>
                    <a:pt x="549" y="54"/>
                  </a:cubicBezTo>
                  <a:cubicBezTo>
                    <a:pt x="547" y="53"/>
                    <a:pt x="547" y="53"/>
                    <a:pt x="547" y="53"/>
                  </a:cubicBezTo>
                  <a:cubicBezTo>
                    <a:pt x="546" y="53"/>
                    <a:pt x="546" y="53"/>
                    <a:pt x="546" y="53"/>
                  </a:cubicBezTo>
                  <a:cubicBezTo>
                    <a:pt x="546" y="54"/>
                    <a:pt x="546" y="54"/>
                    <a:pt x="546" y="54"/>
                  </a:cubicBezTo>
                  <a:cubicBezTo>
                    <a:pt x="543" y="53"/>
                    <a:pt x="543" y="53"/>
                    <a:pt x="543" y="53"/>
                  </a:cubicBezTo>
                  <a:cubicBezTo>
                    <a:pt x="540" y="53"/>
                    <a:pt x="540" y="53"/>
                    <a:pt x="540" y="53"/>
                  </a:cubicBezTo>
                  <a:cubicBezTo>
                    <a:pt x="539" y="51"/>
                    <a:pt x="539" y="51"/>
                    <a:pt x="539" y="51"/>
                  </a:cubicBezTo>
                  <a:cubicBezTo>
                    <a:pt x="536" y="51"/>
                    <a:pt x="536" y="51"/>
                    <a:pt x="536" y="51"/>
                  </a:cubicBezTo>
                  <a:cubicBezTo>
                    <a:pt x="529" y="51"/>
                    <a:pt x="529" y="51"/>
                    <a:pt x="529" y="51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17" y="41"/>
                    <a:pt x="517" y="41"/>
                    <a:pt x="517" y="41"/>
                  </a:cubicBezTo>
                  <a:cubicBezTo>
                    <a:pt x="514" y="38"/>
                    <a:pt x="514" y="38"/>
                    <a:pt x="514" y="38"/>
                  </a:cubicBezTo>
                  <a:cubicBezTo>
                    <a:pt x="513" y="35"/>
                    <a:pt x="513" y="35"/>
                    <a:pt x="513" y="35"/>
                  </a:cubicBezTo>
                  <a:cubicBezTo>
                    <a:pt x="510" y="33"/>
                    <a:pt x="510" y="33"/>
                    <a:pt x="510" y="33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4" y="28"/>
                    <a:pt x="504" y="28"/>
                    <a:pt x="504" y="28"/>
                  </a:cubicBezTo>
                  <a:cubicBezTo>
                    <a:pt x="500" y="25"/>
                    <a:pt x="500" y="25"/>
                    <a:pt x="500" y="25"/>
                  </a:cubicBezTo>
                  <a:cubicBezTo>
                    <a:pt x="496" y="21"/>
                    <a:pt x="496" y="21"/>
                    <a:pt x="496" y="21"/>
                  </a:cubicBezTo>
                  <a:cubicBezTo>
                    <a:pt x="493" y="18"/>
                    <a:pt x="493" y="18"/>
                    <a:pt x="493" y="18"/>
                  </a:cubicBezTo>
                  <a:cubicBezTo>
                    <a:pt x="491" y="17"/>
                    <a:pt x="491" y="17"/>
                    <a:pt x="491" y="17"/>
                  </a:cubicBezTo>
                  <a:cubicBezTo>
                    <a:pt x="486" y="13"/>
                    <a:pt x="486" y="13"/>
                    <a:pt x="486" y="13"/>
                  </a:cubicBezTo>
                  <a:cubicBezTo>
                    <a:pt x="484" y="11"/>
                    <a:pt x="484" y="11"/>
                    <a:pt x="484" y="11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0" y="8"/>
                    <a:pt x="480" y="8"/>
                    <a:pt x="480" y="8"/>
                  </a:cubicBezTo>
                  <a:cubicBezTo>
                    <a:pt x="477" y="8"/>
                    <a:pt x="477" y="8"/>
                    <a:pt x="477" y="8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3" y="5"/>
                    <a:pt x="473" y="5"/>
                    <a:pt x="473" y="5"/>
                  </a:cubicBezTo>
                  <a:cubicBezTo>
                    <a:pt x="470" y="4"/>
                    <a:pt x="470" y="4"/>
                    <a:pt x="470" y="4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5"/>
                    <a:pt x="467" y="5"/>
                    <a:pt x="467" y="5"/>
                  </a:cubicBezTo>
                  <a:cubicBezTo>
                    <a:pt x="460" y="2"/>
                    <a:pt x="460" y="2"/>
                    <a:pt x="460" y="2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32" y="1"/>
                    <a:pt x="432" y="1"/>
                    <a:pt x="432" y="1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4" y="2"/>
                    <a:pt x="424" y="2"/>
                    <a:pt x="424" y="2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0" y="10"/>
                    <a:pt x="420" y="10"/>
                    <a:pt x="420" y="10"/>
                  </a:cubicBezTo>
                  <a:cubicBezTo>
                    <a:pt x="421" y="11"/>
                    <a:pt x="421" y="11"/>
                    <a:pt x="421" y="11"/>
                  </a:cubicBezTo>
                  <a:cubicBezTo>
                    <a:pt x="424" y="11"/>
                    <a:pt x="424" y="11"/>
                    <a:pt x="424" y="11"/>
                  </a:cubicBezTo>
                  <a:cubicBezTo>
                    <a:pt x="427" y="11"/>
                    <a:pt x="427" y="11"/>
                    <a:pt x="427" y="11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32" y="18"/>
                    <a:pt x="432" y="18"/>
                    <a:pt x="432" y="18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21"/>
                    <a:pt x="432" y="21"/>
                    <a:pt x="432" y="21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1" y="27"/>
                    <a:pt x="431" y="27"/>
                    <a:pt x="431" y="27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1" y="35"/>
                    <a:pt x="431" y="35"/>
                    <a:pt x="431" y="35"/>
                  </a:cubicBezTo>
                  <a:cubicBezTo>
                    <a:pt x="431" y="40"/>
                    <a:pt x="431" y="40"/>
                    <a:pt x="431" y="40"/>
                  </a:cubicBezTo>
                  <a:cubicBezTo>
                    <a:pt x="432" y="41"/>
                    <a:pt x="432" y="41"/>
                    <a:pt x="432" y="41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4" y="44"/>
                    <a:pt x="434" y="44"/>
                    <a:pt x="434" y="44"/>
                  </a:cubicBezTo>
                  <a:cubicBezTo>
                    <a:pt x="432" y="45"/>
                    <a:pt x="432" y="45"/>
                    <a:pt x="432" y="45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27" y="48"/>
                    <a:pt x="427" y="48"/>
                    <a:pt x="427" y="48"/>
                  </a:cubicBezTo>
                  <a:cubicBezTo>
                    <a:pt x="425" y="51"/>
                    <a:pt x="425" y="51"/>
                    <a:pt x="425" y="51"/>
                  </a:cubicBezTo>
                  <a:cubicBezTo>
                    <a:pt x="424" y="51"/>
                    <a:pt x="424" y="51"/>
                    <a:pt x="424" y="51"/>
                  </a:cubicBezTo>
                  <a:cubicBezTo>
                    <a:pt x="421" y="51"/>
                    <a:pt x="421" y="51"/>
                    <a:pt x="421" y="51"/>
                  </a:cubicBezTo>
                  <a:cubicBezTo>
                    <a:pt x="418" y="50"/>
                    <a:pt x="418" y="50"/>
                    <a:pt x="418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1" y="48"/>
                    <a:pt x="411" y="48"/>
                    <a:pt x="411" y="48"/>
                  </a:cubicBezTo>
                  <a:cubicBezTo>
                    <a:pt x="410" y="47"/>
                    <a:pt x="410" y="47"/>
                    <a:pt x="410" y="47"/>
                  </a:cubicBezTo>
                  <a:cubicBezTo>
                    <a:pt x="411" y="67"/>
                    <a:pt x="411" y="67"/>
                    <a:pt x="411" y="67"/>
                  </a:cubicBezTo>
                  <a:cubicBezTo>
                    <a:pt x="412" y="68"/>
                    <a:pt x="412" y="68"/>
                    <a:pt x="412" y="68"/>
                  </a:cubicBezTo>
                  <a:cubicBezTo>
                    <a:pt x="411" y="70"/>
                    <a:pt x="411" y="70"/>
                    <a:pt x="411" y="70"/>
                  </a:cubicBezTo>
                  <a:cubicBezTo>
                    <a:pt x="411" y="71"/>
                    <a:pt x="411" y="71"/>
                    <a:pt x="411" y="71"/>
                  </a:cubicBezTo>
                  <a:cubicBezTo>
                    <a:pt x="415" y="76"/>
                    <a:pt x="415" y="76"/>
                    <a:pt x="415" y="76"/>
                  </a:cubicBezTo>
                  <a:cubicBezTo>
                    <a:pt x="417" y="76"/>
                    <a:pt x="417" y="76"/>
                    <a:pt x="417" y="76"/>
                  </a:cubicBezTo>
                  <a:cubicBezTo>
                    <a:pt x="418" y="74"/>
                    <a:pt x="418" y="74"/>
                    <a:pt x="418" y="74"/>
                  </a:cubicBezTo>
                  <a:cubicBezTo>
                    <a:pt x="421" y="74"/>
                    <a:pt x="421" y="74"/>
                    <a:pt x="421" y="74"/>
                  </a:cubicBezTo>
                  <a:cubicBezTo>
                    <a:pt x="424" y="74"/>
                    <a:pt x="424" y="74"/>
                    <a:pt x="424" y="7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31" y="76"/>
                    <a:pt x="431" y="76"/>
                    <a:pt x="431" y="76"/>
                  </a:cubicBezTo>
                  <a:cubicBezTo>
                    <a:pt x="432" y="76"/>
                    <a:pt x="432" y="76"/>
                    <a:pt x="432" y="76"/>
                  </a:cubicBezTo>
                  <a:cubicBezTo>
                    <a:pt x="434" y="74"/>
                    <a:pt x="434" y="74"/>
                    <a:pt x="434" y="7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45" y="73"/>
                    <a:pt x="445" y="73"/>
                    <a:pt x="445" y="73"/>
                  </a:cubicBezTo>
                  <a:cubicBezTo>
                    <a:pt x="453" y="77"/>
                    <a:pt x="453" y="77"/>
                    <a:pt x="453" y="77"/>
                  </a:cubicBezTo>
                  <a:cubicBezTo>
                    <a:pt x="460" y="81"/>
                    <a:pt x="460" y="81"/>
                    <a:pt x="460" y="81"/>
                  </a:cubicBezTo>
                  <a:cubicBezTo>
                    <a:pt x="465" y="86"/>
                    <a:pt x="465" y="86"/>
                    <a:pt x="465" y="86"/>
                  </a:cubicBezTo>
                  <a:cubicBezTo>
                    <a:pt x="467" y="88"/>
                    <a:pt x="467" y="88"/>
                    <a:pt x="467" y="88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60" y="90"/>
                    <a:pt x="460" y="90"/>
                    <a:pt x="460" y="90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5" y="88"/>
                    <a:pt x="455" y="88"/>
                    <a:pt x="455" y="88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1" y="88"/>
                    <a:pt x="451" y="88"/>
                    <a:pt x="451" y="88"/>
                  </a:cubicBezTo>
                  <a:cubicBezTo>
                    <a:pt x="448" y="90"/>
                    <a:pt x="448" y="90"/>
                    <a:pt x="448" y="90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4" y="91"/>
                    <a:pt x="444" y="91"/>
                    <a:pt x="444" y="91"/>
                  </a:cubicBezTo>
                  <a:cubicBezTo>
                    <a:pt x="443" y="91"/>
                    <a:pt x="443" y="91"/>
                    <a:pt x="443" y="91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40" y="94"/>
                    <a:pt x="440" y="94"/>
                    <a:pt x="440" y="94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2" y="99"/>
                    <a:pt x="432" y="99"/>
                    <a:pt x="432" y="9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0" y="106"/>
                    <a:pt x="430" y="106"/>
                    <a:pt x="430" y="106"/>
                  </a:cubicBezTo>
                  <a:cubicBezTo>
                    <a:pt x="427" y="107"/>
                    <a:pt x="427" y="107"/>
                    <a:pt x="427" y="107"/>
                  </a:cubicBezTo>
                  <a:cubicBezTo>
                    <a:pt x="424" y="107"/>
                    <a:pt x="424" y="107"/>
                    <a:pt x="424" y="107"/>
                  </a:cubicBezTo>
                  <a:cubicBezTo>
                    <a:pt x="421" y="106"/>
                    <a:pt x="421" y="106"/>
                    <a:pt x="421" y="106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7"/>
                    <a:pt x="420" y="107"/>
                    <a:pt x="420" y="107"/>
                  </a:cubicBezTo>
                  <a:cubicBezTo>
                    <a:pt x="418" y="110"/>
                    <a:pt x="418" y="110"/>
                    <a:pt x="418" y="110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14"/>
                    <a:pt x="414" y="114"/>
                    <a:pt x="414" y="114"/>
                  </a:cubicBezTo>
                  <a:cubicBezTo>
                    <a:pt x="412" y="116"/>
                    <a:pt x="412" y="116"/>
                    <a:pt x="412" y="116"/>
                  </a:cubicBezTo>
                  <a:cubicBezTo>
                    <a:pt x="405" y="114"/>
                    <a:pt x="405" y="114"/>
                    <a:pt x="405" y="114"/>
                  </a:cubicBezTo>
                  <a:cubicBezTo>
                    <a:pt x="398" y="111"/>
                    <a:pt x="398" y="111"/>
                    <a:pt x="398" y="111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392" y="111"/>
                    <a:pt x="392" y="111"/>
                    <a:pt x="392" y="111"/>
                  </a:cubicBezTo>
                  <a:cubicBezTo>
                    <a:pt x="391" y="114"/>
                    <a:pt x="391" y="114"/>
                    <a:pt x="391" y="114"/>
                  </a:cubicBezTo>
                  <a:cubicBezTo>
                    <a:pt x="391" y="117"/>
                    <a:pt x="391" y="117"/>
                    <a:pt x="391" y="117"/>
                  </a:cubicBezTo>
                  <a:cubicBezTo>
                    <a:pt x="391" y="120"/>
                    <a:pt x="391" y="120"/>
                    <a:pt x="391" y="120"/>
                  </a:cubicBezTo>
                  <a:cubicBezTo>
                    <a:pt x="392" y="121"/>
                    <a:pt x="392" y="121"/>
                    <a:pt x="392" y="121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8" y="126"/>
                    <a:pt x="398" y="126"/>
                    <a:pt x="398" y="126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0" y="130"/>
                    <a:pt x="400" y="130"/>
                    <a:pt x="400" y="130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92" y="140"/>
                    <a:pt x="392" y="140"/>
                    <a:pt x="392" y="140"/>
                  </a:cubicBezTo>
                  <a:cubicBezTo>
                    <a:pt x="389" y="143"/>
                    <a:pt x="389" y="143"/>
                    <a:pt x="389" y="143"/>
                  </a:cubicBezTo>
                  <a:cubicBezTo>
                    <a:pt x="384" y="146"/>
                    <a:pt x="384" y="146"/>
                    <a:pt x="384" y="146"/>
                  </a:cubicBezTo>
                  <a:cubicBezTo>
                    <a:pt x="379" y="147"/>
                    <a:pt x="379" y="147"/>
                    <a:pt x="379" y="147"/>
                  </a:cubicBezTo>
                  <a:cubicBezTo>
                    <a:pt x="375" y="147"/>
                    <a:pt x="375" y="147"/>
                    <a:pt x="37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48" y="152"/>
                    <a:pt x="348" y="152"/>
                    <a:pt x="348" y="152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6" y="157"/>
                    <a:pt x="336" y="157"/>
                    <a:pt x="336" y="157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2" y="156"/>
                    <a:pt x="332" y="156"/>
                    <a:pt x="332" y="156"/>
                  </a:cubicBezTo>
                  <a:cubicBezTo>
                    <a:pt x="331" y="154"/>
                    <a:pt x="331" y="154"/>
                    <a:pt x="331" y="154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2" y="154"/>
                    <a:pt x="322" y="154"/>
                    <a:pt x="322" y="154"/>
                  </a:cubicBezTo>
                  <a:cubicBezTo>
                    <a:pt x="318" y="154"/>
                    <a:pt x="318" y="154"/>
                    <a:pt x="318" y="154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299" y="147"/>
                    <a:pt x="299" y="147"/>
                    <a:pt x="299" y="147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86" y="144"/>
                    <a:pt x="286" y="144"/>
                    <a:pt x="286" y="14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76" y="143"/>
                    <a:pt x="276" y="143"/>
                    <a:pt x="276" y="143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43" y="142"/>
                    <a:pt x="243" y="142"/>
                    <a:pt x="243" y="142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3" y="137"/>
                    <a:pt x="233" y="137"/>
                    <a:pt x="233" y="137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2" y="127"/>
                    <a:pt x="222" y="127"/>
                    <a:pt x="222" y="127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197" y="114"/>
                    <a:pt x="197" y="114"/>
                    <a:pt x="197" y="114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99"/>
                    <a:pt x="162" y="99"/>
                    <a:pt x="162" y="99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0" y="127"/>
                    <a:pt x="60" y="127"/>
                    <a:pt x="60" y="127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2" y="197"/>
                    <a:pt x="12" y="197"/>
                    <a:pt x="12" y="197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21" y="211"/>
                    <a:pt x="21" y="211"/>
                    <a:pt x="21" y="211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3" y="220"/>
                    <a:pt x="23" y="220"/>
                    <a:pt x="23" y="220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9"/>
                    <a:pt x="37" y="229"/>
                    <a:pt x="37" y="229"/>
                  </a:cubicBezTo>
                  <a:cubicBezTo>
                    <a:pt x="38" y="233"/>
                    <a:pt x="38" y="233"/>
                    <a:pt x="38" y="233"/>
                  </a:cubicBezTo>
                  <a:cubicBezTo>
                    <a:pt x="41" y="236"/>
                    <a:pt x="41" y="236"/>
                    <a:pt x="41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47" y="239"/>
                    <a:pt x="47" y="239"/>
                    <a:pt x="47" y="239"/>
                  </a:cubicBezTo>
                  <a:cubicBezTo>
                    <a:pt x="51" y="240"/>
                    <a:pt x="51" y="240"/>
                    <a:pt x="51" y="240"/>
                  </a:cubicBezTo>
                  <a:cubicBezTo>
                    <a:pt x="57" y="240"/>
                    <a:pt x="57" y="240"/>
                    <a:pt x="57" y="240"/>
                  </a:cubicBezTo>
                  <a:cubicBezTo>
                    <a:pt x="60" y="240"/>
                    <a:pt x="60" y="240"/>
                    <a:pt x="60" y="240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66" y="248"/>
                    <a:pt x="66" y="248"/>
                    <a:pt x="66" y="248"/>
                  </a:cubicBezTo>
                  <a:cubicBezTo>
                    <a:pt x="67" y="250"/>
                    <a:pt x="67" y="250"/>
                    <a:pt x="67" y="250"/>
                  </a:cubicBezTo>
                  <a:cubicBezTo>
                    <a:pt x="68" y="252"/>
                    <a:pt x="68" y="252"/>
                    <a:pt x="68" y="252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7" y="258"/>
                    <a:pt x="77" y="258"/>
                    <a:pt x="77" y="258"/>
                  </a:cubicBezTo>
                  <a:cubicBezTo>
                    <a:pt x="78" y="258"/>
                    <a:pt x="78" y="258"/>
                    <a:pt x="78" y="258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59"/>
                    <a:pt x="77" y="259"/>
                    <a:pt x="77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7" y="263"/>
                    <a:pt x="77" y="263"/>
                    <a:pt x="77" y="263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3" y="271"/>
                    <a:pt x="83" y="271"/>
                    <a:pt x="83" y="271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78"/>
                    <a:pt x="88" y="278"/>
                    <a:pt x="88" y="278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88" y="281"/>
                    <a:pt x="88" y="281"/>
                    <a:pt x="88" y="281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6" y="282"/>
                    <a:pt x="86" y="282"/>
                    <a:pt x="86" y="282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81" y="282"/>
                    <a:pt x="81" y="282"/>
                    <a:pt x="81" y="282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83" y="293"/>
                    <a:pt x="83" y="293"/>
                    <a:pt x="83" y="293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8"/>
                    <a:pt x="84" y="298"/>
                    <a:pt x="84" y="298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8" y="298"/>
                    <a:pt x="88" y="298"/>
                    <a:pt x="88" y="298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1" y="301"/>
                    <a:pt x="91" y="301"/>
                    <a:pt x="91" y="301"/>
                  </a:cubicBezTo>
                  <a:cubicBezTo>
                    <a:pt x="94" y="302"/>
                    <a:pt x="94" y="302"/>
                    <a:pt x="94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101" y="305"/>
                    <a:pt x="101" y="305"/>
                    <a:pt x="101" y="305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9" y="310"/>
                    <a:pt x="109" y="310"/>
                    <a:pt x="109" y="310"/>
                  </a:cubicBezTo>
                  <a:cubicBezTo>
                    <a:pt x="110" y="311"/>
                    <a:pt x="110" y="311"/>
                    <a:pt x="110" y="311"/>
                  </a:cubicBezTo>
                  <a:cubicBezTo>
                    <a:pt x="111" y="312"/>
                    <a:pt x="111" y="312"/>
                    <a:pt x="111" y="312"/>
                  </a:cubicBezTo>
                  <a:cubicBezTo>
                    <a:pt x="113" y="314"/>
                    <a:pt x="113" y="314"/>
                    <a:pt x="113" y="314"/>
                  </a:cubicBezTo>
                  <a:cubicBezTo>
                    <a:pt x="114" y="315"/>
                    <a:pt x="114" y="315"/>
                    <a:pt x="114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7" y="314"/>
                    <a:pt x="117" y="314"/>
                    <a:pt x="117" y="314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4" y="312"/>
                    <a:pt x="124" y="312"/>
                    <a:pt x="124" y="312"/>
                  </a:cubicBezTo>
                  <a:cubicBezTo>
                    <a:pt x="134" y="319"/>
                    <a:pt x="134" y="319"/>
                    <a:pt x="134" y="319"/>
                  </a:cubicBezTo>
                  <a:cubicBezTo>
                    <a:pt x="139" y="321"/>
                    <a:pt x="139" y="321"/>
                    <a:pt x="139" y="321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44" y="325"/>
                    <a:pt x="144" y="325"/>
                    <a:pt x="144" y="325"/>
                  </a:cubicBezTo>
                  <a:cubicBezTo>
                    <a:pt x="146" y="326"/>
                    <a:pt x="146" y="326"/>
                    <a:pt x="146" y="326"/>
                  </a:cubicBezTo>
                  <a:cubicBezTo>
                    <a:pt x="147" y="326"/>
                    <a:pt x="147" y="326"/>
                    <a:pt x="147" y="326"/>
                  </a:cubicBezTo>
                  <a:cubicBezTo>
                    <a:pt x="149" y="326"/>
                    <a:pt x="149" y="326"/>
                    <a:pt x="149" y="326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3" y="335"/>
                    <a:pt x="163" y="335"/>
                    <a:pt x="163" y="335"/>
                  </a:cubicBezTo>
                  <a:cubicBezTo>
                    <a:pt x="164" y="335"/>
                    <a:pt x="164" y="335"/>
                    <a:pt x="164" y="335"/>
                  </a:cubicBezTo>
                  <a:cubicBezTo>
                    <a:pt x="166" y="336"/>
                    <a:pt x="166" y="336"/>
                    <a:pt x="166" y="336"/>
                  </a:cubicBezTo>
                  <a:cubicBezTo>
                    <a:pt x="164" y="338"/>
                    <a:pt x="164" y="338"/>
                    <a:pt x="164" y="338"/>
                  </a:cubicBezTo>
                  <a:cubicBezTo>
                    <a:pt x="166" y="339"/>
                    <a:pt x="166" y="339"/>
                    <a:pt x="166" y="339"/>
                  </a:cubicBezTo>
                  <a:cubicBezTo>
                    <a:pt x="169" y="339"/>
                    <a:pt x="169" y="339"/>
                    <a:pt x="169" y="339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174" y="341"/>
                    <a:pt x="174" y="341"/>
                    <a:pt x="174" y="341"/>
                  </a:cubicBezTo>
                  <a:cubicBezTo>
                    <a:pt x="176" y="344"/>
                    <a:pt x="176" y="344"/>
                    <a:pt x="176" y="344"/>
                  </a:cubicBezTo>
                  <a:cubicBezTo>
                    <a:pt x="177" y="344"/>
                    <a:pt x="177" y="344"/>
                    <a:pt x="177" y="344"/>
                  </a:cubicBezTo>
                  <a:cubicBezTo>
                    <a:pt x="179" y="341"/>
                    <a:pt x="179" y="341"/>
                    <a:pt x="179" y="341"/>
                  </a:cubicBezTo>
                  <a:cubicBezTo>
                    <a:pt x="180" y="344"/>
                    <a:pt x="180" y="344"/>
                    <a:pt x="180" y="344"/>
                  </a:cubicBezTo>
                  <a:cubicBezTo>
                    <a:pt x="182" y="344"/>
                    <a:pt x="182" y="344"/>
                    <a:pt x="182" y="344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83" y="342"/>
                    <a:pt x="183" y="342"/>
                    <a:pt x="183" y="342"/>
                  </a:cubicBezTo>
                  <a:cubicBezTo>
                    <a:pt x="184" y="342"/>
                    <a:pt x="184" y="342"/>
                    <a:pt x="184" y="342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197" y="345"/>
                    <a:pt x="197" y="345"/>
                    <a:pt x="197" y="345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6" y="342"/>
                    <a:pt x="206" y="342"/>
                    <a:pt x="206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9" y="343"/>
                    <a:pt x="209" y="343"/>
                    <a:pt x="209" y="343"/>
                  </a:cubicBezTo>
                  <a:cubicBezTo>
                    <a:pt x="210" y="345"/>
                    <a:pt x="210" y="345"/>
                    <a:pt x="210" y="34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10" y="351"/>
                    <a:pt x="210" y="351"/>
                    <a:pt x="210" y="351"/>
                  </a:cubicBezTo>
                  <a:cubicBezTo>
                    <a:pt x="212" y="352"/>
                    <a:pt x="212" y="352"/>
                    <a:pt x="212" y="352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9" y="341"/>
                    <a:pt x="219" y="341"/>
                    <a:pt x="219" y="341"/>
                  </a:cubicBezTo>
                  <a:cubicBezTo>
                    <a:pt x="223" y="339"/>
                    <a:pt x="223" y="339"/>
                    <a:pt x="22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7" y="342"/>
                    <a:pt x="227" y="342"/>
                    <a:pt x="227" y="342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5" y="344"/>
                    <a:pt x="235" y="344"/>
                    <a:pt x="235" y="344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3" y="345"/>
                    <a:pt x="243" y="345"/>
                    <a:pt x="243" y="345"/>
                  </a:cubicBezTo>
                  <a:cubicBezTo>
                    <a:pt x="243" y="347"/>
                    <a:pt x="243" y="347"/>
                    <a:pt x="243" y="347"/>
                  </a:cubicBezTo>
                  <a:cubicBezTo>
                    <a:pt x="245" y="347"/>
                    <a:pt x="245" y="347"/>
                    <a:pt x="245" y="347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52" y="345"/>
                    <a:pt x="252" y="345"/>
                    <a:pt x="252" y="345"/>
                  </a:cubicBezTo>
                  <a:cubicBezTo>
                    <a:pt x="253" y="345"/>
                    <a:pt x="253" y="345"/>
                    <a:pt x="253" y="345"/>
                  </a:cubicBezTo>
                  <a:cubicBezTo>
                    <a:pt x="255" y="342"/>
                    <a:pt x="255" y="342"/>
                    <a:pt x="255" y="342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6" y="339"/>
                    <a:pt x="256" y="339"/>
                    <a:pt x="256" y="339"/>
                  </a:cubicBezTo>
                  <a:cubicBezTo>
                    <a:pt x="259" y="338"/>
                    <a:pt x="259" y="338"/>
                    <a:pt x="259" y="338"/>
                  </a:cubicBezTo>
                  <a:cubicBezTo>
                    <a:pt x="259" y="336"/>
                    <a:pt x="259" y="336"/>
                    <a:pt x="259" y="336"/>
                  </a:cubicBezTo>
                  <a:cubicBezTo>
                    <a:pt x="259" y="335"/>
                    <a:pt x="259" y="335"/>
                    <a:pt x="259" y="335"/>
                  </a:cubicBezTo>
                  <a:cubicBezTo>
                    <a:pt x="260" y="334"/>
                    <a:pt x="260" y="334"/>
                    <a:pt x="260" y="334"/>
                  </a:cubicBezTo>
                  <a:cubicBezTo>
                    <a:pt x="262" y="334"/>
                    <a:pt x="262" y="334"/>
                    <a:pt x="262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5" y="334"/>
                    <a:pt x="265" y="334"/>
                    <a:pt x="265" y="334"/>
                  </a:cubicBezTo>
                  <a:cubicBezTo>
                    <a:pt x="266" y="332"/>
                    <a:pt x="266" y="332"/>
                    <a:pt x="266" y="332"/>
                  </a:cubicBezTo>
                  <a:cubicBezTo>
                    <a:pt x="269" y="329"/>
                    <a:pt x="269" y="329"/>
                    <a:pt x="269" y="329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2" y="326"/>
                    <a:pt x="272" y="326"/>
                    <a:pt x="272" y="326"/>
                  </a:cubicBezTo>
                  <a:cubicBezTo>
                    <a:pt x="274" y="325"/>
                    <a:pt x="274" y="325"/>
                    <a:pt x="274" y="325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26"/>
                    <a:pt x="278" y="326"/>
                    <a:pt x="278" y="326"/>
                  </a:cubicBezTo>
                  <a:cubicBezTo>
                    <a:pt x="279" y="328"/>
                    <a:pt x="279" y="328"/>
                    <a:pt x="279" y="328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82" y="329"/>
                    <a:pt x="282" y="329"/>
                    <a:pt x="282" y="329"/>
                  </a:cubicBezTo>
                  <a:cubicBezTo>
                    <a:pt x="283" y="329"/>
                    <a:pt x="283" y="329"/>
                    <a:pt x="283" y="329"/>
                  </a:cubicBezTo>
                  <a:cubicBezTo>
                    <a:pt x="285" y="326"/>
                    <a:pt x="285" y="326"/>
                    <a:pt x="285" y="326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89" y="324"/>
                    <a:pt x="289" y="324"/>
                    <a:pt x="289" y="324"/>
                  </a:cubicBezTo>
                  <a:cubicBezTo>
                    <a:pt x="291" y="324"/>
                    <a:pt x="291" y="324"/>
                    <a:pt x="291" y="324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2" y="329"/>
                    <a:pt x="292" y="329"/>
                    <a:pt x="292" y="329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5" y="329"/>
                    <a:pt x="295" y="329"/>
                    <a:pt x="295" y="329"/>
                  </a:cubicBezTo>
                  <a:cubicBezTo>
                    <a:pt x="296" y="328"/>
                    <a:pt x="296" y="328"/>
                    <a:pt x="296" y="328"/>
                  </a:cubicBezTo>
                  <a:cubicBezTo>
                    <a:pt x="296" y="329"/>
                    <a:pt x="296" y="329"/>
                    <a:pt x="296" y="329"/>
                  </a:cubicBezTo>
                  <a:cubicBezTo>
                    <a:pt x="296" y="331"/>
                    <a:pt x="296" y="331"/>
                    <a:pt x="296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296" y="335"/>
                    <a:pt x="296" y="335"/>
                    <a:pt x="296" y="335"/>
                  </a:cubicBezTo>
                  <a:cubicBezTo>
                    <a:pt x="295" y="336"/>
                    <a:pt x="295" y="336"/>
                    <a:pt x="295" y="336"/>
                  </a:cubicBezTo>
                  <a:cubicBezTo>
                    <a:pt x="295" y="337"/>
                    <a:pt x="295" y="337"/>
                    <a:pt x="295" y="337"/>
                  </a:cubicBezTo>
                  <a:cubicBezTo>
                    <a:pt x="296" y="338"/>
                    <a:pt x="296" y="338"/>
                    <a:pt x="296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299" y="337"/>
                    <a:pt x="299" y="337"/>
                    <a:pt x="299" y="337"/>
                  </a:cubicBezTo>
                  <a:cubicBezTo>
                    <a:pt x="299" y="336"/>
                    <a:pt x="299" y="336"/>
                    <a:pt x="299" y="336"/>
                  </a:cubicBezTo>
                  <a:cubicBezTo>
                    <a:pt x="300" y="337"/>
                    <a:pt x="300" y="337"/>
                    <a:pt x="300" y="337"/>
                  </a:cubicBezTo>
                  <a:cubicBezTo>
                    <a:pt x="303" y="338"/>
                    <a:pt x="303" y="338"/>
                    <a:pt x="303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5" y="338"/>
                    <a:pt x="305" y="338"/>
                    <a:pt x="305" y="338"/>
                  </a:cubicBezTo>
                  <a:cubicBezTo>
                    <a:pt x="306" y="339"/>
                    <a:pt x="306" y="339"/>
                    <a:pt x="306" y="339"/>
                  </a:cubicBezTo>
                  <a:cubicBezTo>
                    <a:pt x="308" y="341"/>
                    <a:pt x="308" y="341"/>
                    <a:pt x="308" y="341"/>
                  </a:cubicBezTo>
                  <a:cubicBezTo>
                    <a:pt x="309" y="339"/>
                    <a:pt x="309" y="339"/>
                    <a:pt x="309" y="339"/>
                  </a:cubicBezTo>
                  <a:cubicBezTo>
                    <a:pt x="309" y="335"/>
                    <a:pt x="309" y="335"/>
                    <a:pt x="309" y="335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6" y="341"/>
                    <a:pt x="316" y="341"/>
                    <a:pt x="316" y="341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318" y="344"/>
                    <a:pt x="318" y="344"/>
                    <a:pt x="318" y="344"/>
                  </a:cubicBezTo>
                  <a:cubicBezTo>
                    <a:pt x="321" y="349"/>
                    <a:pt x="321" y="349"/>
                    <a:pt x="321" y="349"/>
                  </a:cubicBezTo>
                  <a:cubicBezTo>
                    <a:pt x="322" y="348"/>
                    <a:pt x="322" y="348"/>
                    <a:pt x="322" y="348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6" y="351"/>
                    <a:pt x="326" y="351"/>
                    <a:pt x="326" y="351"/>
                  </a:cubicBezTo>
                  <a:cubicBezTo>
                    <a:pt x="328" y="357"/>
                    <a:pt x="328" y="357"/>
                    <a:pt x="328" y="357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29" y="369"/>
                    <a:pt x="329" y="369"/>
                    <a:pt x="329" y="369"/>
                  </a:cubicBezTo>
                  <a:cubicBezTo>
                    <a:pt x="328" y="369"/>
                    <a:pt x="328" y="369"/>
                    <a:pt x="328" y="369"/>
                  </a:cubicBezTo>
                  <a:cubicBezTo>
                    <a:pt x="329" y="371"/>
                    <a:pt x="329" y="371"/>
                    <a:pt x="329" y="371"/>
                  </a:cubicBezTo>
                  <a:cubicBezTo>
                    <a:pt x="331" y="372"/>
                    <a:pt x="331" y="372"/>
                    <a:pt x="331" y="372"/>
                  </a:cubicBezTo>
                  <a:cubicBezTo>
                    <a:pt x="329" y="372"/>
                    <a:pt x="329" y="372"/>
                    <a:pt x="329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6" y="374"/>
                    <a:pt x="326" y="374"/>
                    <a:pt x="326" y="374"/>
                  </a:cubicBezTo>
                  <a:cubicBezTo>
                    <a:pt x="326" y="375"/>
                    <a:pt x="326" y="375"/>
                    <a:pt x="326" y="375"/>
                  </a:cubicBezTo>
                  <a:cubicBezTo>
                    <a:pt x="326" y="377"/>
                    <a:pt x="326" y="377"/>
                    <a:pt x="326" y="377"/>
                  </a:cubicBezTo>
                  <a:cubicBezTo>
                    <a:pt x="325" y="377"/>
                    <a:pt x="325" y="377"/>
                    <a:pt x="325" y="377"/>
                  </a:cubicBezTo>
                  <a:cubicBezTo>
                    <a:pt x="324" y="379"/>
                    <a:pt x="324" y="379"/>
                    <a:pt x="324" y="379"/>
                  </a:cubicBezTo>
                  <a:cubicBezTo>
                    <a:pt x="324" y="381"/>
                    <a:pt x="324" y="381"/>
                    <a:pt x="324" y="381"/>
                  </a:cubicBezTo>
                  <a:cubicBezTo>
                    <a:pt x="322" y="381"/>
                    <a:pt x="322" y="381"/>
                    <a:pt x="322" y="381"/>
                  </a:cubicBezTo>
                  <a:cubicBezTo>
                    <a:pt x="321" y="384"/>
                    <a:pt x="321" y="384"/>
                    <a:pt x="321" y="384"/>
                  </a:cubicBezTo>
                  <a:cubicBezTo>
                    <a:pt x="322" y="387"/>
                    <a:pt x="322" y="387"/>
                    <a:pt x="322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90"/>
                    <a:pt x="319" y="390"/>
                    <a:pt x="319" y="390"/>
                  </a:cubicBezTo>
                  <a:cubicBezTo>
                    <a:pt x="321" y="391"/>
                    <a:pt x="321" y="391"/>
                    <a:pt x="321" y="391"/>
                  </a:cubicBezTo>
                  <a:cubicBezTo>
                    <a:pt x="322" y="392"/>
                    <a:pt x="322" y="392"/>
                    <a:pt x="322" y="392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7"/>
                    <a:pt x="322" y="397"/>
                    <a:pt x="322" y="397"/>
                  </a:cubicBezTo>
                  <a:cubicBezTo>
                    <a:pt x="322" y="398"/>
                    <a:pt x="322" y="398"/>
                    <a:pt x="322" y="398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5" y="398"/>
                    <a:pt x="325" y="398"/>
                    <a:pt x="325" y="398"/>
                  </a:cubicBezTo>
                  <a:cubicBezTo>
                    <a:pt x="328" y="397"/>
                    <a:pt x="328" y="397"/>
                    <a:pt x="328" y="397"/>
                  </a:cubicBezTo>
                  <a:cubicBezTo>
                    <a:pt x="329" y="397"/>
                    <a:pt x="329" y="397"/>
                    <a:pt x="329" y="397"/>
                  </a:cubicBezTo>
                  <a:cubicBezTo>
                    <a:pt x="332" y="397"/>
                    <a:pt x="332" y="397"/>
                    <a:pt x="332" y="397"/>
                  </a:cubicBezTo>
                  <a:cubicBezTo>
                    <a:pt x="334" y="397"/>
                    <a:pt x="334" y="397"/>
                    <a:pt x="334" y="397"/>
                  </a:cubicBezTo>
                  <a:cubicBezTo>
                    <a:pt x="336" y="395"/>
                    <a:pt x="336" y="395"/>
                    <a:pt x="336" y="395"/>
                  </a:cubicBezTo>
                  <a:cubicBezTo>
                    <a:pt x="335" y="398"/>
                    <a:pt x="335" y="398"/>
                    <a:pt x="335" y="398"/>
                  </a:cubicBezTo>
                  <a:cubicBezTo>
                    <a:pt x="335" y="400"/>
                    <a:pt x="335" y="400"/>
                    <a:pt x="335" y="400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36" y="404"/>
                    <a:pt x="336" y="404"/>
                    <a:pt x="336" y="404"/>
                  </a:cubicBezTo>
                  <a:cubicBezTo>
                    <a:pt x="338" y="405"/>
                    <a:pt x="338" y="405"/>
                    <a:pt x="338" y="405"/>
                  </a:cubicBezTo>
                  <a:cubicBezTo>
                    <a:pt x="339" y="408"/>
                    <a:pt x="339" y="408"/>
                    <a:pt x="339" y="408"/>
                  </a:cubicBezTo>
                  <a:cubicBezTo>
                    <a:pt x="339" y="410"/>
                    <a:pt x="339" y="410"/>
                    <a:pt x="339" y="410"/>
                  </a:cubicBezTo>
                  <a:cubicBezTo>
                    <a:pt x="342" y="410"/>
                    <a:pt x="342" y="410"/>
                    <a:pt x="342" y="410"/>
                  </a:cubicBezTo>
                  <a:cubicBezTo>
                    <a:pt x="345" y="411"/>
                    <a:pt x="345" y="411"/>
                    <a:pt x="345" y="411"/>
                  </a:cubicBezTo>
                  <a:cubicBezTo>
                    <a:pt x="346" y="412"/>
                    <a:pt x="346" y="412"/>
                    <a:pt x="346" y="412"/>
                  </a:cubicBezTo>
                  <a:cubicBezTo>
                    <a:pt x="345" y="414"/>
                    <a:pt x="345" y="414"/>
                    <a:pt x="345" y="414"/>
                  </a:cubicBezTo>
                  <a:cubicBezTo>
                    <a:pt x="345" y="415"/>
                    <a:pt x="345" y="415"/>
                    <a:pt x="345" y="415"/>
                  </a:cubicBezTo>
                  <a:cubicBezTo>
                    <a:pt x="345" y="418"/>
                    <a:pt x="345" y="418"/>
                    <a:pt x="345" y="418"/>
                  </a:cubicBezTo>
                  <a:cubicBezTo>
                    <a:pt x="344" y="422"/>
                    <a:pt x="344" y="422"/>
                    <a:pt x="344" y="422"/>
                  </a:cubicBezTo>
                  <a:cubicBezTo>
                    <a:pt x="344" y="424"/>
                    <a:pt x="344" y="424"/>
                    <a:pt x="344" y="424"/>
                  </a:cubicBezTo>
                  <a:cubicBezTo>
                    <a:pt x="345" y="424"/>
                    <a:pt x="345" y="424"/>
                    <a:pt x="345" y="424"/>
                  </a:cubicBezTo>
                  <a:cubicBezTo>
                    <a:pt x="349" y="424"/>
                    <a:pt x="349" y="424"/>
                    <a:pt x="349" y="424"/>
                  </a:cubicBezTo>
                  <a:cubicBezTo>
                    <a:pt x="354" y="424"/>
                    <a:pt x="354" y="424"/>
                    <a:pt x="354" y="424"/>
                  </a:cubicBezTo>
                  <a:cubicBezTo>
                    <a:pt x="354" y="425"/>
                    <a:pt x="354" y="425"/>
                    <a:pt x="354" y="425"/>
                  </a:cubicBezTo>
                  <a:cubicBezTo>
                    <a:pt x="354" y="427"/>
                    <a:pt x="354" y="427"/>
                    <a:pt x="354" y="427"/>
                  </a:cubicBezTo>
                  <a:cubicBezTo>
                    <a:pt x="354" y="428"/>
                    <a:pt x="354" y="428"/>
                    <a:pt x="354" y="428"/>
                  </a:cubicBezTo>
                  <a:cubicBezTo>
                    <a:pt x="355" y="429"/>
                    <a:pt x="355" y="429"/>
                    <a:pt x="355" y="429"/>
                  </a:cubicBezTo>
                  <a:cubicBezTo>
                    <a:pt x="357" y="430"/>
                    <a:pt x="357" y="430"/>
                    <a:pt x="357" y="430"/>
                  </a:cubicBezTo>
                  <a:cubicBezTo>
                    <a:pt x="357" y="431"/>
                    <a:pt x="357" y="431"/>
                    <a:pt x="357" y="431"/>
                  </a:cubicBezTo>
                  <a:cubicBezTo>
                    <a:pt x="357" y="433"/>
                    <a:pt x="357" y="433"/>
                    <a:pt x="357" y="433"/>
                  </a:cubicBezTo>
                  <a:cubicBezTo>
                    <a:pt x="358" y="433"/>
                    <a:pt x="358" y="433"/>
                    <a:pt x="358" y="433"/>
                  </a:cubicBezTo>
                  <a:cubicBezTo>
                    <a:pt x="359" y="433"/>
                    <a:pt x="359" y="433"/>
                    <a:pt x="359" y="433"/>
                  </a:cubicBezTo>
                  <a:cubicBezTo>
                    <a:pt x="362" y="433"/>
                    <a:pt x="362" y="433"/>
                    <a:pt x="362" y="433"/>
                  </a:cubicBezTo>
                  <a:cubicBezTo>
                    <a:pt x="364" y="431"/>
                    <a:pt x="364" y="431"/>
                    <a:pt x="364" y="431"/>
                  </a:cubicBezTo>
                  <a:cubicBezTo>
                    <a:pt x="368" y="428"/>
                    <a:pt x="368" y="428"/>
                    <a:pt x="368" y="428"/>
                  </a:cubicBezTo>
                  <a:cubicBezTo>
                    <a:pt x="369" y="434"/>
                    <a:pt x="369" y="434"/>
                    <a:pt x="369" y="434"/>
                  </a:cubicBezTo>
                  <a:cubicBezTo>
                    <a:pt x="371" y="435"/>
                    <a:pt x="371" y="435"/>
                    <a:pt x="371" y="435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75" y="437"/>
                    <a:pt x="375" y="437"/>
                    <a:pt x="375" y="437"/>
                  </a:cubicBezTo>
                  <a:cubicBezTo>
                    <a:pt x="377" y="437"/>
                    <a:pt x="377" y="437"/>
                    <a:pt x="377" y="437"/>
                  </a:cubicBezTo>
                  <a:cubicBezTo>
                    <a:pt x="377" y="434"/>
                    <a:pt x="377" y="434"/>
                    <a:pt x="377" y="434"/>
                  </a:cubicBezTo>
                  <a:cubicBezTo>
                    <a:pt x="375" y="433"/>
                    <a:pt x="375" y="433"/>
                    <a:pt x="375" y="433"/>
                  </a:cubicBezTo>
                  <a:cubicBezTo>
                    <a:pt x="377" y="431"/>
                    <a:pt x="377" y="431"/>
                    <a:pt x="377" y="431"/>
                  </a:cubicBezTo>
                  <a:cubicBezTo>
                    <a:pt x="375" y="430"/>
                    <a:pt x="375" y="430"/>
                    <a:pt x="375" y="430"/>
                  </a:cubicBezTo>
                  <a:cubicBezTo>
                    <a:pt x="372" y="425"/>
                    <a:pt x="372" y="425"/>
                    <a:pt x="372" y="425"/>
                  </a:cubicBezTo>
                  <a:cubicBezTo>
                    <a:pt x="372" y="421"/>
                    <a:pt x="372" y="421"/>
                    <a:pt x="372" y="421"/>
                  </a:cubicBezTo>
                  <a:cubicBezTo>
                    <a:pt x="372" y="420"/>
                    <a:pt x="372" y="420"/>
                    <a:pt x="372" y="420"/>
                  </a:cubicBezTo>
                  <a:cubicBezTo>
                    <a:pt x="374" y="418"/>
                    <a:pt x="374" y="418"/>
                    <a:pt x="374" y="418"/>
                  </a:cubicBezTo>
                  <a:cubicBezTo>
                    <a:pt x="374" y="420"/>
                    <a:pt x="374" y="420"/>
                    <a:pt x="374" y="420"/>
                  </a:cubicBezTo>
                  <a:cubicBezTo>
                    <a:pt x="375" y="420"/>
                    <a:pt x="375" y="420"/>
                    <a:pt x="375" y="420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78" y="420"/>
                    <a:pt x="378" y="420"/>
                    <a:pt x="378" y="420"/>
                  </a:cubicBezTo>
                  <a:cubicBezTo>
                    <a:pt x="379" y="420"/>
                    <a:pt x="379" y="420"/>
                    <a:pt x="379" y="420"/>
                  </a:cubicBezTo>
                  <a:cubicBezTo>
                    <a:pt x="381" y="415"/>
                    <a:pt x="381" y="415"/>
                    <a:pt x="381" y="415"/>
                  </a:cubicBezTo>
                  <a:cubicBezTo>
                    <a:pt x="382" y="415"/>
                    <a:pt x="382" y="415"/>
                    <a:pt x="382" y="415"/>
                  </a:cubicBezTo>
                  <a:cubicBezTo>
                    <a:pt x="384" y="415"/>
                    <a:pt x="384" y="415"/>
                    <a:pt x="384" y="415"/>
                  </a:cubicBezTo>
                  <a:cubicBezTo>
                    <a:pt x="385" y="415"/>
                    <a:pt x="385" y="415"/>
                    <a:pt x="385" y="415"/>
                  </a:cubicBezTo>
                  <a:cubicBezTo>
                    <a:pt x="387" y="418"/>
                    <a:pt x="387" y="418"/>
                    <a:pt x="387" y="418"/>
                  </a:cubicBezTo>
                  <a:cubicBezTo>
                    <a:pt x="388" y="418"/>
                    <a:pt x="388" y="418"/>
                    <a:pt x="388" y="418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92" y="415"/>
                    <a:pt x="392" y="415"/>
                    <a:pt x="392" y="415"/>
                  </a:cubicBezTo>
                  <a:cubicBezTo>
                    <a:pt x="394" y="417"/>
                    <a:pt x="394" y="417"/>
                    <a:pt x="394" y="417"/>
                  </a:cubicBezTo>
                  <a:cubicBezTo>
                    <a:pt x="395" y="415"/>
                    <a:pt x="395" y="415"/>
                    <a:pt x="395" y="415"/>
                  </a:cubicBezTo>
                  <a:cubicBezTo>
                    <a:pt x="397" y="415"/>
                    <a:pt x="397" y="415"/>
                    <a:pt x="397" y="415"/>
                  </a:cubicBezTo>
                  <a:cubicBezTo>
                    <a:pt x="400" y="418"/>
                    <a:pt x="400" y="418"/>
                    <a:pt x="400" y="418"/>
                  </a:cubicBezTo>
                  <a:cubicBezTo>
                    <a:pt x="400" y="417"/>
                    <a:pt x="400" y="417"/>
                    <a:pt x="400" y="417"/>
                  </a:cubicBezTo>
                  <a:cubicBezTo>
                    <a:pt x="401" y="414"/>
                    <a:pt x="401" y="414"/>
                    <a:pt x="401" y="414"/>
                  </a:cubicBezTo>
                  <a:cubicBezTo>
                    <a:pt x="402" y="414"/>
                    <a:pt x="402" y="414"/>
                    <a:pt x="402" y="414"/>
                  </a:cubicBezTo>
                  <a:cubicBezTo>
                    <a:pt x="402" y="415"/>
                    <a:pt x="402" y="415"/>
                    <a:pt x="402" y="415"/>
                  </a:cubicBezTo>
                  <a:cubicBezTo>
                    <a:pt x="405" y="415"/>
                    <a:pt x="405" y="415"/>
                    <a:pt x="405" y="415"/>
                  </a:cubicBezTo>
                  <a:cubicBezTo>
                    <a:pt x="408" y="412"/>
                    <a:pt x="408" y="412"/>
                    <a:pt x="408" y="412"/>
                  </a:cubicBezTo>
                  <a:cubicBezTo>
                    <a:pt x="410" y="411"/>
                    <a:pt x="410" y="411"/>
                    <a:pt x="410" y="411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11" y="408"/>
                    <a:pt x="411" y="408"/>
                    <a:pt x="411" y="408"/>
                  </a:cubicBezTo>
                  <a:cubicBezTo>
                    <a:pt x="414" y="407"/>
                    <a:pt x="414" y="407"/>
                    <a:pt x="414" y="407"/>
                  </a:cubicBezTo>
                  <a:cubicBezTo>
                    <a:pt x="417" y="410"/>
                    <a:pt x="417" y="410"/>
                    <a:pt x="417" y="410"/>
                  </a:cubicBezTo>
                  <a:cubicBezTo>
                    <a:pt x="420" y="412"/>
                    <a:pt x="420" y="412"/>
                    <a:pt x="420" y="412"/>
                  </a:cubicBezTo>
                  <a:cubicBezTo>
                    <a:pt x="422" y="412"/>
                    <a:pt x="422" y="412"/>
                    <a:pt x="422" y="412"/>
                  </a:cubicBezTo>
                  <a:cubicBezTo>
                    <a:pt x="424" y="412"/>
                    <a:pt x="424" y="412"/>
                    <a:pt x="424" y="412"/>
                  </a:cubicBezTo>
                  <a:cubicBezTo>
                    <a:pt x="425" y="412"/>
                    <a:pt x="425" y="412"/>
                    <a:pt x="425" y="412"/>
                  </a:cubicBezTo>
                  <a:cubicBezTo>
                    <a:pt x="428" y="412"/>
                    <a:pt x="428" y="412"/>
                    <a:pt x="428" y="412"/>
                  </a:cubicBezTo>
                  <a:cubicBezTo>
                    <a:pt x="430" y="412"/>
                    <a:pt x="430" y="412"/>
                    <a:pt x="430" y="412"/>
                  </a:cubicBezTo>
                  <a:cubicBezTo>
                    <a:pt x="431" y="415"/>
                    <a:pt x="431" y="415"/>
                    <a:pt x="431" y="415"/>
                  </a:cubicBezTo>
                  <a:cubicBezTo>
                    <a:pt x="431" y="417"/>
                    <a:pt x="431" y="417"/>
                    <a:pt x="431" y="417"/>
                  </a:cubicBezTo>
                  <a:cubicBezTo>
                    <a:pt x="430" y="417"/>
                    <a:pt x="430" y="417"/>
                    <a:pt x="430" y="417"/>
                  </a:cubicBezTo>
                  <a:cubicBezTo>
                    <a:pt x="431" y="421"/>
                    <a:pt x="431" y="421"/>
                    <a:pt x="431" y="421"/>
                  </a:cubicBezTo>
                  <a:cubicBezTo>
                    <a:pt x="432" y="425"/>
                    <a:pt x="432" y="425"/>
                    <a:pt x="432" y="425"/>
                  </a:cubicBezTo>
                  <a:cubicBezTo>
                    <a:pt x="435" y="425"/>
                    <a:pt x="435" y="425"/>
                    <a:pt x="435" y="425"/>
                  </a:cubicBezTo>
                  <a:cubicBezTo>
                    <a:pt x="437" y="427"/>
                    <a:pt x="437" y="427"/>
                    <a:pt x="437" y="427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41" y="431"/>
                    <a:pt x="441" y="431"/>
                    <a:pt x="441" y="431"/>
                  </a:cubicBezTo>
                  <a:cubicBezTo>
                    <a:pt x="443" y="430"/>
                    <a:pt x="443" y="430"/>
                    <a:pt x="443" y="430"/>
                  </a:cubicBezTo>
                  <a:cubicBezTo>
                    <a:pt x="443" y="431"/>
                    <a:pt x="443" y="431"/>
                    <a:pt x="443" y="431"/>
                  </a:cubicBezTo>
                  <a:cubicBezTo>
                    <a:pt x="444" y="431"/>
                    <a:pt x="444" y="431"/>
                    <a:pt x="444" y="431"/>
                  </a:cubicBezTo>
                  <a:cubicBezTo>
                    <a:pt x="445" y="430"/>
                    <a:pt x="445" y="430"/>
                    <a:pt x="445" y="430"/>
                  </a:cubicBezTo>
                  <a:cubicBezTo>
                    <a:pt x="448" y="430"/>
                    <a:pt x="448" y="430"/>
                    <a:pt x="448" y="430"/>
                  </a:cubicBezTo>
                  <a:cubicBezTo>
                    <a:pt x="450" y="431"/>
                    <a:pt x="450" y="431"/>
                    <a:pt x="450" y="431"/>
                  </a:cubicBezTo>
                  <a:cubicBezTo>
                    <a:pt x="451" y="433"/>
                    <a:pt x="451" y="433"/>
                    <a:pt x="451" y="433"/>
                  </a:cubicBezTo>
                  <a:cubicBezTo>
                    <a:pt x="453" y="431"/>
                    <a:pt x="453" y="431"/>
                    <a:pt x="453" y="431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30"/>
                    <a:pt x="454" y="430"/>
                    <a:pt x="454" y="430"/>
                  </a:cubicBezTo>
                  <a:cubicBezTo>
                    <a:pt x="455" y="431"/>
                    <a:pt x="455" y="431"/>
                    <a:pt x="455" y="431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55" y="425"/>
                    <a:pt x="455" y="425"/>
                    <a:pt x="455" y="425"/>
                  </a:cubicBezTo>
                  <a:cubicBezTo>
                    <a:pt x="455" y="427"/>
                    <a:pt x="455" y="427"/>
                    <a:pt x="455" y="427"/>
                  </a:cubicBezTo>
                  <a:cubicBezTo>
                    <a:pt x="455" y="428"/>
                    <a:pt x="455" y="428"/>
                    <a:pt x="455" y="428"/>
                  </a:cubicBezTo>
                  <a:cubicBezTo>
                    <a:pt x="457" y="428"/>
                    <a:pt x="457" y="428"/>
                    <a:pt x="457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8" y="428"/>
                    <a:pt x="458" y="428"/>
                    <a:pt x="458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60" y="430"/>
                    <a:pt x="460" y="430"/>
                    <a:pt x="460" y="430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3" y="433"/>
                    <a:pt x="463" y="433"/>
                    <a:pt x="463" y="433"/>
                  </a:cubicBezTo>
                  <a:cubicBezTo>
                    <a:pt x="463" y="434"/>
                    <a:pt x="463" y="434"/>
                    <a:pt x="463" y="434"/>
                  </a:cubicBezTo>
                  <a:cubicBezTo>
                    <a:pt x="464" y="433"/>
                    <a:pt x="464" y="433"/>
                    <a:pt x="464" y="433"/>
                  </a:cubicBezTo>
                  <a:cubicBezTo>
                    <a:pt x="465" y="433"/>
                    <a:pt x="465" y="433"/>
                    <a:pt x="465" y="433"/>
                  </a:cubicBezTo>
                  <a:cubicBezTo>
                    <a:pt x="467" y="431"/>
                    <a:pt x="467" y="431"/>
                    <a:pt x="467" y="431"/>
                  </a:cubicBezTo>
                  <a:cubicBezTo>
                    <a:pt x="467" y="430"/>
                    <a:pt x="467" y="430"/>
                    <a:pt x="467" y="430"/>
                  </a:cubicBezTo>
                  <a:cubicBezTo>
                    <a:pt x="467" y="428"/>
                    <a:pt x="467" y="428"/>
                    <a:pt x="467" y="428"/>
                  </a:cubicBezTo>
                  <a:cubicBezTo>
                    <a:pt x="468" y="431"/>
                    <a:pt x="468" y="431"/>
                    <a:pt x="468" y="431"/>
                  </a:cubicBezTo>
                  <a:cubicBezTo>
                    <a:pt x="468" y="433"/>
                    <a:pt x="468" y="433"/>
                    <a:pt x="468" y="433"/>
                  </a:cubicBezTo>
                  <a:cubicBezTo>
                    <a:pt x="470" y="433"/>
                    <a:pt x="470" y="433"/>
                    <a:pt x="470" y="433"/>
                  </a:cubicBezTo>
                  <a:cubicBezTo>
                    <a:pt x="470" y="431"/>
                    <a:pt x="470" y="431"/>
                    <a:pt x="470" y="431"/>
                  </a:cubicBezTo>
                  <a:cubicBezTo>
                    <a:pt x="471" y="433"/>
                    <a:pt x="471" y="433"/>
                    <a:pt x="471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1" y="434"/>
                    <a:pt x="471" y="434"/>
                    <a:pt x="471" y="434"/>
                  </a:cubicBezTo>
                  <a:cubicBezTo>
                    <a:pt x="471" y="435"/>
                    <a:pt x="471" y="435"/>
                    <a:pt x="471" y="435"/>
                  </a:cubicBezTo>
                  <a:cubicBezTo>
                    <a:pt x="470" y="437"/>
                    <a:pt x="470" y="437"/>
                    <a:pt x="470" y="437"/>
                  </a:cubicBezTo>
                  <a:cubicBezTo>
                    <a:pt x="470" y="438"/>
                    <a:pt x="470" y="438"/>
                    <a:pt x="470" y="438"/>
                  </a:cubicBezTo>
                  <a:cubicBezTo>
                    <a:pt x="471" y="441"/>
                    <a:pt x="471" y="441"/>
                    <a:pt x="471" y="441"/>
                  </a:cubicBezTo>
                  <a:cubicBezTo>
                    <a:pt x="471" y="443"/>
                    <a:pt x="471" y="443"/>
                    <a:pt x="471" y="443"/>
                  </a:cubicBezTo>
                  <a:cubicBezTo>
                    <a:pt x="473" y="443"/>
                    <a:pt x="473" y="443"/>
                    <a:pt x="473" y="443"/>
                  </a:cubicBezTo>
                  <a:cubicBezTo>
                    <a:pt x="473" y="444"/>
                    <a:pt x="473" y="444"/>
                    <a:pt x="473" y="444"/>
                  </a:cubicBezTo>
                  <a:cubicBezTo>
                    <a:pt x="473" y="445"/>
                    <a:pt x="473" y="445"/>
                    <a:pt x="473" y="445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74" y="447"/>
                    <a:pt x="474" y="447"/>
                    <a:pt x="474" y="447"/>
                  </a:cubicBezTo>
                  <a:cubicBezTo>
                    <a:pt x="474" y="448"/>
                    <a:pt x="474" y="448"/>
                    <a:pt x="474" y="448"/>
                  </a:cubicBezTo>
                  <a:cubicBezTo>
                    <a:pt x="478" y="448"/>
                    <a:pt x="478" y="448"/>
                    <a:pt x="478" y="448"/>
                  </a:cubicBezTo>
                  <a:cubicBezTo>
                    <a:pt x="480" y="448"/>
                    <a:pt x="480" y="448"/>
                    <a:pt x="480" y="448"/>
                  </a:cubicBezTo>
                  <a:cubicBezTo>
                    <a:pt x="481" y="447"/>
                    <a:pt x="481" y="447"/>
                    <a:pt x="481" y="447"/>
                  </a:cubicBezTo>
                  <a:cubicBezTo>
                    <a:pt x="480" y="444"/>
                    <a:pt x="480" y="444"/>
                    <a:pt x="480" y="444"/>
                  </a:cubicBezTo>
                  <a:cubicBezTo>
                    <a:pt x="478" y="441"/>
                    <a:pt x="478" y="441"/>
                    <a:pt x="478" y="441"/>
                  </a:cubicBezTo>
                  <a:cubicBezTo>
                    <a:pt x="477" y="441"/>
                    <a:pt x="477" y="441"/>
                    <a:pt x="477" y="441"/>
                  </a:cubicBezTo>
                  <a:cubicBezTo>
                    <a:pt x="475" y="440"/>
                    <a:pt x="475" y="440"/>
                    <a:pt x="475" y="440"/>
                  </a:cubicBezTo>
                  <a:cubicBezTo>
                    <a:pt x="477" y="438"/>
                    <a:pt x="477" y="438"/>
                    <a:pt x="477" y="438"/>
                  </a:cubicBezTo>
                  <a:cubicBezTo>
                    <a:pt x="478" y="437"/>
                    <a:pt x="478" y="437"/>
                    <a:pt x="478" y="437"/>
                  </a:cubicBezTo>
                  <a:cubicBezTo>
                    <a:pt x="478" y="435"/>
                    <a:pt x="478" y="435"/>
                    <a:pt x="478" y="435"/>
                  </a:cubicBezTo>
                  <a:cubicBezTo>
                    <a:pt x="480" y="435"/>
                    <a:pt x="480" y="435"/>
                    <a:pt x="480" y="435"/>
                  </a:cubicBezTo>
                  <a:cubicBezTo>
                    <a:pt x="481" y="435"/>
                    <a:pt x="481" y="435"/>
                    <a:pt x="481" y="435"/>
                  </a:cubicBezTo>
                  <a:cubicBezTo>
                    <a:pt x="481" y="434"/>
                    <a:pt x="481" y="434"/>
                    <a:pt x="481" y="434"/>
                  </a:cubicBezTo>
                  <a:cubicBezTo>
                    <a:pt x="483" y="433"/>
                    <a:pt x="483" y="433"/>
                    <a:pt x="483" y="433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8" y="433"/>
                    <a:pt x="488" y="433"/>
                    <a:pt x="488" y="433"/>
                  </a:cubicBezTo>
                  <a:cubicBezTo>
                    <a:pt x="490" y="431"/>
                    <a:pt x="490" y="431"/>
                    <a:pt x="490" y="431"/>
                  </a:cubicBezTo>
                  <a:cubicBezTo>
                    <a:pt x="491" y="431"/>
                    <a:pt x="491" y="431"/>
                    <a:pt x="491" y="431"/>
                  </a:cubicBezTo>
                  <a:cubicBezTo>
                    <a:pt x="493" y="431"/>
                    <a:pt x="493" y="431"/>
                    <a:pt x="493" y="431"/>
                  </a:cubicBezTo>
                  <a:cubicBezTo>
                    <a:pt x="493" y="430"/>
                    <a:pt x="493" y="430"/>
                    <a:pt x="493" y="430"/>
                  </a:cubicBezTo>
                  <a:cubicBezTo>
                    <a:pt x="493" y="428"/>
                    <a:pt x="493" y="428"/>
                    <a:pt x="493" y="428"/>
                  </a:cubicBezTo>
                  <a:cubicBezTo>
                    <a:pt x="494" y="428"/>
                    <a:pt x="494" y="428"/>
                    <a:pt x="494" y="428"/>
                  </a:cubicBezTo>
                  <a:cubicBezTo>
                    <a:pt x="496" y="428"/>
                    <a:pt x="496" y="428"/>
                    <a:pt x="496" y="428"/>
                  </a:cubicBezTo>
                  <a:cubicBezTo>
                    <a:pt x="494" y="427"/>
                    <a:pt x="494" y="427"/>
                    <a:pt x="494" y="427"/>
                  </a:cubicBezTo>
                  <a:cubicBezTo>
                    <a:pt x="497" y="428"/>
                    <a:pt x="497" y="428"/>
                    <a:pt x="497" y="428"/>
                  </a:cubicBezTo>
                  <a:cubicBezTo>
                    <a:pt x="498" y="430"/>
                    <a:pt x="498" y="430"/>
                    <a:pt x="498" y="430"/>
                  </a:cubicBezTo>
                  <a:cubicBezTo>
                    <a:pt x="500" y="428"/>
                    <a:pt x="500" y="428"/>
                    <a:pt x="500" y="428"/>
                  </a:cubicBezTo>
                  <a:cubicBezTo>
                    <a:pt x="500" y="425"/>
                    <a:pt x="500" y="425"/>
                    <a:pt x="500" y="425"/>
                  </a:cubicBezTo>
                  <a:cubicBezTo>
                    <a:pt x="501" y="425"/>
                    <a:pt x="501" y="425"/>
                    <a:pt x="501" y="425"/>
                  </a:cubicBezTo>
                  <a:cubicBezTo>
                    <a:pt x="501" y="427"/>
                    <a:pt x="501" y="427"/>
                    <a:pt x="501" y="427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3" y="428"/>
                    <a:pt x="503" y="428"/>
                    <a:pt x="503" y="428"/>
                  </a:cubicBezTo>
                  <a:cubicBezTo>
                    <a:pt x="504" y="427"/>
                    <a:pt x="504" y="427"/>
                    <a:pt x="504" y="427"/>
                  </a:cubicBezTo>
                  <a:cubicBezTo>
                    <a:pt x="506" y="425"/>
                    <a:pt x="506" y="425"/>
                    <a:pt x="506" y="425"/>
                  </a:cubicBezTo>
                  <a:cubicBezTo>
                    <a:pt x="507" y="427"/>
                    <a:pt x="507" y="427"/>
                    <a:pt x="507" y="427"/>
                  </a:cubicBezTo>
                  <a:cubicBezTo>
                    <a:pt x="507" y="424"/>
                    <a:pt x="507" y="424"/>
                    <a:pt x="507" y="424"/>
                  </a:cubicBezTo>
                  <a:cubicBezTo>
                    <a:pt x="508" y="422"/>
                    <a:pt x="508" y="422"/>
                    <a:pt x="508" y="422"/>
                  </a:cubicBezTo>
                  <a:cubicBezTo>
                    <a:pt x="510" y="424"/>
                    <a:pt x="510" y="424"/>
                    <a:pt x="510" y="424"/>
                  </a:cubicBezTo>
                  <a:cubicBezTo>
                    <a:pt x="511" y="422"/>
                    <a:pt x="511" y="422"/>
                    <a:pt x="511" y="422"/>
                  </a:cubicBezTo>
                  <a:cubicBezTo>
                    <a:pt x="513" y="422"/>
                    <a:pt x="513" y="422"/>
                    <a:pt x="513" y="422"/>
                  </a:cubicBezTo>
                  <a:cubicBezTo>
                    <a:pt x="514" y="420"/>
                    <a:pt x="514" y="420"/>
                    <a:pt x="514" y="420"/>
                  </a:cubicBezTo>
                  <a:cubicBezTo>
                    <a:pt x="513" y="418"/>
                    <a:pt x="513" y="418"/>
                    <a:pt x="513" y="418"/>
                  </a:cubicBezTo>
                  <a:cubicBezTo>
                    <a:pt x="510" y="415"/>
                    <a:pt x="510" y="415"/>
                    <a:pt x="510" y="415"/>
                  </a:cubicBezTo>
                  <a:cubicBezTo>
                    <a:pt x="511" y="415"/>
                    <a:pt x="511" y="415"/>
                    <a:pt x="511" y="415"/>
                  </a:cubicBezTo>
                  <a:cubicBezTo>
                    <a:pt x="510" y="414"/>
                    <a:pt x="510" y="414"/>
                    <a:pt x="510" y="414"/>
                  </a:cubicBezTo>
                  <a:cubicBezTo>
                    <a:pt x="507" y="412"/>
                    <a:pt x="507" y="412"/>
                    <a:pt x="507" y="412"/>
                  </a:cubicBezTo>
                  <a:cubicBezTo>
                    <a:pt x="510" y="412"/>
                    <a:pt x="510" y="412"/>
                    <a:pt x="510" y="412"/>
                  </a:cubicBezTo>
                  <a:cubicBezTo>
                    <a:pt x="510" y="411"/>
                    <a:pt x="510" y="411"/>
                    <a:pt x="510" y="411"/>
                  </a:cubicBezTo>
                  <a:cubicBezTo>
                    <a:pt x="511" y="410"/>
                    <a:pt x="511" y="410"/>
                    <a:pt x="511" y="410"/>
                  </a:cubicBezTo>
                  <a:cubicBezTo>
                    <a:pt x="513" y="410"/>
                    <a:pt x="513" y="410"/>
                    <a:pt x="513" y="410"/>
                  </a:cubicBezTo>
                  <a:cubicBezTo>
                    <a:pt x="511" y="411"/>
                    <a:pt x="511" y="411"/>
                    <a:pt x="511" y="411"/>
                  </a:cubicBezTo>
                  <a:cubicBezTo>
                    <a:pt x="511" y="412"/>
                    <a:pt x="511" y="412"/>
                    <a:pt x="511" y="412"/>
                  </a:cubicBezTo>
                  <a:cubicBezTo>
                    <a:pt x="513" y="411"/>
                    <a:pt x="513" y="411"/>
                    <a:pt x="513" y="411"/>
                  </a:cubicBezTo>
                  <a:cubicBezTo>
                    <a:pt x="513" y="414"/>
                    <a:pt x="513" y="414"/>
                    <a:pt x="513" y="414"/>
                  </a:cubicBezTo>
                  <a:cubicBezTo>
                    <a:pt x="514" y="415"/>
                    <a:pt x="514" y="415"/>
                    <a:pt x="514" y="415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16" y="418"/>
                    <a:pt x="516" y="418"/>
                    <a:pt x="516" y="418"/>
                  </a:cubicBezTo>
                  <a:cubicBezTo>
                    <a:pt x="518" y="418"/>
                    <a:pt x="518" y="418"/>
                    <a:pt x="518" y="418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23" y="418"/>
                    <a:pt x="523" y="418"/>
                    <a:pt x="523" y="418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4" y="417"/>
                    <a:pt x="524" y="417"/>
                    <a:pt x="524" y="417"/>
                  </a:cubicBezTo>
                  <a:cubicBezTo>
                    <a:pt x="523" y="417"/>
                    <a:pt x="523" y="417"/>
                    <a:pt x="523" y="417"/>
                  </a:cubicBezTo>
                  <a:cubicBezTo>
                    <a:pt x="524" y="415"/>
                    <a:pt x="524" y="415"/>
                    <a:pt x="524" y="415"/>
                  </a:cubicBezTo>
                  <a:cubicBezTo>
                    <a:pt x="527" y="414"/>
                    <a:pt x="527" y="414"/>
                    <a:pt x="527" y="414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7"/>
                    <a:pt x="527" y="417"/>
                    <a:pt x="527" y="417"/>
                  </a:cubicBezTo>
                  <a:cubicBezTo>
                    <a:pt x="529" y="417"/>
                    <a:pt x="529" y="417"/>
                    <a:pt x="529" y="417"/>
                  </a:cubicBezTo>
                  <a:cubicBezTo>
                    <a:pt x="529" y="415"/>
                    <a:pt x="529" y="415"/>
                    <a:pt x="529" y="415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3" y="415"/>
                    <a:pt x="533" y="415"/>
                    <a:pt x="533" y="415"/>
                  </a:cubicBezTo>
                  <a:cubicBezTo>
                    <a:pt x="534" y="415"/>
                    <a:pt x="534" y="415"/>
                    <a:pt x="534" y="415"/>
                  </a:cubicBezTo>
                  <a:cubicBezTo>
                    <a:pt x="536" y="417"/>
                    <a:pt x="536" y="417"/>
                    <a:pt x="536" y="417"/>
                  </a:cubicBezTo>
                  <a:cubicBezTo>
                    <a:pt x="536" y="415"/>
                    <a:pt x="536" y="415"/>
                    <a:pt x="536" y="415"/>
                  </a:cubicBezTo>
                  <a:cubicBezTo>
                    <a:pt x="536" y="414"/>
                    <a:pt x="536" y="414"/>
                    <a:pt x="536" y="414"/>
                  </a:cubicBezTo>
                  <a:cubicBezTo>
                    <a:pt x="534" y="412"/>
                    <a:pt x="534" y="412"/>
                    <a:pt x="534" y="412"/>
                  </a:cubicBezTo>
                  <a:cubicBezTo>
                    <a:pt x="536" y="412"/>
                    <a:pt x="536" y="412"/>
                    <a:pt x="536" y="412"/>
                  </a:cubicBezTo>
                  <a:cubicBezTo>
                    <a:pt x="537" y="412"/>
                    <a:pt x="537" y="412"/>
                    <a:pt x="537" y="412"/>
                  </a:cubicBezTo>
                  <a:cubicBezTo>
                    <a:pt x="537" y="414"/>
                    <a:pt x="537" y="414"/>
                    <a:pt x="537" y="414"/>
                  </a:cubicBezTo>
                  <a:cubicBezTo>
                    <a:pt x="539" y="414"/>
                    <a:pt x="539" y="414"/>
                    <a:pt x="539" y="414"/>
                  </a:cubicBezTo>
                  <a:cubicBezTo>
                    <a:pt x="540" y="414"/>
                    <a:pt x="540" y="414"/>
                    <a:pt x="540" y="414"/>
                  </a:cubicBezTo>
                  <a:cubicBezTo>
                    <a:pt x="540" y="412"/>
                    <a:pt x="540" y="412"/>
                    <a:pt x="540" y="412"/>
                  </a:cubicBezTo>
                  <a:cubicBezTo>
                    <a:pt x="543" y="412"/>
                    <a:pt x="543" y="412"/>
                    <a:pt x="543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546" y="411"/>
                    <a:pt x="546" y="411"/>
                    <a:pt x="546" y="411"/>
                  </a:cubicBezTo>
                  <a:cubicBezTo>
                    <a:pt x="547" y="408"/>
                    <a:pt x="547" y="408"/>
                    <a:pt x="547" y="408"/>
                  </a:cubicBezTo>
                  <a:cubicBezTo>
                    <a:pt x="549" y="408"/>
                    <a:pt x="549" y="408"/>
                    <a:pt x="549" y="408"/>
                  </a:cubicBezTo>
                  <a:cubicBezTo>
                    <a:pt x="547" y="407"/>
                    <a:pt x="547" y="407"/>
                    <a:pt x="547" y="407"/>
                  </a:cubicBezTo>
                  <a:cubicBezTo>
                    <a:pt x="549" y="407"/>
                    <a:pt x="549" y="407"/>
                    <a:pt x="549" y="407"/>
                  </a:cubicBezTo>
                  <a:cubicBezTo>
                    <a:pt x="549" y="404"/>
                    <a:pt x="549" y="404"/>
                    <a:pt x="549" y="404"/>
                  </a:cubicBezTo>
                  <a:cubicBezTo>
                    <a:pt x="550" y="402"/>
                    <a:pt x="550" y="402"/>
                    <a:pt x="550" y="402"/>
                  </a:cubicBezTo>
                  <a:cubicBezTo>
                    <a:pt x="551" y="404"/>
                    <a:pt x="551" y="404"/>
                    <a:pt x="551" y="404"/>
                  </a:cubicBezTo>
                  <a:cubicBezTo>
                    <a:pt x="553" y="402"/>
                    <a:pt x="553" y="402"/>
                    <a:pt x="553" y="402"/>
                  </a:cubicBezTo>
                  <a:cubicBezTo>
                    <a:pt x="553" y="401"/>
                    <a:pt x="553" y="401"/>
                    <a:pt x="553" y="401"/>
                  </a:cubicBezTo>
                  <a:cubicBezTo>
                    <a:pt x="556" y="400"/>
                    <a:pt x="556" y="400"/>
                    <a:pt x="556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397"/>
                    <a:pt x="557" y="397"/>
                    <a:pt x="557" y="397"/>
                  </a:cubicBezTo>
                  <a:cubicBezTo>
                    <a:pt x="559" y="397"/>
                    <a:pt x="559" y="397"/>
                    <a:pt x="559" y="397"/>
                  </a:cubicBezTo>
                  <a:cubicBezTo>
                    <a:pt x="559" y="398"/>
                    <a:pt x="559" y="398"/>
                    <a:pt x="559" y="398"/>
                  </a:cubicBezTo>
                  <a:cubicBezTo>
                    <a:pt x="560" y="397"/>
                    <a:pt x="560" y="397"/>
                    <a:pt x="560" y="397"/>
                  </a:cubicBezTo>
                  <a:cubicBezTo>
                    <a:pt x="560" y="395"/>
                    <a:pt x="560" y="395"/>
                    <a:pt x="560" y="395"/>
                  </a:cubicBezTo>
                  <a:cubicBezTo>
                    <a:pt x="562" y="394"/>
                    <a:pt x="562" y="394"/>
                    <a:pt x="562" y="394"/>
                  </a:cubicBezTo>
                  <a:cubicBezTo>
                    <a:pt x="562" y="392"/>
                    <a:pt x="562" y="392"/>
                    <a:pt x="562" y="392"/>
                  </a:cubicBezTo>
                  <a:cubicBezTo>
                    <a:pt x="559" y="392"/>
                    <a:pt x="559" y="392"/>
                    <a:pt x="559" y="392"/>
                  </a:cubicBezTo>
                  <a:cubicBezTo>
                    <a:pt x="557" y="391"/>
                    <a:pt x="557" y="391"/>
                    <a:pt x="557" y="391"/>
                  </a:cubicBezTo>
                  <a:cubicBezTo>
                    <a:pt x="560" y="391"/>
                    <a:pt x="560" y="391"/>
                    <a:pt x="560" y="391"/>
                  </a:cubicBezTo>
                  <a:cubicBezTo>
                    <a:pt x="562" y="390"/>
                    <a:pt x="562" y="390"/>
                    <a:pt x="562" y="390"/>
                  </a:cubicBezTo>
                  <a:cubicBezTo>
                    <a:pt x="563" y="390"/>
                    <a:pt x="563" y="390"/>
                    <a:pt x="563" y="390"/>
                  </a:cubicBezTo>
                  <a:cubicBezTo>
                    <a:pt x="564" y="390"/>
                    <a:pt x="564" y="390"/>
                    <a:pt x="564" y="390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67" y="391"/>
                    <a:pt x="567" y="391"/>
                    <a:pt x="567" y="391"/>
                  </a:cubicBezTo>
                  <a:cubicBezTo>
                    <a:pt x="569" y="390"/>
                    <a:pt x="569" y="390"/>
                    <a:pt x="569" y="390"/>
                  </a:cubicBezTo>
                  <a:cubicBezTo>
                    <a:pt x="567" y="387"/>
                    <a:pt x="567" y="387"/>
                    <a:pt x="567" y="387"/>
                  </a:cubicBezTo>
                  <a:cubicBezTo>
                    <a:pt x="569" y="385"/>
                    <a:pt x="569" y="385"/>
                    <a:pt x="569" y="385"/>
                  </a:cubicBezTo>
                  <a:cubicBezTo>
                    <a:pt x="570" y="384"/>
                    <a:pt x="570" y="384"/>
                    <a:pt x="570" y="384"/>
                  </a:cubicBezTo>
                  <a:cubicBezTo>
                    <a:pt x="570" y="382"/>
                    <a:pt x="570" y="382"/>
                    <a:pt x="570" y="382"/>
                  </a:cubicBezTo>
                  <a:cubicBezTo>
                    <a:pt x="569" y="381"/>
                    <a:pt x="569" y="381"/>
                    <a:pt x="569" y="381"/>
                  </a:cubicBezTo>
                  <a:cubicBezTo>
                    <a:pt x="570" y="381"/>
                    <a:pt x="570" y="381"/>
                    <a:pt x="570" y="381"/>
                  </a:cubicBezTo>
                  <a:cubicBezTo>
                    <a:pt x="572" y="382"/>
                    <a:pt x="572" y="382"/>
                    <a:pt x="572" y="382"/>
                  </a:cubicBezTo>
                  <a:cubicBezTo>
                    <a:pt x="572" y="381"/>
                    <a:pt x="572" y="381"/>
                    <a:pt x="572" y="381"/>
                  </a:cubicBezTo>
                  <a:cubicBezTo>
                    <a:pt x="573" y="382"/>
                    <a:pt x="573" y="382"/>
                    <a:pt x="573" y="382"/>
                  </a:cubicBezTo>
                  <a:cubicBezTo>
                    <a:pt x="573" y="381"/>
                    <a:pt x="573" y="381"/>
                    <a:pt x="573" y="381"/>
                  </a:cubicBezTo>
                  <a:cubicBezTo>
                    <a:pt x="573" y="379"/>
                    <a:pt x="573" y="379"/>
                    <a:pt x="573" y="379"/>
                  </a:cubicBezTo>
                  <a:cubicBezTo>
                    <a:pt x="570" y="378"/>
                    <a:pt x="570" y="378"/>
                    <a:pt x="570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79"/>
                    <a:pt x="574" y="379"/>
                    <a:pt x="574" y="379"/>
                  </a:cubicBezTo>
                  <a:cubicBezTo>
                    <a:pt x="576" y="378"/>
                    <a:pt x="576" y="378"/>
                    <a:pt x="576" y="378"/>
                  </a:cubicBezTo>
                  <a:cubicBezTo>
                    <a:pt x="576" y="377"/>
                    <a:pt x="576" y="377"/>
                    <a:pt x="576" y="377"/>
                  </a:cubicBezTo>
                  <a:cubicBezTo>
                    <a:pt x="574" y="377"/>
                    <a:pt x="574" y="377"/>
                    <a:pt x="574" y="377"/>
                  </a:cubicBezTo>
                  <a:cubicBezTo>
                    <a:pt x="574" y="375"/>
                    <a:pt x="574" y="375"/>
                    <a:pt x="574" y="375"/>
                  </a:cubicBezTo>
                  <a:cubicBezTo>
                    <a:pt x="574" y="372"/>
                    <a:pt x="574" y="372"/>
                    <a:pt x="574" y="372"/>
                  </a:cubicBezTo>
                  <a:cubicBezTo>
                    <a:pt x="576" y="371"/>
                    <a:pt x="576" y="371"/>
                    <a:pt x="576" y="371"/>
                  </a:cubicBezTo>
                  <a:cubicBezTo>
                    <a:pt x="574" y="371"/>
                    <a:pt x="574" y="371"/>
                    <a:pt x="574" y="371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2" y="371"/>
                    <a:pt x="572" y="371"/>
                    <a:pt x="572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69" y="368"/>
                    <a:pt x="569" y="368"/>
                    <a:pt x="569" y="368"/>
                  </a:cubicBezTo>
                  <a:cubicBezTo>
                    <a:pt x="573" y="371"/>
                    <a:pt x="573" y="371"/>
                    <a:pt x="573" y="371"/>
                  </a:cubicBezTo>
                  <a:cubicBezTo>
                    <a:pt x="574" y="367"/>
                    <a:pt x="574" y="367"/>
                    <a:pt x="574" y="367"/>
                  </a:cubicBezTo>
                  <a:cubicBezTo>
                    <a:pt x="576" y="367"/>
                    <a:pt x="576" y="367"/>
                    <a:pt x="576" y="367"/>
                  </a:cubicBezTo>
                  <a:cubicBezTo>
                    <a:pt x="576" y="365"/>
                    <a:pt x="576" y="365"/>
                    <a:pt x="576" y="365"/>
                  </a:cubicBezTo>
                  <a:cubicBezTo>
                    <a:pt x="574" y="365"/>
                    <a:pt x="574" y="365"/>
                    <a:pt x="574" y="365"/>
                  </a:cubicBezTo>
                  <a:cubicBezTo>
                    <a:pt x="573" y="365"/>
                    <a:pt x="573" y="365"/>
                    <a:pt x="573" y="365"/>
                  </a:cubicBezTo>
                  <a:cubicBezTo>
                    <a:pt x="574" y="364"/>
                    <a:pt x="574" y="364"/>
                    <a:pt x="574" y="364"/>
                  </a:cubicBezTo>
                  <a:cubicBezTo>
                    <a:pt x="573" y="362"/>
                    <a:pt x="573" y="362"/>
                    <a:pt x="573" y="362"/>
                  </a:cubicBezTo>
                  <a:cubicBezTo>
                    <a:pt x="572" y="359"/>
                    <a:pt x="572" y="359"/>
                    <a:pt x="572" y="359"/>
                  </a:cubicBezTo>
                  <a:cubicBezTo>
                    <a:pt x="573" y="359"/>
                    <a:pt x="573" y="359"/>
                    <a:pt x="573" y="359"/>
                  </a:cubicBezTo>
                  <a:cubicBezTo>
                    <a:pt x="574" y="359"/>
                    <a:pt x="574" y="359"/>
                    <a:pt x="574" y="359"/>
                  </a:cubicBezTo>
                  <a:cubicBezTo>
                    <a:pt x="576" y="361"/>
                    <a:pt x="576" y="361"/>
                    <a:pt x="576" y="361"/>
                  </a:cubicBezTo>
                  <a:cubicBezTo>
                    <a:pt x="577" y="359"/>
                    <a:pt x="577" y="359"/>
                    <a:pt x="577" y="359"/>
                  </a:cubicBezTo>
                  <a:cubicBezTo>
                    <a:pt x="577" y="361"/>
                    <a:pt x="577" y="361"/>
                    <a:pt x="577" y="361"/>
                  </a:cubicBezTo>
                  <a:cubicBezTo>
                    <a:pt x="576" y="362"/>
                    <a:pt x="576" y="362"/>
                    <a:pt x="576" y="362"/>
                  </a:cubicBezTo>
                  <a:cubicBezTo>
                    <a:pt x="577" y="362"/>
                    <a:pt x="577" y="362"/>
                    <a:pt x="577" y="362"/>
                  </a:cubicBezTo>
                  <a:cubicBezTo>
                    <a:pt x="579" y="362"/>
                    <a:pt x="579" y="362"/>
                    <a:pt x="579" y="362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9" y="358"/>
                    <a:pt x="579" y="358"/>
                    <a:pt x="579" y="358"/>
                  </a:cubicBezTo>
                  <a:cubicBezTo>
                    <a:pt x="579" y="355"/>
                    <a:pt x="579" y="355"/>
                    <a:pt x="579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0" y="354"/>
                    <a:pt x="580" y="354"/>
                    <a:pt x="580" y="354"/>
                  </a:cubicBezTo>
                  <a:cubicBezTo>
                    <a:pt x="582" y="354"/>
                    <a:pt x="582" y="354"/>
                    <a:pt x="582" y="354"/>
                  </a:cubicBezTo>
                  <a:cubicBezTo>
                    <a:pt x="582" y="352"/>
                    <a:pt x="582" y="352"/>
                    <a:pt x="582" y="352"/>
                  </a:cubicBezTo>
                  <a:cubicBezTo>
                    <a:pt x="582" y="351"/>
                    <a:pt x="582" y="351"/>
                    <a:pt x="582" y="351"/>
                  </a:cubicBezTo>
                  <a:cubicBezTo>
                    <a:pt x="582" y="349"/>
                    <a:pt x="582" y="349"/>
                    <a:pt x="582" y="349"/>
                  </a:cubicBezTo>
                  <a:cubicBezTo>
                    <a:pt x="582" y="348"/>
                    <a:pt x="582" y="348"/>
                    <a:pt x="582" y="348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3" y="342"/>
                    <a:pt x="583" y="342"/>
                    <a:pt x="583" y="342"/>
                  </a:cubicBezTo>
                  <a:cubicBezTo>
                    <a:pt x="584" y="341"/>
                    <a:pt x="584" y="341"/>
                    <a:pt x="584" y="341"/>
                  </a:cubicBezTo>
                  <a:cubicBezTo>
                    <a:pt x="583" y="339"/>
                    <a:pt x="583" y="339"/>
                    <a:pt x="583" y="339"/>
                  </a:cubicBezTo>
                  <a:cubicBezTo>
                    <a:pt x="584" y="338"/>
                    <a:pt x="584" y="338"/>
                    <a:pt x="584" y="338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7" y="341"/>
                    <a:pt x="587" y="341"/>
                    <a:pt x="587" y="341"/>
                  </a:cubicBezTo>
                  <a:cubicBezTo>
                    <a:pt x="587" y="339"/>
                    <a:pt x="587" y="339"/>
                    <a:pt x="587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90" y="338"/>
                    <a:pt x="590" y="338"/>
                    <a:pt x="590" y="338"/>
                  </a:cubicBezTo>
                  <a:cubicBezTo>
                    <a:pt x="589" y="336"/>
                    <a:pt x="589" y="336"/>
                    <a:pt x="589" y="336"/>
                  </a:cubicBezTo>
                  <a:cubicBezTo>
                    <a:pt x="587" y="335"/>
                    <a:pt x="587" y="335"/>
                    <a:pt x="587" y="335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4"/>
                    <a:pt x="589" y="334"/>
                    <a:pt x="589" y="334"/>
                  </a:cubicBezTo>
                  <a:cubicBezTo>
                    <a:pt x="589" y="332"/>
                    <a:pt x="589" y="332"/>
                    <a:pt x="589" y="332"/>
                  </a:cubicBezTo>
                  <a:cubicBezTo>
                    <a:pt x="587" y="331"/>
                    <a:pt x="587" y="331"/>
                    <a:pt x="587" y="331"/>
                  </a:cubicBezTo>
                  <a:cubicBezTo>
                    <a:pt x="589" y="331"/>
                    <a:pt x="589" y="331"/>
                    <a:pt x="589" y="331"/>
                  </a:cubicBezTo>
                  <a:cubicBezTo>
                    <a:pt x="587" y="329"/>
                    <a:pt x="587" y="329"/>
                    <a:pt x="587" y="329"/>
                  </a:cubicBezTo>
                  <a:cubicBezTo>
                    <a:pt x="584" y="328"/>
                    <a:pt x="584" y="328"/>
                    <a:pt x="584" y="328"/>
                  </a:cubicBezTo>
                  <a:cubicBezTo>
                    <a:pt x="586" y="325"/>
                    <a:pt x="586" y="325"/>
                    <a:pt x="586" y="325"/>
                  </a:cubicBezTo>
                  <a:cubicBezTo>
                    <a:pt x="586" y="326"/>
                    <a:pt x="586" y="326"/>
                    <a:pt x="586" y="326"/>
                  </a:cubicBezTo>
                  <a:cubicBezTo>
                    <a:pt x="587" y="325"/>
                    <a:pt x="587" y="325"/>
                    <a:pt x="587" y="325"/>
                  </a:cubicBezTo>
                  <a:cubicBezTo>
                    <a:pt x="587" y="326"/>
                    <a:pt x="587" y="326"/>
                    <a:pt x="587" y="326"/>
                  </a:cubicBezTo>
                  <a:cubicBezTo>
                    <a:pt x="589" y="326"/>
                    <a:pt x="589" y="326"/>
                    <a:pt x="589" y="326"/>
                  </a:cubicBezTo>
                  <a:cubicBezTo>
                    <a:pt x="589" y="325"/>
                    <a:pt x="589" y="325"/>
                    <a:pt x="589" y="325"/>
                  </a:cubicBezTo>
                  <a:cubicBezTo>
                    <a:pt x="590" y="326"/>
                    <a:pt x="590" y="326"/>
                    <a:pt x="590" y="326"/>
                  </a:cubicBezTo>
                  <a:cubicBezTo>
                    <a:pt x="590" y="324"/>
                    <a:pt x="590" y="324"/>
                    <a:pt x="590" y="324"/>
                  </a:cubicBezTo>
                  <a:cubicBezTo>
                    <a:pt x="589" y="322"/>
                    <a:pt x="589" y="322"/>
                    <a:pt x="589" y="322"/>
                  </a:cubicBezTo>
                  <a:cubicBezTo>
                    <a:pt x="589" y="321"/>
                    <a:pt x="589" y="321"/>
                    <a:pt x="589" y="321"/>
                  </a:cubicBezTo>
                  <a:cubicBezTo>
                    <a:pt x="587" y="321"/>
                    <a:pt x="587" y="321"/>
                    <a:pt x="587" y="321"/>
                  </a:cubicBezTo>
                  <a:cubicBezTo>
                    <a:pt x="590" y="318"/>
                    <a:pt x="590" y="318"/>
                    <a:pt x="590" y="318"/>
                  </a:cubicBezTo>
                  <a:cubicBezTo>
                    <a:pt x="586" y="316"/>
                    <a:pt x="586" y="316"/>
                    <a:pt x="586" y="316"/>
                  </a:cubicBezTo>
                  <a:cubicBezTo>
                    <a:pt x="583" y="315"/>
                    <a:pt x="583" y="315"/>
                    <a:pt x="583" y="315"/>
                  </a:cubicBezTo>
                  <a:cubicBezTo>
                    <a:pt x="582" y="314"/>
                    <a:pt x="582" y="314"/>
                    <a:pt x="582" y="314"/>
                  </a:cubicBezTo>
                  <a:cubicBezTo>
                    <a:pt x="580" y="312"/>
                    <a:pt x="580" y="312"/>
                    <a:pt x="580" y="312"/>
                  </a:cubicBezTo>
                  <a:cubicBezTo>
                    <a:pt x="577" y="312"/>
                    <a:pt x="577" y="312"/>
                    <a:pt x="577" y="312"/>
                  </a:cubicBezTo>
                  <a:cubicBezTo>
                    <a:pt x="576" y="314"/>
                    <a:pt x="576" y="314"/>
                    <a:pt x="576" y="314"/>
                  </a:cubicBezTo>
                  <a:cubicBezTo>
                    <a:pt x="574" y="314"/>
                    <a:pt x="574" y="314"/>
                    <a:pt x="574" y="314"/>
                  </a:cubicBezTo>
                  <a:cubicBezTo>
                    <a:pt x="573" y="314"/>
                    <a:pt x="573" y="314"/>
                    <a:pt x="573" y="314"/>
                  </a:cubicBezTo>
                  <a:cubicBezTo>
                    <a:pt x="574" y="315"/>
                    <a:pt x="574" y="315"/>
                    <a:pt x="574" y="315"/>
                  </a:cubicBezTo>
                  <a:cubicBezTo>
                    <a:pt x="573" y="315"/>
                    <a:pt x="573" y="315"/>
                    <a:pt x="573" y="315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70" y="311"/>
                    <a:pt x="570" y="311"/>
                    <a:pt x="570" y="311"/>
                  </a:cubicBezTo>
                  <a:cubicBezTo>
                    <a:pt x="572" y="311"/>
                    <a:pt x="572" y="311"/>
                    <a:pt x="572" y="311"/>
                  </a:cubicBezTo>
                  <a:cubicBezTo>
                    <a:pt x="573" y="311"/>
                    <a:pt x="573" y="311"/>
                    <a:pt x="573" y="311"/>
                  </a:cubicBezTo>
                  <a:cubicBezTo>
                    <a:pt x="574" y="311"/>
                    <a:pt x="574" y="311"/>
                    <a:pt x="574" y="311"/>
                  </a:cubicBezTo>
                  <a:cubicBezTo>
                    <a:pt x="574" y="309"/>
                    <a:pt x="574" y="309"/>
                    <a:pt x="574" y="309"/>
                  </a:cubicBezTo>
                  <a:cubicBezTo>
                    <a:pt x="574" y="308"/>
                    <a:pt x="574" y="308"/>
                    <a:pt x="574" y="308"/>
                  </a:cubicBezTo>
                  <a:cubicBezTo>
                    <a:pt x="576" y="306"/>
                    <a:pt x="576" y="306"/>
                    <a:pt x="576" y="306"/>
                  </a:cubicBezTo>
                  <a:cubicBezTo>
                    <a:pt x="579" y="305"/>
                    <a:pt x="579" y="305"/>
                    <a:pt x="579" y="305"/>
                  </a:cubicBezTo>
                  <a:cubicBezTo>
                    <a:pt x="580" y="304"/>
                    <a:pt x="580" y="304"/>
                    <a:pt x="580" y="304"/>
                  </a:cubicBezTo>
                  <a:cubicBezTo>
                    <a:pt x="582" y="304"/>
                    <a:pt x="582" y="304"/>
                    <a:pt x="582" y="304"/>
                  </a:cubicBezTo>
                  <a:cubicBezTo>
                    <a:pt x="583" y="304"/>
                    <a:pt x="583" y="304"/>
                    <a:pt x="583" y="304"/>
                  </a:cubicBezTo>
                  <a:cubicBezTo>
                    <a:pt x="582" y="301"/>
                    <a:pt x="582" y="301"/>
                    <a:pt x="582" y="301"/>
                  </a:cubicBezTo>
                  <a:cubicBezTo>
                    <a:pt x="579" y="298"/>
                    <a:pt x="579" y="298"/>
                    <a:pt x="579" y="298"/>
                  </a:cubicBezTo>
                  <a:cubicBezTo>
                    <a:pt x="574" y="295"/>
                    <a:pt x="574" y="295"/>
                    <a:pt x="574" y="295"/>
                  </a:cubicBezTo>
                  <a:cubicBezTo>
                    <a:pt x="570" y="292"/>
                    <a:pt x="570" y="292"/>
                    <a:pt x="570" y="292"/>
                  </a:cubicBezTo>
                  <a:cubicBezTo>
                    <a:pt x="566" y="292"/>
                    <a:pt x="566" y="292"/>
                    <a:pt x="566" y="292"/>
                  </a:cubicBezTo>
                  <a:cubicBezTo>
                    <a:pt x="566" y="289"/>
                    <a:pt x="566" y="289"/>
                    <a:pt x="566" y="289"/>
                  </a:cubicBezTo>
                  <a:cubicBezTo>
                    <a:pt x="563" y="288"/>
                    <a:pt x="563" y="288"/>
                    <a:pt x="563" y="288"/>
                  </a:cubicBezTo>
                  <a:cubicBezTo>
                    <a:pt x="564" y="288"/>
                    <a:pt x="564" y="288"/>
                    <a:pt x="564" y="288"/>
                  </a:cubicBezTo>
                  <a:cubicBezTo>
                    <a:pt x="567" y="289"/>
                    <a:pt x="567" y="289"/>
                    <a:pt x="567" y="289"/>
                  </a:cubicBezTo>
                  <a:cubicBezTo>
                    <a:pt x="569" y="291"/>
                    <a:pt x="569" y="291"/>
                    <a:pt x="569" y="291"/>
                  </a:cubicBezTo>
                  <a:cubicBezTo>
                    <a:pt x="572" y="291"/>
                    <a:pt x="572" y="291"/>
                    <a:pt x="572" y="291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4" y="291"/>
                    <a:pt x="574" y="291"/>
                    <a:pt x="574" y="291"/>
                  </a:cubicBezTo>
                  <a:cubicBezTo>
                    <a:pt x="579" y="292"/>
                    <a:pt x="579" y="292"/>
                    <a:pt x="579" y="292"/>
                  </a:cubicBezTo>
                  <a:cubicBezTo>
                    <a:pt x="579" y="291"/>
                    <a:pt x="579" y="291"/>
                    <a:pt x="579" y="291"/>
                  </a:cubicBezTo>
                  <a:cubicBezTo>
                    <a:pt x="577" y="289"/>
                    <a:pt x="577" y="289"/>
                    <a:pt x="577" y="289"/>
                  </a:cubicBezTo>
                  <a:cubicBezTo>
                    <a:pt x="574" y="288"/>
                    <a:pt x="574" y="288"/>
                    <a:pt x="574" y="288"/>
                  </a:cubicBezTo>
                  <a:cubicBezTo>
                    <a:pt x="573" y="286"/>
                    <a:pt x="573" y="286"/>
                    <a:pt x="573" y="286"/>
                  </a:cubicBezTo>
                  <a:cubicBezTo>
                    <a:pt x="572" y="286"/>
                    <a:pt x="572" y="286"/>
                    <a:pt x="572" y="286"/>
                  </a:cubicBezTo>
                  <a:cubicBezTo>
                    <a:pt x="572" y="283"/>
                    <a:pt x="572" y="283"/>
                    <a:pt x="572" y="283"/>
                  </a:cubicBezTo>
                  <a:cubicBezTo>
                    <a:pt x="570" y="282"/>
                    <a:pt x="570" y="282"/>
                    <a:pt x="570" y="282"/>
                  </a:cubicBezTo>
                  <a:cubicBezTo>
                    <a:pt x="566" y="281"/>
                    <a:pt x="566" y="281"/>
                    <a:pt x="566" y="281"/>
                  </a:cubicBezTo>
                  <a:cubicBezTo>
                    <a:pt x="564" y="281"/>
                    <a:pt x="564" y="281"/>
                    <a:pt x="564" y="281"/>
                  </a:cubicBezTo>
                  <a:cubicBezTo>
                    <a:pt x="563" y="278"/>
                    <a:pt x="563" y="278"/>
                    <a:pt x="563" y="278"/>
                  </a:cubicBezTo>
                  <a:cubicBezTo>
                    <a:pt x="562" y="275"/>
                    <a:pt x="562" y="275"/>
                    <a:pt x="562" y="275"/>
                  </a:cubicBezTo>
                  <a:cubicBezTo>
                    <a:pt x="560" y="272"/>
                    <a:pt x="560" y="272"/>
                    <a:pt x="560" y="272"/>
                  </a:cubicBezTo>
                  <a:cubicBezTo>
                    <a:pt x="556" y="268"/>
                    <a:pt x="556" y="268"/>
                    <a:pt x="556" y="268"/>
                  </a:cubicBezTo>
                  <a:cubicBezTo>
                    <a:pt x="553" y="263"/>
                    <a:pt x="553" y="263"/>
                    <a:pt x="553" y="263"/>
                  </a:cubicBezTo>
                  <a:cubicBezTo>
                    <a:pt x="551" y="261"/>
                    <a:pt x="551" y="261"/>
                    <a:pt x="551" y="261"/>
                  </a:cubicBezTo>
                  <a:cubicBezTo>
                    <a:pt x="549" y="258"/>
                    <a:pt x="549" y="258"/>
                    <a:pt x="549" y="258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0" y="253"/>
                    <a:pt x="540" y="253"/>
                    <a:pt x="540" y="253"/>
                  </a:cubicBezTo>
                  <a:cubicBezTo>
                    <a:pt x="537" y="252"/>
                    <a:pt x="537" y="252"/>
                    <a:pt x="537" y="252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4" y="252"/>
                    <a:pt x="534" y="252"/>
                    <a:pt x="534" y="252"/>
                  </a:cubicBezTo>
                  <a:cubicBezTo>
                    <a:pt x="533" y="249"/>
                    <a:pt x="533" y="249"/>
                    <a:pt x="533" y="249"/>
                  </a:cubicBezTo>
                  <a:cubicBezTo>
                    <a:pt x="534" y="246"/>
                    <a:pt x="534" y="246"/>
                    <a:pt x="534" y="246"/>
                  </a:cubicBezTo>
                  <a:cubicBezTo>
                    <a:pt x="536" y="239"/>
                    <a:pt x="536" y="239"/>
                    <a:pt x="536" y="239"/>
                  </a:cubicBezTo>
                  <a:cubicBezTo>
                    <a:pt x="537" y="239"/>
                    <a:pt x="537" y="239"/>
                    <a:pt x="537" y="239"/>
                  </a:cubicBezTo>
                  <a:cubicBezTo>
                    <a:pt x="539" y="238"/>
                    <a:pt x="539" y="238"/>
                    <a:pt x="539" y="238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540" y="235"/>
                    <a:pt x="540" y="235"/>
                    <a:pt x="540" y="235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7" y="230"/>
                    <a:pt x="537" y="230"/>
                    <a:pt x="537" y="230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3"/>
                    <a:pt x="541" y="233"/>
                    <a:pt x="541" y="233"/>
                  </a:cubicBezTo>
                  <a:cubicBezTo>
                    <a:pt x="543" y="232"/>
                    <a:pt x="543" y="232"/>
                    <a:pt x="543" y="232"/>
                  </a:cubicBezTo>
                  <a:cubicBezTo>
                    <a:pt x="543" y="229"/>
                    <a:pt x="543" y="229"/>
                    <a:pt x="543" y="229"/>
                  </a:cubicBezTo>
                  <a:cubicBezTo>
                    <a:pt x="543" y="228"/>
                    <a:pt x="543" y="228"/>
                    <a:pt x="543" y="228"/>
                  </a:cubicBezTo>
                  <a:cubicBezTo>
                    <a:pt x="544" y="229"/>
                    <a:pt x="544" y="229"/>
                    <a:pt x="544" y="229"/>
                  </a:cubicBezTo>
                  <a:cubicBezTo>
                    <a:pt x="544" y="226"/>
                    <a:pt x="544" y="226"/>
                    <a:pt x="544" y="226"/>
                  </a:cubicBezTo>
                  <a:cubicBezTo>
                    <a:pt x="546" y="226"/>
                    <a:pt x="546" y="226"/>
                    <a:pt x="546" y="226"/>
                  </a:cubicBezTo>
                  <a:cubicBezTo>
                    <a:pt x="549" y="225"/>
                    <a:pt x="549" y="225"/>
                    <a:pt x="549" y="225"/>
                  </a:cubicBezTo>
                  <a:cubicBezTo>
                    <a:pt x="550" y="222"/>
                    <a:pt x="550" y="222"/>
                    <a:pt x="550" y="222"/>
                  </a:cubicBezTo>
                  <a:cubicBezTo>
                    <a:pt x="550" y="223"/>
                    <a:pt x="550" y="223"/>
                    <a:pt x="550" y="223"/>
                  </a:cubicBezTo>
                  <a:cubicBezTo>
                    <a:pt x="553" y="222"/>
                    <a:pt x="553" y="222"/>
                    <a:pt x="553" y="222"/>
                  </a:cubicBezTo>
                  <a:cubicBezTo>
                    <a:pt x="554" y="220"/>
                    <a:pt x="554" y="220"/>
                    <a:pt x="554" y="220"/>
                  </a:cubicBezTo>
                  <a:cubicBezTo>
                    <a:pt x="554" y="222"/>
                    <a:pt x="554" y="222"/>
                    <a:pt x="554" y="222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7" y="222"/>
                    <a:pt x="557" y="222"/>
                    <a:pt x="557" y="222"/>
                  </a:cubicBezTo>
                  <a:cubicBezTo>
                    <a:pt x="557" y="223"/>
                    <a:pt x="557" y="223"/>
                    <a:pt x="557" y="223"/>
                  </a:cubicBezTo>
                  <a:cubicBezTo>
                    <a:pt x="559" y="222"/>
                    <a:pt x="559" y="222"/>
                    <a:pt x="559" y="222"/>
                  </a:cubicBezTo>
                  <a:cubicBezTo>
                    <a:pt x="560" y="222"/>
                    <a:pt x="560" y="222"/>
                    <a:pt x="560" y="222"/>
                  </a:cubicBezTo>
                  <a:cubicBezTo>
                    <a:pt x="560" y="220"/>
                    <a:pt x="560" y="220"/>
                    <a:pt x="560" y="220"/>
                  </a:cubicBezTo>
                  <a:cubicBezTo>
                    <a:pt x="559" y="219"/>
                    <a:pt x="559" y="219"/>
                    <a:pt x="559" y="219"/>
                  </a:cubicBezTo>
                  <a:cubicBezTo>
                    <a:pt x="559" y="217"/>
                    <a:pt x="559" y="217"/>
                    <a:pt x="559" y="217"/>
                  </a:cubicBezTo>
                  <a:cubicBezTo>
                    <a:pt x="559" y="216"/>
                    <a:pt x="559" y="216"/>
                    <a:pt x="559" y="216"/>
                  </a:cubicBezTo>
                  <a:cubicBezTo>
                    <a:pt x="560" y="215"/>
                    <a:pt x="560" y="215"/>
                    <a:pt x="560" y="215"/>
                  </a:cubicBezTo>
                  <a:cubicBezTo>
                    <a:pt x="556" y="215"/>
                    <a:pt x="556" y="215"/>
                    <a:pt x="556" y="215"/>
                  </a:cubicBezTo>
                  <a:cubicBezTo>
                    <a:pt x="551" y="213"/>
                    <a:pt x="551" y="213"/>
                    <a:pt x="551" y="213"/>
                  </a:cubicBezTo>
                  <a:cubicBezTo>
                    <a:pt x="551" y="215"/>
                    <a:pt x="551" y="215"/>
                    <a:pt x="551" y="215"/>
                  </a:cubicBezTo>
                  <a:cubicBezTo>
                    <a:pt x="550" y="213"/>
                    <a:pt x="550" y="213"/>
                    <a:pt x="550" y="213"/>
                  </a:cubicBezTo>
                  <a:cubicBezTo>
                    <a:pt x="549" y="215"/>
                    <a:pt x="549" y="215"/>
                    <a:pt x="549" y="215"/>
                  </a:cubicBezTo>
                  <a:cubicBezTo>
                    <a:pt x="547" y="215"/>
                    <a:pt x="547" y="215"/>
                    <a:pt x="547" y="215"/>
                  </a:cubicBezTo>
                  <a:cubicBezTo>
                    <a:pt x="546" y="213"/>
                    <a:pt x="546" y="213"/>
                    <a:pt x="546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1" y="212"/>
                    <a:pt x="541" y="212"/>
                    <a:pt x="541" y="212"/>
                  </a:cubicBezTo>
                  <a:cubicBezTo>
                    <a:pt x="540" y="212"/>
                    <a:pt x="540" y="212"/>
                    <a:pt x="540" y="212"/>
                  </a:cubicBezTo>
                  <a:cubicBezTo>
                    <a:pt x="539" y="210"/>
                    <a:pt x="539" y="210"/>
                    <a:pt x="539" y="210"/>
                  </a:cubicBezTo>
                  <a:cubicBezTo>
                    <a:pt x="536" y="209"/>
                    <a:pt x="536" y="209"/>
                    <a:pt x="536" y="20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0" y="210"/>
                    <a:pt x="530" y="210"/>
                    <a:pt x="530" y="210"/>
                  </a:cubicBezTo>
                  <a:cubicBezTo>
                    <a:pt x="531" y="212"/>
                    <a:pt x="531" y="212"/>
                    <a:pt x="531" y="212"/>
                  </a:cubicBezTo>
                  <a:cubicBezTo>
                    <a:pt x="530" y="213"/>
                    <a:pt x="530" y="213"/>
                    <a:pt x="530" y="213"/>
                  </a:cubicBezTo>
                  <a:cubicBezTo>
                    <a:pt x="529" y="215"/>
                    <a:pt x="529" y="215"/>
                    <a:pt x="529" y="215"/>
                  </a:cubicBezTo>
                  <a:cubicBezTo>
                    <a:pt x="529" y="216"/>
                    <a:pt x="529" y="216"/>
                    <a:pt x="529" y="216"/>
                  </a:cubicBezTo>
                  <a:cubicBezTo>
                    <a:pt x="529" y="217"/>
                    <a:pt x="529" y="217"/>
                    <a:pt x="529" y="217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3" y="219"/>
                    <a:pt x="523" y="219"/>
                    <a:pt x="523" y="219"/>
                  </a:cubicBezTo>
                  <a:cubicBezTo>
                    <a:pt x="518" y="216"/>
                    <a:pt x="518" y="216"/>
                    <a:pt x="518" y="216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17" y="209"/>
                    <a:pt x="517" y="209"/>
                    <a:pt x="517" y="209"/>
                  </a:cubicBezTo>
                  <a:cubicBezTo>
                    <a:pt x="514" y="206"/>
                    <a:pt x="514" y="206"/>
                    <a:pt x="514" y="206"/>
                  </a:cubicBezTo>
                  <a:cubicBezTo>
                    <a:pt x="510" y="205"/>
                    <a:pt x="510" y="205"/>
                    <a:pt x="510" y="205"/>
                  </a:cubicBezTo>
                  <a:cubicBezTo>
                    <a:pt x="510" y="207"/>
                    <a:pt x="510" y="207"/>
                    <a:pt x="510" y="207"/>
                  </a:cubicBezTo>
                  <a:cubicBezTo>
                    <a:pt x="508" y="206"/>
                    <a:pt x="508" y="206"/>
                    <a:pt x="508" y="206"/>
                  </a:cubicBezTo>
                  <a:cubicBezTo>
                    <a:pt x="507" y="205"/>
                    <a:pt x="507" y="205"/>
                    <a:pt x="507" y="205"/>
                  </a:cubicBezTo>
                  <a:cubicBezTo>
                    <a:pt x="503" y="205"/>
                    <a:pt x="503" y="205"/>
                    <a:pt x="503" y="205"/>
                  </a:cubicBezTo>
                  <a:cubicBezTo>
                    <a:pt x="498" y="202"/>
                    <a:pt x="498" y="202"/>
                    <a:pt x="498" y="202"/>
                  </a:cubicBezTo>
                  <a:cubicBezTo>
                    <a:pt x="497" y="200"/>
                    <a:pt x="497" y="200"/>
                    <a:pt x="497" y="200"/>
                  </a:cubicBezTo>
                  <a:cubicBezTo>
                    <a:pt x="496" y="197"/>
                    <a:pt x="496" y="197"/>
                    <a:pt x="496" y="197"/>
                  </a:cubicBezTo>
                  <a:cubicBezTo>
                    <a:pt x="494" y="193"/>
                    <a:pt x="494" y="193"/>
                    <a:pt x="494" y="193"/>
                  </a:cubicBezTo>
                  <a:cubicBezTo>
                    <a:pt x="494" y="192"/>
                    <a:pt x="494" y="192"/>
                    <a:pt x="494" y="192"/>
                  </a:cubicBezTo>
                  <a:cubicBezTo>
                    <a:pt x="496" y="190"/>
                    <a:pt x="496" y="190"/>
                    <a:pt x="496" y="190"/>
                  </a:cubicBezTo>
                  <a:cubicBezTo>
                    <a:pt x="498" y="192"/>
                    <a:pt x="498" y="192"/>
                    <a:pt x="498" y="192"/>
                  </a:cubicBezTo>
                  <a:cubicBezTo>
                    <a:pt x="500" y="192"/>
                    <a:pt x="500" y="192"/>
                    <a:pt x="500" y="192"/>
                  </a:cubicBezTo>
                  <a:cubicBezTo>
                    <a:pt x="501" y="192"/>
                    <a:pt x="501" y="192"/>
                    <a:pt x="501" y="192"/>
                  </a:cubicBezTo>
                  <a:cubicBezTo>
                    <a:pt x="506" y="190"/>
                    <a:pt x="506" y="190"/>
                    <a:pt x="506" y="190"/>
                  </a:cubicBezTo>
                  <a:cubicBezTo>
                    <a:pt x="508" y="190"/>
                    <a:pt x="508" y="190"/>
                    <a:pt x="508" y="190"/>
                  </a:cubicBezTo>
                  <a:cubicBezTo>
                    <a:pt x="510" y="187"/>
                    <a:pt x="510" y="187"/>
                    <a:pt x="510" y="187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508" y="183"/>
                    <a:pt x="508" y="183"/>
                    <a:pt x="508" y="183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6" y="179"/>
                    <a:pt x="516" y="179"/>
                    <a:pt x="516" y="179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2"/>
                    <a:pt x="518" y="172"/>
                    <a:pt x="518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0" y="169"/>
                    <a:pt x="520" y="169"/>
                    <a:pt x="520" y="169"/>
                  </a:cubicBezTo>
                  <a:cubicBezTo>
                    <a:pt x="521" y="167"/>
                    <a:pt x="521" y="167"/>
                    <a:pt x="521" y="167"/>
                  </a:cubicBezTo>
                  <a:cubicBezTo>
                    <a:pt x="524" y="167"/>
                    <a:pt x="524" y="167"/>
                    <a:pt x="524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6"/>
                    <a:pt x="529" y="166"/>
                  </a:cubicBezTo>
                  <a:cubicBezTo>
                    <a:pt x="530" y="169"/>
                    <a:pt x="530" y="169"/>
                    <a:pt x="530" y="169"/>
                  </a:cubicBezTo>
                  <a:cubicBezTo>
                    <a:pt x="533" y="170"/>
                    <a:pt x="533" y="170"/>
                    <a:pt x="533" y="170"/>
                  </a:cubicBezTo>
                  <a:cubicBezTo>
                    <a:pt x="536" y="172"/>
                    <a:pt x="536" y="172"/>
                    <a:pt x="536" y="172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6" y="177"/>
                    <a:pt x="536" y="177"/>
                    <a:pt x="536" y="177"/>
                  </a:cubicBezTo>
                  <a:cubicBezTo>
                    <a:pt x="534" y="180"/>
                    <a:pt x="534" y="180"/>
                    <a:pt x="534" y="180"/>
                  </a:cubicBezTo>
                  <a:cubicBezTo>
                    <a:pt x="533" y="182"/>
                    <a:pt x="533" y="182"/>
                    <a:pt x="533" y="182"/>
                  </a:cubicBezTo>
                  <a:cubicBezTo>
                    <a:pt x="533" y="185"/>
                    <a:pt x="533" y="185"/>
                    <a:pt x="533" y="185"/>
                  </a:cubicBezTo>
                  <a:cubicBezTo>
                    <a:pt x="530" y="186"/>
                    <a:pt x="530" y="186"/>
                    <a:pt x="530" y="186"/>
                  </a:cubicBezTo>
                  <a:cubicBezTo>
                    <a:pt x="534" y="187"/>
                    <a:pt x="534" y="187"/>
                    <a:pt x="534" y="187"/>
                  </a:cubicBezTo>
                  <a:cubicBezTo>
                    <a:pt x="537" y="187"/>
                    <a:pt x="537" y="187"/>
                    <a:pt x="537" y="187"/>
                  </a:cubicBezTo>
                  <a:cubicBezTo>
                    <a:pt x="539" y="187"/>
                    <a:pt x="539" y="187"/>
                    <a:pt x="539" y="187"/>
                  </a:cubicBezTo>
                  <a:cubicBezTo>
                    <a:pt x="539" y="189"/>
                    <a:pt x="539" y="189"/>
                    <a:pt x="539" y="189"/>
                  </a:cubicBezTo>
                  <a:cubicBezTo>
                    <a:pt x="537" y="190"/>
                    <a:pt x="537" y="190"/>
                    <a:pt x="537" y="190"/>
                  </a:cubicBezTo>
                  <a:cubicBezTo>
                    <a:pt x="537" y="192"/>
                    <a:pt x="537" y="192"/>
                    <a:pt x="537" y="192"/>
                  </a:cubicBezTo>
                  <a:cubicBezTo>
                    <a:pt x="536" y="193"/>
                    <a:pt x="536" y="193"/>
                    <a:pt x="536" y="193"/>
                  </a:cubicBezTo>
                  <a:cubicBezTo>
                    <a:pt x="534" y="193"/>
                    <a:pt x="534" y="193"/>
                    <a:pt x="534" y="193"/>
                  </a:cubicBezTo>
                  <a:cubicBezTo>
                    <a:pt x="534" y="195"/>
                    <a:pt x="534" y="195"/>
                    <a:pt x="534" y="195"/>
                  </a:cubicBezTo>
                  <a:cubicBezTo>
                    <a:pt x="536" y="196"/>
                    <a:pt x="536" y="196"/>
                    <a:pt x="536" y="196"/>
                  </a:cubicBezTo>
                  <a:cubicBezTo>
                    <a:pt x="537" y="196"/>
                    <a:pt x="537" y="196"/>
                    <a:pt x="537" y="196"/>
                  </a:cubicBezTo>
                  <a:cubicBezTo>
                    <a:pt x="539" y="195"/>
                    <a:pt x="539" y="195"/>
                    <a:pt x="539" y="195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41" y="193"/>
                    <a:pt x="541" y="193"/>
                    <a:pt x="541" y="193"/>
                  </a:cubicBezTo>
                  <a:cubicBezTo>
                    <a:pt x="541" y="192"/>
                    <a:pt x="541" y="192"/>
                    <a:pt x="541" y="192"/>
                  </a:cubicBezTo>
                  <a:cubicBezTo>
                    <a:pt x="543" y="190"/>
                    <a:pt x="543" y="190"/>
                    <a:pt x="543" y="190"/>
                  </a:cubicBezTo>
                  <a:cubicBezTo>
                    <a:pt x="544" y="189"/>
                    <a:pt x="544" y="189"/>
                    <a:pt x="544" y="189"/>
                  </a:cubicBezTo>
                  <a:cubicBezTo>
                    <a:pt x="546" y="187"/>
                    <a:pt x="546" y="187"/>
                    <a:pt x="546" y="187"/>
                  </a:cubicBezTo>
                  <a:cubicBezTo>
                    <a:pt x="547" y="186"/>
                    <a:pt x="547" y="186"/>
                    <a:pt x="547" y="186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51" y="183"/>
                    <a:pt x="551" y="183"/>
                    <a:pt x="551" y="183"/>
                  </a:cubicBezTo>
                  <a:cubicBezTo>
                    <a:pt x="554" y="183"/>
                    <a:pt x="554" y="183"/>
                    <a:pt x="554" y="183"/>
                  </a:cubicBezTo>
                  <a:cubicBezTo>
                    <a:pt x="556" y="182"/>
                    <a:pt x="556" y="182"/>
                    <a:pt x="556" y="182"/>
                  </a:cubicBezTo>
                  <a:cubicBezTo>
                    <a:pt x="557" y="182"/>
                    <a:pt x="557" y="182"/>
                    <a:pt x="557" y="182"/>
                  </a:cubicBezTo>
                  <a:cubicBezTo>
                    <a:pt x="560" y="182"/>
                    <a:pt x="560" y="182"/>
                    <a:pt x="560" y="182"/>
                  </a:cubicBezTo>
                  <a:cubicBezTo>
                    <a:pt x="562" y="182"/>
                    <a:pt x="562" y="182"/>
                    <a:pt x="562" y="182"/>
                  </a:cubicBezTo>
                  <a:cubicBezTo>
                    <a:pt x="564" y="181"/>
                    <a:pt x="564" y="181"/>
                    <a:pt x="564" y="181"/>
                  </a:cubicBezTo>
                  <a:cubicBezTo>
                    <a:pt x="563" y="180"/>
                    <a:pt x="563" y="180"/>
                    <a:pt x="563" y="180"/>
                  </a:cubicBezTo>
                  <a:cubicBezTo>
                    <a:pt x="563" y="179"/>
                    <a:pt x="563" y="179"/>
                    <a:pt x="563" y="179"/>
                  </a:cubicBezTo>
                  <a:cubicBezTo>
                    <a:pt x="562" y="179"/>
                    <a:pt x="562" y="179"/>
                    <a:pt x="562" y="179"/>
                  </a:cubicBezTo>
                  <a:cubicBezTo>
                    <a:pt x="564" y="174"/>
                    <a:pt x="564" y="174"/>
                    <a:pt x="564" y="174"/>
                  </a:cubicBezTo>
                  <a:cubicBezTo>
                    <a:pt x="566" y="173"/>
                    <a:pt x="566" y="173"/>
                    <a:pt x="566" y="173"/>
                  </a:cubicBezTo>
                  <a:cubicBezTo>
                    <a:pt x="567" y="173"/>
                    <a:pt x="567" y="173"/>
                    <a:pt x="567" y="173"/>
                  </a:cubicBezTo>
                  <a:cubicBezTo>
                    <a:pt x="567" y="172"/>
                    <a:pt x="567" y="172"/>
                    <a:pt x="567" y="172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572" y="170"/>
                    <a:pt x="572" y="170"/>
                    <a:pt x="572" y="170"/>
                  </a:cubicBezTo>
                  <a:cubicBezTo>
                    <a:pt x="572" y="169"/>
                    <a:pt x="572" y="169"/>
                    <a:pt x="572" y="169"/>
                  </a:cubicBezTo>
                  <a:cubicBezTo>
                    <a:pt x="573" y="167"/>
                    <a:pt x="573" y="167"/>
                    <a:pt x="573" y="167"/>
                  </a:cubicBezTo>
                  <a:cubicBezTo>
                    <a:pt x="574" y="167"/>
                    <a:pt x="574" y="167"/>
                    <a:pt x="574" y="167"/>
                  </a:cubicBezTo>
                  <a:cubicBezTo>
                    <a:pt x="576" y="166"/>
                    <a:pt x="576" y="166"/>
                    <a:pt x="576" y="166"/>
                  </a:cubicBezTo>
                  <a:cubicBezTo>
                    <a:pt x="576" y="164"/>
                    <a:pt x="576" y="164"/>
                    <a:pt x="576" y="164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76" y="157"/>
                    <a:pt x="576" y="157"/>
                    <a:pt x="576" y="157"/>
                  </a:cubicBezTo>
                  <a:cubicBezTo>
                    <a:pt x="577" y="156"/>
                    <a:pt x="577" y="156"/>
                    <a:pt x="577" y="156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80" y="156"/>
                    <a:pt x="580" y="156"/>
                    <a:pt x="580" y="156"/>
                  </a:cubicBezTo>
                  <a:cubicBezTo>
                    <a:pt x="584" y="159"/>
                    <a:pt x="584" y="159"/>
                    <a:pt x="584" y="159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2" y="160"/>
                    <a:pt x="592" y="160"/>
                    <a:pt x="592" y="160"/>
                  </a:cubicBezTo>
                  <a:cubicBezTo>
                    <a:pt x="594" y="160"/>
                    <a:pt x="594" y="160"/>
                    <a:pt x="594" y="160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4" y="157"/>
                    <a:pt x="594" y="157"/>
                    <a:pt x="594" y="157"/>
                  </a:cubicBezTo>
                  <a:cubicBezTo>
                    <a:pt x="593" y="156"/>
                    <a:pt x="593" y="156"/>
                    <a:pt x="593" y="156"/>
                  </a:cubicBezTo>
                  <a:cubicBezTo>
                    <a:pt x="590" y="153"/>
                    <a:pt x="590" y="153"/>
                    <a:pt x="590" y="153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2" y="147"/>
                    <a:pt x="602" y="147"/>
                    <a:pt x="602" y="147"/>
                  </a:cubicBezTo>
                  <a:cubicBezTo>
                    <a:pt x="605" y="147"/>
                    <a:pt x="605" y="147"/>
                    <a:pt x="605" y="147"/>
                  </a:cubicBezTo>
                  <a:cubicBezTo>
                    <a:pt x="605" y="146"/>
                    <a:pt x="605" y="146"/>
                    <a:pt x="605" y="146"/>
                  </a:cubicBezTo>
                  <a:cubicBezTo>
                    <a:pt x="605" y="143"/>
                    <a:pt x="605" y="143"/>
                    <a:pt x="605" y="143"/>
                  </a:cubicBezTo>
                  <a:cubicBezTo>
                    <a:pt x="603" y="139"/>
                    <a:pt x="603" y="139"/>
                    <a:pt x="603" y="139"/>
                  </a:cubicBezTo>
                  <a:cubicBezTo>
                    <a:pt x="606" y="140"/>
                    <a:pt x="606" y="140"/>
                    <a:pt x="606" y="140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10" y="144"/>
                    <a:pt x="610" y="144"/>
                    <a:pt x="610" y="144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617" y="149"/>
                    <a:pt x="617" y="149"/>
                    <a:pt x="617" y="149"/>
                  </a:cubicBezTo>
                  <a:cubicBezTo>
                    <a:pt x="615" y="146"/>
                    <a:pt x="615" y="146"/>
                    <a:pt x="615" y="146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1" y="143"/>
                    <a:pt x="611" y="143"/>
                    <a:pt x="611" y="143"/>
                  </a:cubicBezTo>
                  <a:cubicBezTo>
                    <a:pt x="610" y="143"/>
                    <a:pt x="610" y="143"/>
                    <a:pt x="610" y="143"/>
                  </a:cubicBezTo>
                  <a:cubicBezTo>
                    <a:pt x="613" y="142"/>
                    <a:pt x="613" y="142"/>
                    <a:pt x="613" y="142"/>
                  </a:cubicBezTo>
                  <a:cubicBezTo>
                    <a:pt x="616" y="140"/>
                    <a:pt x="616" y="140"/>
                    <a:pt x="616" y="140"/>
                  </a:cubicBezTo>
                  <a:cubicBezTo>
                    <a:pt x="616" y="139"/>
                    <a:pt x="616" y="139"/>
                    <a:pt x="616" y="139"/>
                  </a:cubicBezTo>
                  <a:cubicBezTo>
                    <a:pt x="616" y="136"/>
                    <a:pt x="616" y="136"/>
                    <a:pt x="616" y="136"/>
                  </a:cubicBezTo>
                  <a:cubicBezTo>
                    <a:pt x="615" y="133"/>
                    <a:pt x="615" y="133"/>
                    <a:pt x="615" y="133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07" y="123"/>
                    <a:pt x="607" y="123"/>
                    <a:pt x="607" y="123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2" y="116"/>
                    <a:pt x="602" y="116"/>
                    <a:pt x="602" y="116"/>
                  </a:cubicBezTo>
                  <a:cubicBezTo>
                    <a:pt x="600" y="114"/>
                    <a:pt x="600" y="114"/>
                    <a:pt x="600" y="114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603" y="113"/>
                    <a:pt x="603" y="113"/>
                    <a:pt x="603" y="113"/>
                  </a:cubicBezTo>
                  <a:cubicBezTo>
                    <a:pt x="605" y="111"/>
                    <a:pt x="605" y="111"/>
                    <a:pt x="605" y="111"/>
                  </a:cubicBezTo>
                  <a:cubicBezTo>
                    <a:pt x="606" y="110"/>
                    <a:pt x="606" y="110"/>
                    <a:pt x="606" y="110"/>
                  </a:cubicBezTo>
                  <a:cubicBezTo>
                    <a:pt x="606" y="109"/>
                    <a:pt x="606" y="109"/>
                    <a:pt x="606" y="109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13" y="110"/>
                    <a:pt x="613" y="110"/>
                    <a:pt x="613" y="110"/>
                  </a:cubicBezTo>
                  <a:cubicBezTo>
                    <a:pt x="617" y="111"/>
                    <a:pt x="617" y="111"/>
                    <a:pt x="617" y="111"/>
                  </a:cubicBezTo>
                  <a:cubicBezTo>
                    <a:pt x="620" y="111"/>
                    <a:pt x="620" y="111"/>
                    <a:pt x="620" y="111"/>
                  </a:cubicBezTo>
                  <a:cubicBezTo>
                    <a:pt x="620" y="110"/>
                    <a:pt x="620" y="110"/>
                    <a:pt x="620" y="110"/>
                  </a:cubicBezTo>
                  <a:cubicBezTo>
                    <a:pt x="619" y="107"/>
                    <a:pt x="619" y="107"/>
                    <a:pt x="619" y="107"/>
                  </a:cubicBezTo>
                  <a:cubicBezTo>
                    <a:pt x="619" y="106"/>
                    <a:pt x="619" y="106"/>
                    <a:pt x="619" y="106"/>
                  </a:cubicBezTo>
                  <a:cubicBezTo>
                    <a:pt x="620" y="104"/>
                    <a:pt x="620" y="104"/>
                    <a:pt x="620" y="104"/>
                  </a:cubicBezTo>
                  <a:cubicBezTo>
                    <a:pt x="620" y="103"/>
                    <a:pt x="620" y="103"/>
                    <a:pt x="620" y="103"/>
                  </a:cubicBezTo>
                  <a:cubicBezTo>
                    <a:pt x="620" y="101"/>
                    <a:pt x="620" y="101"/>
                    <a:pt x="620" y="101"/>
                  </a:cubicBezTo>
                  <a:cubicBezTo>
                    <a:pt x="620" y="99"/>
                    <a:pt x="620" y="99"/>
                    <a:pt x="620" y="99"/>
                  </a:cubicBezTo>
                  <a:cubicBezTo>
                    <a:pt x="620" y="97"/>
                    <a:pt x="620" y="97"/>
                    <a:pt x="620" y="97"/>
                  </a:cubicBezTo>
                  <a:cubicBezTo>
                    <a:pt x="619" y="97"/>
                    <a:pt x="619" y="97"/>
                    <a:pt x="619" y="97"/>
                  </a:cubicBezTo>
                  <a:cubicBezTo>
                    <a:pt x="620" y="96"/>
                    <a:pt x="620" y="96"/>
                    <a:pt x="620" y="96"/>
                  </a:cubicBezTo>
                  <a:lnTo>
                    <a:pt x="620" y="94"/>
                  </a:lnTo>
                  <a:close/>
                  <a:moveTo>
                    <a:pt x="508" y="417"/>
                  </a:moveTo>
                  <a:cubicBezTo>
                    <a:pt x="510" y="421"/>
                    <a:pt x="510" y="421"/>
                    <a:pt x="510" y="421"/>
                  </a:cubicBezTo>
                  <a:cubicBezTo>
                    <a:pt x="508" y="420"/>
                    <a:pt x="508" y="420"/>
                    <a:pt x="508" y="420"/>
                  </a:cubicBezTo>
                  <a:lnTo>
                    <a:pt x="508" y="417"/>
                  </a:lnTo>
                  <a:close/>
                  <a:moveTo>
                    <a:pt x="576" y="295"/>
                  </a:moveTo>
                  <a:cubicBezTo>
                    <a:pt x="579" y="296"/>
                    <a:pt x="579" y="296"/>
                    <a:pt x="579" y="296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76" y="292"/>
                    <a:pt x="576" y="292"/>
                    <a:pt x="576" y="292"/>
                  </a:cubicBezTo>
                  <a:cubicBezTo>
                    <a:pt x="573" y="291"/>
                    <a:pt x="573" y="291"/>
                    <a:pt x="573" y="291"/>
                  </a:cubicBezTo>
                  <a:cubicBezTo>
                    <a:pt x="572" y="292"/>
                    <a:pt x="572" y="292"/>
                    <a:pt x="572" y="292"/>
                  </a:cubicBezTo>
                  <a:lnTo>
                    <a:pt x="576" y="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0" name="Freeform 149"/>
            <p:cNvSpPr>
              <a:spLocks/>
            </p:cNvSpPr>
            <p:nvPr/>
          </p:nvSpPr>
          <p:spPr bwMode="auto">
            <a:xfrm>
              <a:off x="5784850" y="2630488"/>
              <a:ext cx="236538" cy="112713"/>
            </a:xfrm>
            <a:custGeom>
              <a:avLst/>
              <a:gdLst>
                <a:gd name="T0" fmla="*/ 137 w 149"/>
                <a:gd name="T1" fmla="*/ 13 h 71"/>
                <a:gd name="T2" fmla="*/ 132 w 149"/>
                <a:gd name="T3" fmla="*/ 9 h 71"/>
                <a:gd name="T4" fmla="*/ 111 w 149"/>
                <a:gd name="T5" fmla="*/ 5 h 71"/>
                <a:gd name="T6" fmla="*/ 103 w 149"/>
                <a:gd name="T7" fmla="*/ 5 h 71"/>
                <a:gd name="T8" fmla="*/ 92 w 149"/>
                <a:gd name="T9" fmla="*/ 5 h 71"/>
                <a:gd name="T10" fmla="*/ 81 w 149"/>
                <a:gd name="T11" fmla="*/ 5 h 71"/>
                <a:gd name="T12" fmla="*/ 79 w 149"/>
                <a:gd name="T13" fmla="*/ 7 h 71"/>
                <a:gd name="T14" fmla="*/ 55 w 149"/>
                <a:gd name="T15" fmla="*/ 0 h 71"/>
                <a:gd name="T16" fmla="*/ 48 w 149"/>
                <a:gd name="T17" fmla="*/ 5 h 71"/>
                <a:gd name="T18" fmla="*/ 48 w 149"/>
                <a:gd name="T19" fmla="*/ 13 h 71"/>
                <a:gd name="T20" fmla="*/ 40 w 149"/>
                <a:gd name="T21" fmla="*/ 10 h 71"/>
                <a:gd name="T22" fmla="*/ 28 w 149"/>
                <a:gd name="T23" fmla="*/ 7 h 71"/>
                <a:gd name="T24" fmla="*/ 15 w 149"/>
                <a:gd name="T25" fmla="*/ 9 h 71"/>
                <a:gd name="T26" fmla="*/ 15 w 149"/>
                <a:gd name="T27" fmla="*/ 17 h 71"/>
                <a:gd name="T28" fmla="*/ 11 w 149"/>
                <a:gd name="T29" fmla="*/ 22 h 71"/>
                <a:gd name="T30" fmla="*/ 10 w 149"/>
                <a:gd name="T31" fmla="*/ 31 h 71"/>
                <a:gd name="T32" fmla="*/ 18 w 149"/>
                <a:gd name="T33" fmla="*/ 35 h 71"/>
                <a:gd name="T34" fmla="*/ 24 w 149"/>
                <a:gd name="T35" fmla="*/ 37 h 71"/>
                <a:gd name="T36" fmla="*/ 27 w 149"/>
                <a:gd name="T37" fmla="*/ 30 h 71"/>
                <a:gd name="T38" fmla="*/ 36 w 149"/>
                <a:gd name="T39" fmla="*/ 35 h 71"/>
                <a:gd name="T40" fmla="*/ 40 w 149"/>
                <a:gd name="T41" fmla="*/ 39 h 71"/>
                <a:gd name="T42" fmla="*/ 52 w 149"/>
                <a:gd name="T43" fmla="*/ 43 h 71"/>
                <a:gd name="T44" fmla="*/ 41 w 149"/>
                <a:gd name="T45" fmla="*/ 47 h 71"/>
                <a:gd name="T46" fmla="*/ 37 w 149"/>
                <a:gd name="T47" fmla="*/ 50 h 71"/>
                <a:gd name="T48" fmla="*/ 35 w 149"/>
                <a:gd name="T49" fmla="*/ 53 h 71"/>
                <a:gd name="T50" fmla="*/ 28 w 149"/>
                <a:gd name="T51" fmla="*/ 53 h 71"/>
                <a:gd name="T52" fmla="*/ 22 w 149"/>
                <a:gd name="T53" fmla="*/ 57 h 71"/>
                <a:gd name="T54" fmla="*/ 15 w 149"/>
                <a:gd name="T55" fmla="*/ 54 h 71"/>
                <a:gd name="T56" fmla="*/ 8 w 149"/>
                <a:gd name="T57" fmla="*/ 53 h 71"/>
                <a:gd name="T58" fmla="*/ 3 w 149"/>
                <a:gd name="T59" fmla="*/ 55 h 71"/>
                <a:gd name="T60" fmla="*/ 0 w 149"/>
                <a:gd name="T61" fmla="*/ 58 h 71"/>
                <a:gd name="T62" fmla="*/ 2 w 149"/>
                <a:gd name="T63" fmla="*/ 66 h 71"/>
                <a:gd name="T64" fmla="*/ 10 w 149"/>
                <a:gd name="T65" fmla="*/ 66 h 71"/>
                <a:gd name="T66" fmla="*/ 15 w 149"/>
                <a:gd name="T67" fmla="*/ 65 h 71"/>
                <a:gd name="T68" fmla="*/ 22 w 149"/>
                <a:gd name="T69" fmla="*/ 66 h 71"/>
                <a:gd name="T70" fmla="*/ 28 w 149"/>
                <a:gd name="T71" fmla="*/ 67 h 71"/>
                <a:gd name="T72" fmla="*/ 35 w 149"/>
                <a:gd name="T73" fmla="*/ 66 h 71"/>
                <a:gd name="T74" fmla="*/ 41 w 149"/>
                <a:gd name="T75" fmla="*/ 70 h 71"/>
                <a:gd name="T76" fmla="*/ 48 w 149"/>
                <a:gd name="T77" fmla="*/ 70 h 71"/>
                <a:gd name="T78" fmla="*/ 59 w 149"/>
                <a:gd name="T79" fmla="*/ 67 h 71"/>
                <a:gd name="T80" fmla="*/ 68 w 149"/>
                <a:gd name="T81" fmla="*/ 66 h 71"/>
                <a:gd name="T82" fmla="*/ 68 w 149"/>
                <a:gd name="T83" fmla="*/ 61 h 71"/>
                <a:gd name="T84" fmla="*/ 75 w 149"/>
                <a:gd name="T85" fmla="*/ 54 h 71"/>
                <a:gd name="T86" fmla="*/ 79 w 149"/>
                <a:gd name="T87" fmla="*/ 49 h 71"/>
                <a:gd name="T88" fmla="*/ 88 w 149"/>
                <a:gd name="T89" fmla="*/ 47 h 71"/>
                <a:gd name="T90" fmla="*/ 93 w 149"/>
                <a:gd name="T91" fmla="*/ 50 h 71"/>
                <a:gd name="T92" fmla="*/ 103 w 149"/>
                <a:gd name="T93" fmla="*/ 49 h 71"/>
                <a:gd name="T94" fmla="*/ 107 w 149"/>
                <a:gd name="T95" fmla="*/ 39 h 71"/>
                <a:gd name="T96" fmla="*/ 122 w 149"/>
                <a:gd name="T97" fmla="*/ 39 h 71"/>
                <a:gd name="T98" fmla="*/ 128 w 149"/>
                <a:gd name="T99" fmla="*/ 31 h 71"/>
                <a:gd name="T100" fmla="*/ 136 w 149"/>
                <a:gd name="T101" fmla="*/ 27 h 71"/>
                <a:gd name="T102" fmla="*/ 145 w 149"/>
                <a:gd name="T103" fmla="*/ 15 h 71"/>
                <a:gd name="T104" fmla="*/ 145 w 149"/>
                <a:gd name="T105" fmla="*/ 14 h 71"/>
                <a:gd name="T106" fmla="*/ 145 w 149"/>
                <a:gd name="T107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71">
                  <a:moveTo>
                    <a:pt x="145" y="14"/>
                  </a:moveTo>
                  <a:lnTo>
                    <a:pt x="138" y="13"/>
                  </a:lnTo>
                  <a:lnTo>
                    <a:pt x="137" y="13"/>
                  </a:lnTo>
                  <a:lnTo>
                    <a:pt x="136" y="13"/>
                  </a:lnTo>
                  <a:lnTo>
                    <a:pt x="133" y="10"/>
                  </a:lnTo>
                  <a:lnTo>
                    <a:pt x="132" y="9"/>
                  </a:lnTo>
                  <a:lnTo>
                    <a:pt x="125" y="7"/>
                  </a:lnTo>
                  <a:lnTo>
                    <a:pt x="118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68" y="5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8" y="18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5" y="34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32" y="34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7" y="39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5" y="47"/>
                  </a:lnTo>
                  <a:lnTo>
                    <a:pt x="41" y="47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18" y="58"/>
                  </a:lnTo>
                  <a:lnTo>
                    <a:pt x="18" y="57"/>
                  </a:lnTo>
                  <a:lnTo>
                    <a:pt x="15" y="54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4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9" y="65"/>
                  </a:lnTo>
                  <a:lnTo>
                    <a:pt x="22" y="66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5" y="66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1"/>
                  </a:lnTo>
                  <a:lnTo>
                    <a:pt x="48" y="70"/>
                  </a:lnTo>
                  <a:lnTo>
                    <a:pt x="52" y="67"/>
                  </a:lnTo>
                  <a:lnTo>
                    <a:pt x="55" y="67"/>
                  </a:lnTo>
                  <a:lnTo>
                    <a:pt x="59" y="67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66"/>
                  </a:lnTo>
                  <a:lnTo>
                    <a:pt x="71" y="65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8" y="58"/>
                  </a:lnTo>
                  <a:lnTo>
                    <a:pt x="72" y="57"/>
                  </a:lnTo>
                  <a:lnTo>
                    <a:pt x="75" y="54"/>
                  </a:lnTo>
                  <a:lnTo>
                    <a:pt x="76" y="53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1" y="49"/>
                  </a:lnTo>
                  <a:lnTo>
                    <a:pt x="85" y="49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6" y="50"/>
                  </a:lnTo>
                  <a:lnTo>
                    <a:pt x="101" y="50"/>
                  </a:lnTo>
                  <a:lnTo>
                    <a:pt x="103" y="49"/>
                  </a:lnTo>
                  <a:lnTo>
                    <a:pt x="105" y="45"/>
                  </a:lnTo>
                  <a:lnTo>
                    <a:pt x="105" y="41"/>
                  </a:lnTo>
                  <a:lnTo>
                    <a:pt x="107" y="39"/>
                  </a:lnTo>
                  <a:lnTo>
                    <a:pt x="109" y="39"/>
                  </a:lnTo>
                  <a:lnTo>
                    <a:pt x="116" y="39"/>
                  </a:lnTo>
                  <a:lnTo>
                    <a:pt x="122" y="39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8" y="31"/>
                  </a:lnTo>
                  <a:lnTo>
                    <a:pt x="129" y="30"/>
                  </a:lnTo>
                  <a:lnTo>
                    <a:pt x="130" y="30"/>
                  </a:lnTo>
                  <a:lnTo>
                    <a:pt x="136" y="27"/>
                  </a:lnTo>
                  <a:lnTo>
                    <a:pt x="142" y="23"/>
                  </a:lnTo>
                  <a:lnTo>
                    <a:pt x="149" y="21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1" name="Freeform 150"/>
            <p:cNvSpPr>
              <a:spLocks/>
            </p:cNvSpPr>
            <p:nvPr/>
          </p:nvSpPr>
          <p:spPr bwMode="auto">
            <a:xfrm>
              <a:off x="5610225" y="2763838"/>
              <a:ext cx="327025" cy="261938"/>
            </a:xfrm>
            <a:custGeom>
              <a:avLst/>
              <a:gdLst>
                <a:gd name="T0" fmla="*/ 147 w 155"/>
                <a:gd name="T1" fmla="*/ 15 h 124"/>
                <a:gd name="T2" fmla="*/ 139 w 155"/>
                <a:gd name="T3" fmla="*/ 15 h 124"/>
                <a:gd name="T4" fmla="*/ 129 w 155"/>
                <a:gd name="T5" fmla="*/ 20 h 124"/>
                <a:gd name="T6" fmla="*/ 120 w 155"/>
                <a:gd name="T7" fmla="*/ 25 h 124"/>
                <a:gd name="T8" fmla="*/ 116 w 155"/>
                <a:gd name="T9" fmla="*/ 20 h 124"/>
                <a:gd name="T10" fmla="*/ 114 w 155"/>
                <a:gd name="T11" fmla="*/ 10 h 124"/>
                <a:gd name="T12" fmla="*/ 111 w 155"/>
                <a:gd name="T13" fmla="*/ 6 h 124"/>
                <a:gd name="T14" fmla="*/ 103 w 155"/>
                <a:gd name="T15" fmla="*/ 2 h 124"/>
                <a:gd name="T16" fmla="*/ 99 w 155"/>
                <a:gd name="T17" fmla="*/ 9 h 124"/>
                <a:gd name="T18" fmla="*/ 100 w 155"/>
                <a:gd name="T19" fmla="*/ 13 h 124"/>
                <a:gd name="T20" fmla="*/ 94 w 155"/>
                <a:gd name="T21" fmla="*/ 12 h 124"/>
                <a:gd name="T22" fmla="*/ 91 w 155"/>
                <a:gd name="T23" fmla="*/ 17 h 124"/>
                <a:gd name="T24" fmla="*/ 87 w 155"/>
                <a:gd name="T25" fmla="*/ 16 h 124"/>
                <a:gd name="T26" fmla="*/ 84 w 155"/>
                <a:gd name="T27" fmla="*/ 17 h 124"/>
                <a:gd name="T28" fmla="*/ 79 w 155"/>
                <a:gd name="T29" fmla="*/ 20 h 124"/>
                <a:gd name="T30" fmla="*/ 70 w 155"/>
                <a:gd name="T31" fmla="*/ 17 h 124"/>
                <a:gd name="T32" fmla="*/ 60 w 155"/>
                <a:gd name="T33" fmla="*/ 15 h 124"/>
                <a:gd name="T34" fmla="*/ 53 w 155"/>
                <a:gd name="T35" fmla="*/ 13 h 124"/>
                <a:gd name="T36" fmla="*/ 48 w 155"/>
                <a:gd name="T37" fmla="*/ 17 h 124"/>
                <a:gd name="T38" fmla="*/ 43 w 155"/>
                <a:gd name="T39" fmla="*/ 17 h 124"/>
                <a:gd name="T40" fmla="*/ 40 w 155"/>
                <a:gd name="T41" fmla="*/ 23 h 124"/>
                <a:gd name="T42" fmla="*/ 31 w 155"/>
                <a:gd name="T43" fmla="*/ 35 h 124"/>
                <a:gd name="T44" fmla="*/ 25 w 155"/>
                <a:gd name="T45" fmla="*/ 39 h 124"/>
                <a:gd name="T46" fmla="*/ 21 w 155"/>
                <a:gd name="T47" fmla="*/ 43 h 124"/>
                <a:gd name="T48" fmla="*/ 15 w 155"/>
                <a:gd name="T49" fmla="*/ 43 h 124"/>
                <a:gd name="T50" fmla="*/ 7 w 155"/>
                <a:gd name="T51" fmla="*/ 39 h 124"/>
                <a:gd name="T52" fmla="*/ 5 w 155"/>
                <a:gd name="T53" fmla="*/ 39 h 124"/>
                <a:gd name="T54" fmla="*/ 4 w 155"/>
                <a:gd name="T55" fmla="*/ 45 h 124"/>
                <a:gd name="T56" fmla="*/ 1 w 155"/>
                <a:gd name="T57" fmla="*/ 53 h 124"/>
                <a:gd name="T58" fmla="*/ 0 w 155"/>
                <a:gd name="T59" fmla="*/ 59 h 124"/>
                <a:gd name="T60" fmla="*/ 3 w 155"/>
                <a:gd name="T61" fmla="*/ 68 h 124"/>
                <a:gd name="T62" fmla="*/ 3 w 155"/>
                <a:gd name="T63" fmla="*/ 72 h 124"/>
                <a:gd name="T64" fmla="*/ 6 w 155"/>
                <a:gd name="T65" fmla="*/ 83 h 124"/>
                <a:gd name="T66" fmla="*/ 10 w 155"/>
                <a:gd name="T67" fmla="*/ 95 h 124"/>
                <a:gd name="T68" fmla="*/ 21 w 155"/>
                <a:gd name="T69" fmla="*/ 99 h 124"/>
                <a:gd name="T70" fmla="*/ 21 w 155"/>
                <a:gd name="T71" fmla="*/ 105 h 124"/>
                <a:gd name="T72" fmla="*/ 14 w 155"/>
                <a:gd name="T73" fmla="*/ 116 h 124"/>
                <a:gd name="T74" fmla="*/ 34 w 155"/>
                <a:gd name="T75" fmla="*/ 124 h 124"/>
                <a:gd name="T76" fmla="*/ 51 w 155"/>
                <a:gd name="T77" fmla="*/ 124 h 124"/>
                <a:gd name="T78" fmla="*/ 66 w 155"/>
                <a:gd name="T79" fmla="*/ 121 h 124"/>
                <a:gd name="T80" fmla="*/ 74 w 155"/>
                <a:gd name="T81" fmla="*/ 115 h 124"/>
                <a:gd name="T82" fmla="*/ 76 w 155"/>
                <a:gd name="T83" fmla="*/ 102 h 124"/>
                <a:gd name="T84" fmla="*/ 81 w 155"/>
                <a:gd name="T85" fmla="*/ 99 h 124"/>
                <a:gd name="T86" fmla="*/ 87 w 155"/>
                <a:gd name="T87" fmla="*/ 95 h 124"/>
                <a:gd name="T88" fmla="*/ 96 w 155"/>
                <a:gd name="T89" fmla="*/ 92 h 124"/>
                <a:gd name="T90" fmla="*/ 103 w 155"/>
                <a:gd name="T91" fmla="*/ 93 h 124"/>
                <a:gd name="T92" fmla="*/ 104 w 155"/>
                <a:gd name="T93" fmla="*/ 83 h 124"/>
                <a:gd name="T94" fmla="*/ 106 w 155"/>
                <a:gd name="T95" fmla="*/ 75 h 124"/>
                <a:gd name="T96" fmla="*/ 113 w 155"/>
                <a:gd name="T97" fmla="*/ 71 h 124"/>
                <a:gd name="T98" fmla="*/ 109 w 155"/>
                <a:gd name="T99" fmla="*/ 63 h 124"/>
                <a:gd name="T100" fmla="*/ 117 w 155"/>
                <a:gd name="T101" fmla="*/ 62 h 124"/>
                <a:gd name="T102" fmla="*/ 117 w 155"/>
                <a:gd name="T103" fmla="*/ 55 h 124"/>
                <a:gd name="T104" fmla="*/ 123 w 155"/>
                <a:gd name="T105" fmla="*/ 48 h 124"/>
                <a:gd name="T106" fmla="*/ 122 w 155"/>
                <a:gd name="T107" fmla="*/ 39 h 124"/>
                <a:gd name="T108" fmla="*/ 119 w 155"/>
                <a:gd name="T109" fmla="*/ 29 h 124"/>
                <a:gd name="T110" fmla="*/ 126 w 155"/>
                <a:gd name="T111" fmla="*/ 25 h 124"/>
                <a:gd name="T112" fmla="*/ 146 w 155"/>
                <a:gd name="T113" fmla="*/ 23 h 124"/>
                <a:gd name="T114" fmla="*/ 150 w 155"/>
                <a:gd name="T1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24">
                  <a:moveTo>
                    <a:pt x="152" y="17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7"/>
                    <a:pt x="150" y="17"/>
                    <a:pt x="150" y="17"/>
                  </a:cubicBezTo>
                  <a:lnTo>
                    <a:pt x="15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2" name="Freeform 151"/>
            <p:cNvSpPr>
              <a:spLocks/>
            </p:cNvSpPr>
            <p:nvPr/>
          </p:nvSpPr>
          <p:spPr bwMode="auto">
            <a:xfrm>
              <a:off x="5391150" y="2644775"/>
              <a:ext cx="346075" cy="217488"/>
            </a:xfrm>
            <a:custGeom>
              <a:avLst/>
              <a:gdLst>
                <a:gd name="T0" fmla="*/ 158 w 164"/>
                <a:gd name="T1" fmla="*/ 62 h 103"/>
                <a:gd name="T2" fmla="*/ 148 w 164"/>
                <a:gd name="T3" fmla="*/ 59 h 103"/>
                <a:gd name="T4" fmla="*/ 128 w 164"/>
                <a:gd name="T5" fmla="*/ 47 h 103"/>
                <a:gd name="T6" fmla="*/ 109 w 164"/>
                <a:gd name="T7" fmla="*/ 36 h 103"/>
                <a:gd name="T8" fmla="*/ 95 w 164"/>
                <a:gd name="T9" fmla="*/ 19 h 103"/>
                <a:gd name="T10" fmla="*/ 82 w 164"/>
                <a:gd name="T11" fmla="*/ 19 h 103"/>
                <a:gd name="T12" fmla="*/ 78 w 164"/>
                <a:gd name="T13" fmla="*/ 10 h 103"/>
                <a:gd name="T14" fmla="*/ 74 w 164"/>
                <a:gd name="T15" fmla="*/ 6 h 103"/>
                <a:gd name="T16" fmla="*/ 64 w 164"/>
                <a:gd name="T17" fmla="*/ 1 h 103"/>
                <a:gd name="T18" fmla="*/ 58 w 164"/>
                <a:gd name="T19" fmla="*/ 0 h 103"/>
                <a:gd name="T20" fmla="*/ 54 w 164"/>
                <a:gd name="T21" fmla="*/ 3 h 103"/>
                <a:gd name="T22" fmla="*/ 49 w 164"/>
                <a:gd name="T23" fmla="*/ 7 h 103"/>
                <a:gd name="T24" fmla="*/ 46 w 164"/>
                <a:gd name="T25" fmla="*/ 17 h 103"/>
                <a:gd name="T26" fmla="*/ 39 w 164"/>
                <a:gd name="T27" fmla="*/ 19 h 103"/>
                <a:gd name="T28" fmla="*/ 31 w 164"/>
                <a:gd name="T29" fmla="*/ 19 h 103"/>
                <a:gd name="T30" fmla="*/ 26 w 164"/>
                <a:gd name="T31" fmla="*/ 16 h 103"/>
                <a:gd name="T32" fmla="*/ 8 w 164"/>
                <a:gd name="T33" fmla="*/ 6 h 103"/>
                <a:gd name="T34" fmla="*/ 16 w 164"/>
                <a:gd name="T35" fmla="*/ 17 h 103"/>
                <a:gd name="T36" fmla="*/ 19 w 164"/>
                <a:gd name="T37" fmla="*/ 24 h 103"/>
                <a:gd name="T38" fmla="*/ 16 w 164"/>
                <a:gd name="T39" fmla="*/ 24 h 103"/>
                <a:gd name="T40" fmla="*/ 11 w 164"/>
                <a:gd name="T41" fmla="*/ 27 h 103"/>
                <a:gd name="T42" fmla="*/ 8 w 164"/>
                <a:gd name="T43" fmla="*/ 26 h 103"/>
                <a:gd name="T44" fmla="*/ 3 w 164"/>
                <a:gd name="T45" fmla="*/ 23 h 103"/>
                <a:gd name="T46" fmla="*/ 2 w 164"/>
                <a:gd name="T47" fmla="*/ 23 h 103"/>
                <a:gd name="T48" fmla="*/ 3 w 164"/>
                <a:gd name="T49" fmla="*/ 37 h 103"/>
                <a:gd name="T50" fmla="*/ 11 w 164"/>
                <a:gd name="T51" fmla="*/ 37 h 103"/>
                <a:gd name="T52" fmla="*/ 12 w 164"/>
                <a:gd name="T53" fmla="*/ 42 h 103"/>
                <a:gd name="T54" fmla="*/ 9 w 164"/>
                <a:gd name="T55" fmla="*/ 40 h 103"/>
                <a:gd name="T56" fmla="*/ 11 w 164"/>
                <a:gd name="T57" fmla="*/ 44 h 103"/>
                <a:gd name="T58" fmla="*/ 15 w 164"/>
                <a:gd name="T59" fmla="*/ 47 h 103"/>
                <a:gd name="T60" fmla="*/ 18 w 164"/>
                <a:gd name="T61" fmla="*/ 54 h 103"/>
                <a:gd name="T62" fmla="*/ 21 w 164"/>
                <a:gd name="T63" fmla="*/ 72 h 103"/>
                <a:gd name="T64" fmla="*/ 29 w 164"/>
                <a:gd name="T65" fmla="*/ 70 h 103"/>
                <a:gd name="T66" fmla="*/ 33 w 164"/>
                <a:gd name="T67" fmla="*/ 64 h 103"/>
                <a:gd name="T68" fmla="*/ 42 w 164"/>
                <a:gd name="T69" fmla="*/ 62 h 103"/>
                <a:gd name="T70" fmla="*/ 49 w 164"/>
                <a:gd name="T71" fmla="*/ 60 h 103"/>
                <a:gd name="T72" fmla="*/ 62 w 164"/>
                <a:gd name="T73" fmla="*/ 64 h 103"/>
                <a:gd name="T74" fmla="*/ 75 w 164"/>
                <a:gd name="T75" fmla="*/ 69 h 103"/>
                <a:gd name="T76" fmla="*/ 85 w 164"/>
                <a:gd name="T77" fmla="*/ 74 h 103"/>
                <a:gd name="T78" fmla="*/ 95 w 164"/>
                <a:gd name="T79" fmla="*/ 81 h 103"/>
                <a:gd name="T80" fmla="*/ 101 w 164"/>
                <a:gd name="T81" fmla="*/ 82 h 103"/>
                <a:gd name="T82" fmla="*/ 107 w 164"/>
                <a:gd name="T83" fmla="*/ 86 h 103"/>
                <a:gd name="T84" fmla="*/ 107 w 164"/>
                <a:gd name="T85" fmla="*/ 92 h 103"/>
                <a:gd name="T86" fmla="*/ 109 w 164"/>
                <a:gd name="T87" fmla="*/ 96 h 103"/>
                <a:gd name="T88" fmla="*/ 118 w 164"/>
                <a:gd name="T89" fmla="*/ 99 h 103"/>
                <a:gd name="T90" fmla="*/ 124 w 164"/>
                <a:gd name="T91" fmla="*/ 100 h 103"/>
                <a:gd name="T92" fmla="*/ 129 w 164"/>
                <a:gd name="T93" fmla="*/ 97 h 103"/>
                <a:gd name="T94" fmla="*/ 132 w 164"/>
                <a:gd name="T95" fmla="*/ 93 h 103"/>
                <a:gd name="T96" fmla="*/ 144 w 164"/>
                <a:gd name="T97" fmla="*/ 85 h 103"/>
                <a:gd name="T98" fmla="*/ 145 w 164"/>
                <a:gd name="T99" fmla="*/ 76 h 103"/>
                <a:gd name="T100" fmla="*/ 151 w 164"/>
                <a:gd name="T101" fmla="*/ 74 h 103"/>
                <a:gd name="T102" fmla="*/ 155 w 164"/>
                <a:gd name="T103" fmla="*/ 70 h 103"/>
                <a:gd name="T104" fmla="*/ 161 w 164"/>
                <a:gd name="T105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03">
                  <a:moveTo>
                    <a:pt x="162" y="67"/>
                  </a:moveTo>
                  <a:cubicBezTo>
                    <a:pt x="162" y="64"/>
                    <a:pt x="162" y="64"/>
                    <a:pt x="162" y="64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2" y="70"/>
                    <a:pt x="162" y="70"/>
                    <a:pt x="162" y="70"/>
                  </a:cubicBezTo>
                  <a:lnTo>
                    <a:pt x="16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3" name="Freeform 152"/>
            <p:cNvSpPr>
              <a:spLocks/>
            </p:cNvSpPr>
            <p:nvPr/>
          </p:nvSpPr>
          <p:spPr bwMode="auto">
            <a:xfrm>
              <a:off x="5835650" y="2851150"/>
              <a:ext cx="704850" cy="787400"/>
            </a:xfrm>
            <a:custGeom>
              <a:avLst/>
              <a:gdLst>
                <a:gd name="T0" fmla="*/ 320 w 334"/>
                <a:gd name="T1" fmla="*/ 95 h 374"/>
                <a:gd name="T2" fmla="*/ 316 w 334"/>
                <a:gd name="T3" fmla="*/ 83 h 374"/>
                <a:gd name="T4" fmla="*/ 301 w 334"/>
                <a:gd name="T5" fmla="*/ 85 h 374"/>
                <a:gd name="T6" fmla="*/ 284 w 334"/>
                <a:gd name="T7" fmla="*/ 94 h 374"/>
                <a:gd name="T8" fmla="*/ 273 w 334"/>
                <a:gd name="T9" fmla="*/ 106 h 374"/>
                <a:gd name="T10" fmla="*/ 271 w 334"/>
                <a:gd name="T11" fmla="*/ 118 h 374"/>
                <a:gd name="T12" fmla="*/ 240 w 334"/>
                <a:gd name="T13" fmla="*/ 117 h 374"/>
                <a:gd name="T14" fmla="*/ 235 w 334"/>
                <a:gd name="T15" fmla="*/ 104 h 374"/>
                <a:gd name="T16" fmla="*/ 230 w 334"/>
                <a:gd name="T17" fmla="*/ 121 h 374"/>
                <a:gd name="T18" fmla="*/ 202 w 334"/>
                <a:gd name="T19" fmla="*/ 120 h 374"/>
                <a:gd name="T20" fmla="*/ 181 w 334"/>
                <a:gd name="T21" fmla="*/ 110 h 374"/>
                <a:gd name="T22" fmla="*/ 155 w 334"/>
                <a:gd name="T23" fmla="*/ 103 h 374"/>
                <a:gd name="T24" fmla="*/ 132 w 334"/>
                <a:gd name="T25" fmla="*/ 85 h 374"/>
                <a:gd name="T26" fmla="*/ 128 w 334"/>
                <a:gd name="T27" fmla="*/ 67 h 374"/>
                <a:gd name="T28" fmla="*/ 109 w 334"/>
                <a:gd name="T29" fmla="*/ 57 h 374"/>
                <a:gd name="T30" fmla="*/ 108 w 334"/>
                <a:gd name="T31" fmla="*/ 42 h 374"/>
                <a:gd name="T32" fmla="*/ 105 w 334"/>
                <a:gd name="T33" fmla="*/ 28 h 374"/>
                <a:gd name="T34" fmla="*/ 92 w 334"/>
                <a:gd name="T35" fmla="*/ 9 h 374"/>
                <a:gd name="T36" fmla="*/ 68 w 334"/>
                <a:gd name="T37" fmla="*/ 12 h 374"/>
                <a:gd name="T38" fmla="*/ 46 w 334"/>
                <a:gd name="T39" fmla="*/ 18 h 374"/>
                <a:gd name="T40" fmla="*/ 53 w 334"/>
                <a:gd name="T41" fmla="*/ 34 h 374"/>
                <a:gd name="T42" fmla="*/ 63 w 334"/>
                <a:gd name="T43" fmla="*/ 47 h 374"/>
                <a:gd name="T44" fmla="*/ 55 w 334"/>
                <a:gd name="T45" fmla="*/ 70 h 374"/>
                <a:gd name="T46" fmla="*/ 39 w 334"/>
                <a:gd name="T47" fmla="*/ 98 h 374"/>
                <a:gd name="T48" fmla="*/ 16 w 334"/>
                <a:gd name="T49" fmla="*/ 106 h 374"/>
                <a:gd name="T50" fmla="*/ 26 w 334"/>
                <a:gd name="T51" fmla="*/ 133 h 374"/>
                <a:gd name="T52" fmla="*/ 29 w 334"/>
                <a:gd name="T53" fmla="*/ 153 h 374"/>
                <a:gd name="T54" fmla="*/ 6 w 334"/>
                <a:gd name="T55" fmla="*/ 153 h 374"/>
                <a:gd name="T56" fmla="*/ 7 w 334"/>
                <a:gd name="T57" fmla="*/ 167 h 374"/>
                <a:gd name="T58" fmla="*/ 26 w 334"/>
                <a:gd name="T59" fmla="*/ 176 h 374"/>
                <a:gd name="T60" fmla="*/ 25 w 334"/>
                <a:gd name="T61" fmla="*/ 194 h 374"/>
                <a:gd name="T62" fmla="*/ 48 w 334"/>
                <a:gd name="T63" fmla="*/ 187 h 374"/>
                <a:gd name="T64" fmla="*/ 56 w 334"/>
                <a:gd name="T65" fmla="*/ 181 h 374"/>
                <a:gd name="T66" fmla="*/ 58 w 334"/>
                <a:gd name="T67" fmla="*/ 196 h 374"/>
                <a:gd name="T68" fmla="*/ 60 w 334"/>
                <a:gd name="T69" fmla="*/ 220 h 374"/>
                <a:gd name="T70" fmla="*/ 65 w 334"/>
                <a:gd name="T71" fmla="*/ 233 h 374"/>
                <a:gd name="T72" fmla="*/ 76 w 334"/>
                <a:gd name="T73" fmla="*/ 270 h 374"/>
                <a:gd name="T74" fmla="*/ 85 w 334"/>
                <a:gd name="T75" fmla="*/ 288 h 374"/>
                <a:gd name="T76" fmla="*/ 111 w 334"/>
                <a:gd name="T77" fmla="*/ 345 h 374"/>
                <a:gd name="T78" fmla="*/ 112 w 334"/>
                <a:gd name="T79" fmla="*/ 354 h 374"/>
                <a:gd name="T80" fmla="*/ 135 w 334"/>
                <a:gd name="T81" fmla="*/ 369 h 374"/>
                <a:gd name="T82" fmla="*/ 148 w 334"/>
                <a:gd name="T83" fmla="*/ 346 h 374"/>
                <a:gd name="T84" fmla="*/ 155 w 334"/>
                <a:gd name="T85" fmla="*/ 316 h 374"/>
                <a:gd name="T86" fmla="*/ 154 w 334"/>
                <a:gd name="T87" fmla="*/ 283 h 374"/>
                <a:gd name="T88" fmla="*/ 165 w 334"/>
                <a:gd name="T89" fmla="*/ 262 h 374"/>
                <a:gd name="T90" fmla="*/ 188 w 334"/>
                <a:gd name="T91" fmla="*/ 243 h 374"/>
                <a:gd name="T92" fmla="*/ 208 w 334"/>
                <a:gd name="T93" fmla="*/ 217 h 374"/>
                <a:gd name="T94" fmla="*/ 224 w 334"/>
                <a:gd name="T95" fmla="*/ 207 h 374"/>
                <a:gd name="T96" fmla="*/ 240 w 334"/>
                <a:gd name="T97" fmla="*/ 184 h 374"/>
                <a:gd name="T98" fmla="*/ 245 w 334"/>
                <a:gd name="T99" fmla="*/ 181 h 374"/>
                <a:gd name="T100" fmla="*/ 250 w 334"/>
                <a:gd name="T101" fmla="*/ 186 h 374"/>
                <a:gd name="T102" fmla="*/ 241 w 334"/>
                <a:gd name="T103" fmla="*/ 160 h 374"/>
                <a:gd name="T104" fmla="*/ 237 w 334"/>
                <a:gd name="T105" fmla="*/ 143 h 374"/>
                <a:gd name="T106" fmla="*/ 235 w 334"/>
                <a:gd name="T107" fmla="*/ 134 h 374"/>
                <a:gd name="T108" fmla="*/ 238 w 334"/>
                <a:gd name="T109" fmla="*/ 126 h 374"/>
                <a:gd name="T110" fmla="*/ 252 w 334"/>
                <a:gd name="T111" fmla="*/ 138 h 374"/>
                <a:gd name="T112" fmla="*/ 277 w 334"/>
                <a:gd name="T113" fmla="*/ 154 h 374"/>
                <a:gd name="T114" fmla="*/ 280 w 334"/>
                <a:gd name="T115" fmla="*/ 167 h 374"/>
                <a:gd name="T116" fmla="*/ 295 w 334"/>
                <a:gd name="T117" fmla="*/ 184 h 374"/>
                <a:gd name="T118" fmla="*/ 297 w 334"/>
                <a:gd name="T119" fmla="*/ 157 h 374"/>
                <a:gd name="T120" fmla="*/ 313 w 334"/>
                <a:gd name="T121" fmla="*/ 128 h 374"/>
                <a:gd name="T122" fmla="*/ 323 w 334"/>
                <a:gd name="T123" fmla="*/ 113 h 374"/>
                <a:gd name="T124" fmla="*/ 333 w 334"/>
                <a:gd name="T125" fmla="*/ 10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74">
                  <a:moveTo>
                    <a:pt x="330" y="97"/>
                  </a:moveTo>
                  <a:cubicBezTo>
                    <a:pt x="330" y="97"/>
                    <a:pt x="330" y="97"/>
                    <a:pt x="330" y="97"/>
                  </a:cubicBezTo>
                  <a:cubicBezTo>
                    <a:pt x="330" y="97"/>
                    <a:pt x="330" y="97"/>
                    <a:pt x="330" y="97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4" y="95"/>
                    <a:pt x="324" y="95"/>
                    <a:pt x="324" y="95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321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4" y="87"/>
                    <a:pt x="304" y="87"/>
                    <a:pt x="304" y="87"/>
                  </a:cubicBezTo>
                  <a:cubicBezTo>
                    <a:pt x="303" y="85"/>
                    <a:pt x="303" y="85"/>
                    <a:pt x="303" y="85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1" y="85"/>
                    <a:pt x="301" y="85"/>
                    <a:pt x="301" y="85"/>
                  </a:cubicBezTo>
                  <a:cubicBezTo>
                    <a:pt x="300" y="84"/>
                    <a:pt x="300" y="84"/>
                    <a:pt x="300" y="84"/>
                  </a:cubicBezTo>
                  <a:cubicBezTo>
                    <a:pt x="299" y="84"/>
                    <a:pt x="299" y="84"/>
                    <a:pt x="299" y="84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0" y="101"/>
                    <a:pt x="280" y="101"/>
                    <a:pt x="280" y="101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5" y="104"/>
                    <a:pt x="275" y="104"/>
                    <a:pt x="275" y="104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3" y="105"/>
                    <a:pt x="273" y="105"/>
                    <a:pt x="274" y="106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8"/>
                    <a:pt x="268" y="108"/>
                    <a:pt x="268" y="108"/>
                  </a:cubicBezTo>
                  <a:cubicBezTo>
                    <a:pt x="270" y="110"/>
                    <a:pt x="270" y="110"/>
                    <a:pt x="270" y="110"/>
                  </a:cubicBezTo>
                  <a:cubicBezTo>
                    <a:pt x="271" y="110"/>
                    <a:pt x="271" y="110"/>
                    <a:pt x="271" y="110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1" y="118"/>
                    <a:pt x="271" y="118"/>
                    <a:pt x="271" y="118"/>
                  </a:cubicBezTo>
                  <a:cubicBezTo>
                    <a:pt x="268" y="118"/>
                    <a:pt x="268" y="118"/>
                    <a:pt x="268" y="118"/>
                  </a:cubicBezTo>
                  <a:cubicBezTo>
                    <a:pt x="267" y="118"/>
                    <a:pt x="267" y="118"/>
                    <a:pt x="267" y="118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1" y="118"/>
                    <a:pt x="261" y="118"/>
                    <a:pt x="261" y="118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0" y="120"/>
                    <a:pt x="250" y="120"/>
                    <a:pt x="250" y="120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38" y="116"/>
                    <a:pt x="238" y="116"/>
                    <a:pt x="238" y="116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7" y="111"/>
                    <a:pt x="237" y="111"/>
                    <a:pt x="237" y="111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6"/>
                    <a:pt x="235" y="106"/>
                    <a:pt x="235" y="106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1" y="101"/>
                    <a:pt x="231" y="101"/>
                    <a:pt x="231" y="101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28" y="123"/>
                    <a:pt x="228" y="123"/>
                    <a:pt x="228" y="123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18" y="124"/>
                    <a:pt x="218" y="124"/>
                    <a:pt x="218" y="124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7" y="120"/>
                    <a:pt x="197" y="120"/>
                    <a:pt x="197" y="120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1" y="110"/>
                    <a:pt x="181" y="110"/>
                    <a:pt x="181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6" y="180"/>
                    <a:pt x="16" y="180"/>
                    <a:pt x="16" y="180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0" y="194"/>
                    <a:pt x="50" y="194"/>
                    <a:pt x="50" y="194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5" y="187"/>
                    <a:pt x="55" y="187"/>
                    <a:pt x="55" y="187"/>
                  </a:cubicBezTo>
                  <a:cubicBezTo>
                    <a:pt x="56" y="189"/>
                    <a:pt x="56" y="189"/>
                    <a:pt x="56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6"/>
                    <a:pt x="58" y="196"/>
                    <a:pt x="58" y="196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2" y="226"/>
                    <a:pt x="62" y="226"/>
                    <a:pt x="62" y="226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3" y="232"/>
                    <a:pt x="63" y="232"/>
                    <a:pt x="63" y="232"/>
                  </a:cubicBezTo>
                  <a:cubicBezTo>
                    <a:pt x="63" y="233"/>
                    <a:pt x="63" y="233"/>
                    <a:pt x="63" y="233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3" y="265"/>
                    <a:pt x="73" y="265"/>
                    <a:pt x="73" y="265"/>
                  </a:cubicBezTo>
                  <a:cubicBezTo>
                    <a:pt x="75" y="269"/>
                    <a:pt x="75" y="269"/>
                    <a:pt x="75" y="269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8" y="273"/>
                    <a:pt x="78" y="273"/>
                    <a:pt x="78" y="273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8" y="275"/>
                    <a:pt x="78" y="275"/>
                    <a:pt x="78" y="27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2" y="283"/>
                    <a:pt x="82" y="283"/>
                    <a:pt x="82" y="283"/>
                  </a:cubicBezTo>
                  <a:cubicBezTo>
                    <a:pt x="85" y="285"/>
                    <a:pt x="85" y="285"/>
                    <a:pt x="85" y="285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6" y="289"/>
                    <a:pt x="86" y="289"/>
                    <a:pt x="86" y="289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8" y="293"/>
                    <a:pt x="88" y="293"/>
                    <a:pt x="88" y="293"/>
                  </a:cubicBezTo>
                  <a:cubicBezTo>
                    <a:pt x="89" y="298"/>
                    <a:pt x="89" y="298"/>
                    <a:pt x="89" y="298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3" y="313"/>
                    <a:pt x="93" y="313"/>
                    <a:pt x="93" y="313"/>
                  </a:cubicBezTo>
                  <a:cubicBezTo>
                    <a:pt x="99" y="322"/>
                    <a:pt x="99" y="322"/>
                    <a:pt x="99" y="322"/>
                  </a:cubicBezTo>
                  <a:cubicBezTo>
                    <a:pt x="106" y="333"/>
                    <a:pt x="106" y="333"/>
                    <a:pt x="106" y="333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11" y="345"/>
                    <a:pt x="111" y="345"/>
                    <a:pt x="111" y="34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2" y="346"/>
                    <a:pt x="112" y="346"/>
                    <a:pt x="112" y="346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113" y="352"/>
                    <a:pt x="113" y="352"/>
                    <a:pt x="113" y="352"/>
                  </a:cubicBezTo>
                  <a:cubicBezTo>
                    <a:pt x="113" y="351"/>
                    <a:pt x="113" y="351"/>
                    <a:pt x="113" y="351"/>
                  </a:cubicBezTo>
                  <a:cubicBezTo>
                    <a:pt x="112" y="352"/>
                    <a:pt x="112" y="352"/>
                    <a:pt x="112" y="352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3" y="356"/>
                    <a:pt x="113" y="356"/>
                    <a:pt x="113" y="356"/>
                  </a:cubicBezTo>
                  <a:cubicBezTo>
                    <a:pt x="115" y="361"/>
                    <a:pt x="115" y="361"/>
                    <a:pt x="115" y="361"/>
                  </a:cubicBezTo>
                  <a:cubicBezTo>
                    <a:pt x="115" y="362"/>
                    <a:pt x="115" y="362"/>
                    <a:pt x="115" y="362"/>
                  </a:cubicBezTo>
                  <a:cubicBezTo>
                    <a:pt x="116" y="362"/>
                    <a:pt x="116" y="362"/>
                    <a:pt x="116" y="362"/>
                  </a:cubicBezTo>
                  <a:cubicBezTo>
                    <a:pt x="116" y="364"/>
                    <a:pt x="116" y="364"/>
                    <a:pt x="116" y="364"/>
                  </a:cubicBezTo>
                  <a:cubicBezTo>
                    <a:pt x="119" y="366"/>
                    <a:pt x="119" y="366"/>
                    <a:pt x="119" y="366"/>
                  </a:cubicBezTo>
                  <a:cubicBezTo>
                    <a:pt x="123" y="372"/>
                    <a:pt x="123" y="372"/>
                    <a:pt x="123" y="372"/>
                  </a:cubicBezTo>
                  <a:cubicBezTo>
                    <a:pt x="126" y="374"/>
                    <a:pt x="126" y="374"/>
                    <a:pt x="126" y="374"/>
                  </a:cubicBezTo>
                  <a:cubicBezTo>
                    <a:pt x="129" y="374"/>
                    <a:pt x="129" y="374"/>
                    <a:pt x="129" y="374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5" y="369"/>
                    <a:pt x="135" y="369"/>
                    <a:pt x="135" y="369"/>
                  </a:cubicBezTo>
                  <a:cubicBezTo>
                    <a:pt x="135" y="366"/>
                    <a:pt x="135" y="366"/>
                    <a:pt x="135" y="366"/>
                  </a:cubicBezTo>
                  <a:cubicBezTo>
                    <a:pt x="136" y="365"/>
                    <a:pt x="136" y="365"/>
                    <a:pt x="136" y="365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39" y="361"/>
                    <a:pt x="139" y="361"/>
                    <a:pt x="139" y="361"/>
                  </a:cubicBezTo>
                  <a:cubicBezTo>
                    <a:pt x="145" y="358"/>
                    <a:pt x="145" y="358"/>
                    <a:pt x="145" y="358"/>
                  </a:cubicBezTo>
                  <a:cubicBezTo>
                    <a:pt x="146" y="358"/>
                    <a:pt x="146" y="358"/>
                    <a:pt x="146" y="358"/>
                  </a:cubicBezTo>
                  <a:cubicBezTo>
                    <a:pt x="144" y="356"/>
                    <a:pt x="144" y="356"/>
                    <a:pt x="144" y="356"/>
                  </a:cubicBezTo>
                  <a:cubicBezTo>
                    <a:pt x="144" y="354"/>
                    <a:pt x="144" y="354"/>
                    <a:pt x="144" y="354"/>
                  </a:cubicBezTo>
                  <a:cubicBezTo>
                    <a:pt x="146" y="351"/>
                    <a:pt x="146" y="351"/>
                    <a:pt x="146" y="351"/>
                  </a:cubicBezTo>
                  <a:cubicBezTo>
                    <a:pt x="148" y="349"/>
                    <a:pt x="148" y="349"/>
                    <a:pt x="148" y="349"/>
                  </a:cubicBezTo>
                  <a:cubicBezTo>
                    <a:pt x="148" y="346"/>
                    <a:pt x="148" y="346"/>
                    <a:pt x="148" y="346"/>
                  </a:cubicBezTo>
                  <a:cubicBezTo>
                    <a:pt x="148" y="345"/>
                    <a:pt x="148" y="345"/>
                    <a:pt x="148" y="345"/>
                  </a:cubicBezTo>
                  <a:cubicBezTo>
                    <a:pt x="149" y="343"/>
                    <a:pt x="149" y="343"/>
                    <a:pt x="149" y="343"/>
                  </a:cubicBezTo>
                  <a:cubicBezTo>
                    <a:pt x="152" y="343"/>
                    <a:pt x="152" y="343"/>
                    <a:pt x="152" y="343"/>
                  </a:cubicBezTo>
                  <a:cubicBezTo>
                    <a:pt x="155" y="343"/>
                    <a:pt x="155" y="343"/>
                    <a:pt x="155" y="343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2" y="329"/>
                    <a:pt x="152" y="329"/>
                    <a:pt x="152" y="329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54" y="326"/>
                    <a:pt x="154" y="326"/>
                    <a:pt x="154" y="326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06"/>
                    <a:pt x="158" y="306"/>
                    <a:pt x="158" y="306"/>
                  </a:cubicBezTo>
                  <a:cubicBezTo>
                    <a:pt x="158" y="302"/>
                    <a:pt x="158" y="302"/>
                    <a:pt x="158" y="302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4" y="298"/>
                    <a:pt x="154" y="298"/>
                    <a:pt x="154" y="298"/>
                  </a:cubicBezTo>
                  <a:cubicBezTo>
                    <a:pt x="155" y="298"/>
                    <a:pt x="155" y="298"/>
                    <a:pt x="155" y="298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5" y="293"/>
                    <a:pt x="155" y="293"/>
                    <a:pt x="155" y="293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4" y="283"/>
                    <a:pt x="154" y="283"/>
                    <a:pt x="154" y="283"/>
                  </a:cubicBezTo>
                  <a:cubicBezTo>
                    <a:pt x="152" y="280"/>
                    <a:pt x="152" y="280"/>
                    <a:pt x="152" y="280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9" y="268"/>
                    <a:pt x="159" y="268"/>
                    <a:pt x="159" y="268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4" y="269"/>
                    <a:pt x="164" y="269"/>
                    <a:pt x="164" y="269"/>
                  </a:cubicBezTo>
                  <a:cubicBezTo>
                    <a:pt x="165" y="263"/>
                    <a:pt x="165" y="263"/>
                    <a:pt x="165" y="263"/>
                  </a:cubicBezTo>
                  <a:cubicBezTo>
                    <a:pt x="165" y="262"/>
                    <a:pt x="165" y="262"/>
                    <a:pt x="165" y="262"/>
                  </a:cubicBezTo>
                  <a:cubicBezTo>
                    <a:pt x="166" y="262"/>
                    <a:pt x="166" y="262"/>
                    <a:pt x="166" y="262"/>
                  </a:cubicBezTo>
                  <a:cubicBezTo>
                    <a:pt x="174" y="260"/>
                    <a:pt x="174" y="260"/>
                    <a:pt x="174" y="260"/>
                  </a:cubicBezTo>
                  <a:cubicBezTo>
                    <a:pt x="177" y="260"/>
                    <a:pt x="177" y="260"/>
                    <a:pt x="177" y="260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8" y="233"/>
                    <a:pt x="198" y="233"/>
                    <a:pt x="198" y="233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5" y="220"/>
                    <a:pt x="205" y="220"/>
                    <a:pt x="205" y="220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9" y="216"/>
                    <a:pt x="209" y="216"/>
                    <a:pt x="209" y="21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11" y="213"/>
                    <a:pt x="211" y="213"/>
                    <a:pt x="211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6"/>
                    <a:pt x="211" y="216"/>
                    <a:pt x="211" y="216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1" y="212"/>
                    <a:pt x="221" y="212"/>
                    <a:pt x="221" y="212"/>
                  </a:cubicBezTo>
                  <a:cubicBezTo>
                    <a:pt x="220" y="212"/>
                    <a:pt x="220" y="212"/>
                    <a:pt x="220" y="212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4" y="207"/>
                    <a:pt x="224" y="207"/>
                    <a:pt x="224" y="207"/>
                  </a:cubicBezTo>
                  <a:cubicBezTo>
                    <a:pt x="225" y="206"/>
                    <a:pt x="225" y="206"/>
                    <a:pt x="225" y="206"/>
                  </a:cubicBezTo>
                  <a:cubicBezTo>
                    <a:pt x="225" y="204"/>
                    <a:pt x="225" y="204"/>
                    <a:pt x="225" y="204"/>
                  </a:cubicBezTo>
                  <a:cubicBezTo>
                    <a:pt x="227" y="203"/>
                    <a:pt x="227" y="203"/>
                    <a:pt x="227" y="203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8" y="184"/>
                    <a:pt x="238" y="184"/>
                    <a:pt x="238" y="184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40" y="184"/>
                    <a:pt x="240" y="184"/>
                    <a:pt x="240" y="184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1" y="190"/>
                    <a:pt x="241" y="190"/>
                    <a:pt x="241" y="190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48" y="187"/>
                    <a:pt x="248" y="187"/>
                    <a:pt x="248" y="187"/>
                  </a:cubicBezTo>
                  <a:cubicBezTo>
                    <a:pt x="248" y="189"/>
                    <a:pt x="248" y="189"/>
                    <a:pt x="248" y="189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0" y="183"/>
                    <a:pt x="250" y="183"/>
                    <a:pt x="250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41" y="160"/>
                    <a:pt x="241" y="160"/>
                    <a:pt x="241" y="160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156"/>
                    <a:pt x="242" y="156"/>
                    <a:pt x="242" y="156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38" y="151"/>
                    <a:pt x="238" y="151"/>
                    <a:pt x="238" y="151"/>
                  </a:cubicBezTo>
                  <a:cubicBezTo>
                    <a:pt x="234" y="150"/>
                    <a:pt x="234" y="150"/>
                    <a:pt x="234" y="150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5" y="134"/>
                    <a:pt x="235" y="134"/>
                    <a:pt x="235" y="134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1" y="131"/>
                    <a:pt x="231" y="131"/>
                    <a:pt x="231" y="131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2" y="126"/>
                    <a:pt x="232" y="126"/>
                    <a:pt x="232" y="126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28"/>
                    <a:pt x="248" y="128"/>
                    <a:pt x="248" y="128"/>
                  </a:cubicBezTo>
                  <a:cubicBezTo>
                    <a:pt x="248" y="127"/>
                    <a:pt x="248" y="127"/>
                    <a:pt x="248" y="127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7" y="140"/>
                    <a:pt x="257" y="140"/>
                    <a:pt x="257" y="140"/>
                  </a:cubicBezTo>
                  <a:cubicBezTo>
                    <a:pt x="264" y="141"/>
                    <a:pt x="264" y="141"/>
                    <a:pt x="264" y="141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84" y="144"/>
                    <a:pt x="284" y="144"/>
                    <a:pt x="284" y="144"/>
                  </a:cubicBezTo>
                  <a:cubicBezTo>
                    <a:pt x="281" y="144"/>
                    <a:pt x="281" y="144"/>
                    <a:pt x="281" y="144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6"/>
                    <a:pt x="275" y="156"/>
                  </a:cubicBezTo>
                  <a:cubicBezTo>
                    <a:pt x="273" y="156"/>
                    <a:pt x="273" y="156"/>
                    <a:pt x="273" y="156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71" y="163"/>
                    <a:pt x="271" y="163"/>
                    <a:pt x="271" y="163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7" y="170"/>
                    <a:pt x="277" y="170"/>
                    <a:pt x="277" y="170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0" y="167"/>
                    <a:pt x="280" y="167"/>
                    <a:pt x="280" y="167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4" y="161"/>
                    <a:pt x="284" y="161"/>
                    <a:pt x="284" y="161"/>
                  </a:cubicBezTo>
                  <a:cubicBezTo>
                    <a:pt x="290" y="180"/>
                    <a:pt x="290" y="180"/>
                    <a:pt x="290" y="180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5" y="184"/>
                    <a:pt x="295" y="184"/>
                    <a:pt x="295" y="184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5" y="174"/>
                    <a:pt x="295" y="174"/>
                    <a:pt x="295" y="174"/>
                  </a:cubicBezTo>
                  <a:cubicBezTo>
                    <a:pt x="295" y="170"/>
                    <a:pt x="295" y="170"/>
                    <a:pt x="295" y="170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8" y="166"/>
                    <a:pt x="298" y="166"/>
                    <a:pt x="298" y="166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7" y="157"/>
                    <a:pt x="297" y="157"/>
                    <a:pt x="297" y="157"/>
                  </a:cubicBezTo>
                  <a:cubicBezTo>
                    <a:pt x="298" y="157"/>
                    <a:pt x="298" y="157"/>
                    <a:pt x="298" y="157"/>
                  </a:cubicBezTo>
                  <a:cubicBezTo>
                    <a:pt x="300" y="157"/>
                    <a:pt x="300" y="157"/>
                    <a:pt x="300" y="157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10" y="136"/>
                    <a:pt x="310" y="136"/>
                    <a:pt x="310" y="136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11" y="126"/>
                    <a:pt x="311" y="126"/>
                    <a:pt x="311" y="126"/>
                  </a:cubicBezTo>
                  <a:cubicBezTo>
                    <a:pt x="311" y="124"/>
                    <a:pt x="311" y="124"/>
                    <a:pt x="311" y="124"/>
                  </a:cubicBezTo>
                  <a:cubicBezTo>
                    <a:pt x="311" y="121"/>
                    <a:pt x="311" y="121"/>
                    <a:pt x="311" y="121"/>
                  </a:cubicBezTo>
                  <a:cubicBezTo>
                    <a:pt x="313" y="120"/>
                    <a:pt x="313" y="120"/>
                    <a:pt x="313" y="12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6" y="120"/>
                    <a:pt x="316" y="120"/>
                    <a:pt x="316" y="120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3" y="113"/>
                    <a:pt x="323" y="113"/>
                    <a:pt x="323" y="113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1" y="114"/>
                    <a:pt x="331" y="114"/>
                    <a:pt x="331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1" y="106"/>
                    <a:pt x="331" y="106"/>
                    <a:pt x="331" y="106"/>
                  </a:cubicBezTo>
                  <a:cubicBezTo>
                    <a:pt x="334" y="103"/>
                    <a:pt x="334" y="103"/>
                    <a:pt x="334" y="103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1" y="98"/>
                    <a:pt x="331" y="98"/>
                    <a:pt x="331" y="98"/>
                  </a:cubicBezTo>
                  <a:lnTo>
                    <a:pt x="330" y="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4" name="Freeform 153"/>
            <p:cNvSpPr>
              <a:spLocks/>
            </p:cNvSpPr>
            <p:nvPr/>
          </p:nvSpPr>
          <p:spPr bwMode="auto">
            <a:xfrm>
              <a:off x="5637213" y="2806700"/>
              <a:ext cx="377825" cy="381000"/>
            </a:xfrm>
            <a:custGeom>
              <a:avLst/>
              <a:gdLst>
                <a:gd name="T0" fmla="*/ 137 w 238"/>
                <a:gd name="T1" fmla="*/ 231 h 240"/>
                <a:gd name="T2" fmla="*/ 154 w 238"/>
                <a:gd name="T3" fmla="*/ 232 h 240"/>
                <a:gd name="T4" fmla="*/ 164 w 238"/>
                <a:gd name="T5" fmla="*/ 231 h 240"/>
                <a:gd name="T6" fmla="*/ 169 w 238"/>
                <a:gd name="T7" fmla="*/ 223 h 240"/>
                <a:gd name="T8" fmla="*/ 161 w 238"/>
                <a:gd name="T9" fmla="*/ 206 h 240"/>
                <a:gd name="T10" fmla="*/ 152 w 238"/>
                <a:gd name="T11" fmla="*/ 195 h 240"/>
                <a:gd name="T12" fmla="*/ 141 w 238"/>
                <a:gd name="T13" fmla="*/ 183 h 240"/>
                <a:gd name="T14" fmla="*/ 154 w 238"/>
                <a:gd name="T15" fmla="*/ 165 h 240"/>
                <a:gd name="T16" fmla="*/ 172 w 238"/>
                <a:gd name="T17" fmla="*/ 166 h 240"/>
                <a:gd name="T18" fmla="*/ 181 w 238"/>
                <a:gd name="T19" fmla="*/ 149 h 240"/>
                <a:gd name="T20" fmla="*/ 194 w 238"/>
                <a:gd name="T21" fmla="*/ 127 h 240"/>
                <a:gd name="T22" fmla="*/ 200 w 238"/>
                <a:gd name="T23" fmla="*/ 117 h 240"/>
                <a:gd name="T24" fmla="*/ 205 w 238"/>
                <a:gd name="T25" fmla="*/ 104 h 240"/>
                <a:gd name="T26" fmla="*/ 209 w 238"/>
                <a:gd name="T27" fmla="*/ 90 h 240"/>
                <a:gd name="T28" fmla="*/ 205 w 238"/>
                <a:gd name="T29" fmla="*/ 82 h 240"/>
                <a:gd name="T30" fmla="*/ 198 w 238"/>
                <a:gd name="T31" fmla="*/ 74 h 240"/>
                <a:gd name="T32" fmla="*/ 192 w 238"/>
                <a:gd name="T33" fmla="*/ 64 h 240"/>
                <a:gd name="T34" fmla="*/ 190 w 238"/>
                <a:gd name="T35" fmla="*/ 54 h 240"/>
                <a:gd name="T36" fmla="*/ 182 w 238"/>
                <a:gd name="T37" fmla="*/ 48 h 240"/>
                <a:gd name="T38" fmla="*/ 200 w 238"/>
                <a:gd name="T39" fmla="*/ 44 h 240"/>
                <a:gd name="T40" fmla="*/ 226 w 238"/>
                <a:gd name="T41" fmla="*/ 40 h 240"/>
                <a:gd name="T42" fmla="*/ 238 w 238"/>
                <a:gd name="T43" fmla="*/ 28 h 240"/>
                <a:gd name="T44" fmla="*/ 218 w 238"/>
                <a:gd name="T45" fmla="*/ 24 h 240"/>
                <a:gd name="T46" fmla="*/ 207 w 238"/>
                <a:gd name="T47" fmla="*/ 12 h 240"/>
                <a:gd name="T48" fmla="*/ 190 w 238"/>
                <a:gd name="T49" fmla="*/ 0 h 240"/>
                <a:gd name="T50" fmla="*/ 177 w 238"/>
                <a:gd name="T51" fmla="*/ 4 h 240"/>
                <a:gd name="T52" fmla="*/ 146 w 238"/>
                <a:gd name="T53" fmla="*/ 8 h 240"/>
                <a:gd name="T54" fmla="*/ 138 w 238"/>
                <a:gd name="T55" fmla="*/ 20 h 240"/>
                <a:gd name="T56" fmla="*/ 148 w 238"/>
                <a:gd name="T57" fmla="*/ 33 h 240"/>
                <a:gd name="T58" fmla="*/ 138 w 238"/>
                <a:gd name="T59" fmla="*/ 46 h 240"/>
                <a:gd name="T60" fmla="*/ 130 w 238"/>
                <a:gd name="T61" fmla="*/ 56 h 240"/>
                <a:gd name="T62" fmla="*/ 130 w 238"/>
                <a:gd name="T63" fmla="*/ 61 h 240"/>
                <a:gd name="T64" fmla="*/ 124 w 238"/>
                <a:gd name="T65" fmla="*/ 70 h 240"/>
                <a:gd name="T66" fmla="*/ 121 w 238"/>
                <a:gd name="T67" fmla="*/ 84 h 240"/>
                <a:gd name="T68" fmla="*/ 116 w 238"/>
                <a:gd name="T69" fmla="*/ 97 h 240"/>
                <a:gd name="T70" fmla="*/ 104 w 238"/>
                <a:gd name="T71" fmla="*/ 96 h 240"/>
                <a:gd name="T72" fmla="*/ 95 w 238"/>
                <a:gd name="T73" fmla="*/ 105 h 240"/>
                <a:gd name="T74" fmla="*/ 84 w 238"/>
                <a:gd name="T75" fmla="*/ 109 h 240"/>
                <a:gd name="T76" fmla="*/ 84 w 238"/>
                <a:gd name="T77" fmla="*/ 127 h 240"/>
                <a:gd name="T78" fmla="*/ 59 w 238"/>
                <a:gd name="T79" fmla="*/ 135 h 240"/>
                <a:gd name="T80" fmla="*/ 38 w 238"/>
                <a:gd name="T81" fmla="*/ 135 h 240"/>
                <a:gd name="T82" fmla="*/ 3 w 238"/>
                <a:gd name="T83" fmla="*/ 134 h 240"/>
                <a:gd name="T84" fmla="*/ 24 w 238"/>
                <a:gd name="T85" fmla="*/ 157 h 240"/>
                <a:gd name="T86" fmla="*/ 36 w 238"/>
                <a:gd name="T87" fmla="*/ 175 h 240"/>
                <a:gd name="T88" fmla="*/ 44 w 238"/>
                <a:gd name="T89" fmla="*/ 187 h 240"/>
                <a:gd name="T90" fmla="*/ 28 w 238"/>
                <a:gd name="T91" fmla="*/ 191 h 240"/>
                <a:gd name="T92" fmla="*/ 20 w 238"/>
                <a:gd name="T93" fmla="*/ 210 h 240"/>
                <a:gd name="T94" fmla="*/ 23 w 238"/>
                <a:gd name="T95" fmla="*/ 215 h 240"/>
                <a:gd name="T96" fmla="*/ 32 w 238"/>
                <a:gd name="T97" fmla="*/ 215 h 240"/>
                <a:gd name="T98" fmla="*/ 49 w 238"/>
                <a:gd name="T99" fmla="*/ 211 h 240"/>
                <a:gd name="T100" fmla="*/ 60 w 238"/>
                <a:gd name="T101" fmla="*/ 211 h 240"/>
                <a:gd name="T102" fmla="*/ 71 w 238"/>
                <a:gd name="T103" fmla="*/ 214 h 240"/>
                <a:gd name="T104" fmla="*/ 91 w 238"/>
                <a:gd name="T105" fmla="*/ 208 h 240"/>
                <a:gd name="T106" fmla="*/ 101 w 238"/>
                <a:gd name="T107" fmla="*/ 219 h 240"/>
                <a:gd name="T108" fmla="*/ 111 w 238"/>
                <a:gd name="T109" fmla="*/ 226 h 240"/>
                <a:gd name="T110" fmla="*/ 116 w 238"/>
                <a:gd name="T111" fmla="*/ 235 h 240"/>
                <a:gd name="T112" fmla="*/ 120 w 238"/>
                <a:gd name="T113" fmla="*/ 239 h 240"/>
                <a:gd name="T114" fmla="*/ 128 w 238"/>
                <a:gd name="T115" fmla="*/ 236 h 240"/>
                <a:gd name="T116" fmla="*/ 128 w 238"/>
                <a:gd name="T1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240">
                  <a:moveTo>
                    <a:pt x="128" y="236"/>
                  </a:moveTo>
                  <a:lnTo>
                    <a:pt x="133" y="236"/>
                  </a:lnTo>
                  <a:lnTo>
                    <a:pt x="134" y="235"/>
                  </a:lnTo>
                  <a:lnTo>
                    <a:pt x="133" y="231"/>
                  </a:lnTo>
                  <a:lnTo>
                    <a:pt x="137" y="231"/>
                  </a:lnTo>
                  <a:lnTo>
                    <a:pt x="138" y="231"/>
                  </a:lnTo>
                  <a:lnTo>
                    <a:pt x="141" y="231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6" y="231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4" y="231"/>
                  </a:lnTo>
                  <a:lnTo>
                    <a:pt x="165" y="231"/>
                  </a:lnTo>
                  <a:lnTo>
                    <a:pt x="172" y="228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9" y="222"/>
                  </a:lnTo>
                  <a:lnTo>
                    <a:pt x="165" y="218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6"/>
                  </a:lnTo>
                  <a:lnTo>
                    <a:pt x="160" y="204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2"/>
                  </a:lnTo>
                  <a:lnTo>
                    <a:pt x="152" y="195"/>
                  </a:lnTo>
                  <a:lnTo>
                    <a:pt x="152" y="192"/>
                  </a:lnTo>
                  <a:lnTo>
                    <a:pt x="150" y="191"/>
                  </a:lnTo>
                  <a:lnTo>
                    <a:pt x="146" y="188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41" y="179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2" y="162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8" y="169"/>
                  </a:lnTo>
                  <a:lnTo>
                    <a:pt x="161" y="169"/>
                  </a:lnTo>
                  <a:lnTo>
                    <a:pt x="164" y="166"/>
                  </a:lnTo>
                  <a:lnTo>
                    <a:pt x="172" y="166"/>
                  </a:lnTo>
                  <a:lnTo>
                    <a:pt x="173" y="165"/>
                  </a:lnTo>
                  <a:lnTo>
                    <a:pt x="174" y="162"/>
                  </a:lnTo>
                  <a:lnTo>
                    <a:pt x="177" y="158"/>
                  </a:lnTo>
                  <a:lnTo>
                    <a:pt x="178" y="154"/>
                  </a:lnTo>
                  <a:lnTo>
                    <a:pt x="181" y="149"/>
                  </a:lnTo>
                  <a:lnTo>
                    <a:pt x="185" y="145"/>
                  </a:lnTo>
                  <a:lnTo>
                    <a:pt x="189" y="141"/>
                  </a:lnTo>
                  <a:lnTo>
                    <a:pt x="192" y="134"/>
                  </a:lnTo>
                  <a:lnTo>
                    <a:pt x="192" y="130"/>
                  </a:lnTo>
                  <a:lnTo>
                    <a:pt x="194" y="127"/>
                  </a:lnTo>
                  <a:lnTo>
                    <a:pt x="198" y="126"/>
                  </a:lnTo>
                  <a:lnTo>
                    <a:pt x="200" y="125"/>
                  </a:lnTo>
                  <a:lnTo>
                    <a:pt x="198" y="122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4" y="113"/>
                  </a:lnTo>
                  <a:lnTo>
                    <a:pt x="205" y="109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4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9" y="90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11" y="84"/>
                  </a:lnTo>
                  <a:lnTo>
                    <a:pt x="205" y="82"/>
                  </a:lnTo>
                  <a:lnTo>
                    <a:pt x="204" y="81"/>
                  </a:lnTo>
                  <a:lnTo>
                    <a:pt x="202" y="78"/>
                  </a:lnTo>
                  <a:lnTo>
                    <a:pt x="200" y="77"/>
                  </a:lnTo>
                  <a:lnTo>
                    <a:pt x="198" y="77"/>
                  </a:lnTo>
                  <a:lnTo>
                    <a:pt x="198" y="74"/>
                  </a:lnTo>
                  <a:lnTo>
                    <a:pt x="196" y="73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0" y="61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5" y="50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2"/>
                  </a:lnTo>
                  <a:lnTo>
                    <a:pt x="200" y="44"/>
                  </a:lnTo>
                  <a:lnTo>
                    <a:pt x="207" y="46"/>
                  </a:lnTo>
                  <a:lnTo>
                    <a:pt x="211" y="46"/>
                  </a:lnTo>
                  <a:lnTo>
                    <a:pt x="215" y="44"/>
                  </a:lnTo>
                  <a:lnTo>
                    <a:pt x="221" y="42"/>
                  </a:lnTo>
                  <a:lnTo>
                    <a:pt x="226" y="40"/>
                  </a:lnTo>
                  <a:lnTo>
                    <a:pt x="229" y="38"/>
                  </a:lnTo>
                  <a:lnTo>
                    <a:pt x="230" y="35"/>
                  </a:lnTo>
                  <a:lnTo>
                    <a:pt x="230" y="33"/>
                  </a:lnTo>
                  <a:lnTo>
                    <a:pt x="234" y="31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4" y="27"/>
                  </a:lnTo>
                  <a:lnTo>
                    <a:pt x="226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8" y="20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9" y="17"/>
                  </a:lnTo>
                  <a:lnTo>
                    <a:pt x="207" y="12"/>
                  </a:lnTo>
                  <a:lnTo>
                    <a:pt x="205" y="7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8" y="3"/>
                  </a:lnTo>
                  <a:lnTo>
                    <a:pt x="177" y="4"/>
                  </a:lnTo>
                  <a:lnTo>
                    <a:pt x="174" y="3"/>
                  </a:lnTo>
                  <a:lnTo>
                    <a:pt x="172" y="3"/>
                  </a:lnTo>
                  <a:lnTo>
                    <a:pt x="156" y="4"/>
                  </a:lnTo>
                  <a:lnTo>
                    <a:pt x="150" y="7"/>
                  </a:lnTo>
                  <a:lnTo>
                    <a:pt x="146" y="8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1" y="12"/>
                  </a:lnTo>
                  <a:lnTo>
                    <a:pt x="137" y="17"/>
                  </a:lnTo>
                  <a:lnTo>
                    <a:pt x="138" y="20"/>
                  </a:lnTo>
                  <a:lnTo>
                    <a:pt x="141" y="20"/>
                  </a:lnTo>
                  <a:lnTo>
                    <a:pt x="145" y="25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7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0" y="56"/>
                  </a:lnTo>
                  <a:lnTo>
                    <a:pt x="129" y="54"/>
                  </a:lnTo>
                  <a:lnTo>
                    <a:pt x="125" y="56"/>
                  </a:lnTo>
                  <a:lnTo>
                    <a:pt x="128" y="57"/>
                  </a:lnTo>
                  <a:lnTo>
                    <a:pt x="129" y="60"/>
                  </a:lnTo>
                  <a:lnTo>
                    <a:pt x="130" y="61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9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8"/>
                  </a:lnTo>
                  <a:lnTo>
                    <a:pt x="121" y="82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1" y="94"/>
                  </a:lnTo>
                  <a:lnTo>
                    <a:pt x="121" y="96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5" y="96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07" y="96"/>
                  </a:lnTo>
                  <a:lnTo>
                    <a:pt x="104" y="96"/>
                  </a:lnTo>
                  <a:lnTo>
                    <a:pt x="103" y="97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3" y="104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5" y="105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81" y="114"/>
                  </a:lnTo>
                  <a:lnTo>
                    <a:pt x="81" y="122"/>
                  </a:lnTo>
                  <a:lnTo>
                    <a:pt x="81" y="126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7" y="131"/>
                  </a:lnTo>
                  <a:lnTo>
                    <a:pt x="71" y="134"/>
                  </a:lnTo>
                  <a:lnTo>
                    <a:pt x="63" y="135"/>
                  </a:lnTo>
                  <a:lnTo>
                    <a:pt x="59" y="135"/>
                  </a:lnTo>
                  <a:lnTo>
                    <a:pt x="55" y="135"/>
                  </a:lnTo>
                  <a:lnTo>
                    <a:pt x="51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8" y="135"/>
                  </a:lnTo>
                  <a:lnTo>
                    <a:pt x="28" y="138"/>
                  </a:lnTo>
                  <a:lnTo>
                    <a:pt x="19" y="138"/>
                  </a:lnTo>
                  <a:lnTo>
                    <a:pt x="10" y="134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7" y="139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19" y="153"/>
                  </a:lnTo>
                  <a:lnTo>
                    <a:pt x="24" y="157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4" y="165"/>
                  </a:lnTo>
                  <a:lnTo>
                    <a:pt x="36" y="171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40" y="188"/>
                  </a:lnTo>
                  <a:lnTo>
                    <a:pt x="34" y="188"/>
                  </a:lnTo>
                  <a:lnTo>
                    <a:pt x="31" y="191"/>
                  </a:lnTo>
                  <a:lnTo>
                    <a:pt x="28" y="191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4" y="195"/>
                  </a:lnTo>
                  <a:lnTo>
                    <a:pt x="23" y="202"/>
                  </a:lnTo>
                  <a:lnTo>
                    <a:pt x="20" y="210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22" y="214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8" y="214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4"/>
                  </a:lnTo>
                  <a:lnTo>
                    <a:pt x="40" y="214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3" y="211"/>
                  </a:lnTo>
                  <a:lnTo>
                    <a:pt x="59" y="211"/>
                  </a:lnTo>
                  <a:lnTo>
                    <a:pt x="57" y="210"/>
                  </a:lnTo>
                  <a:lnTo>
                    <a:pt x="59" y="210"/>
                  </a:lnTo>
                  <a:lnTo>
                    <a:pt x="60" y="211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8" y="215"/>
                  </a:lnTo>
                  <a:lnTo>
                    <a:pt x="71" y="214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88" y="210"/>
                  </a:lnTo>
                  <a:lnTo>
                    <a:pt x="91" y="210"/>
                  </a:lnTo>
                  <a:lnTo>
                    <a:pt x="91" y="208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1" y="214"/>
                  </a:lnTo>
                  <a:lnTo>
                    <a:pt x="101" y="219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8" y="222"/>
                  </a:lnTo>
                  <a:lnTo>
                    <a:pt x="111" y="223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16" y="235"/>
                  </a:lnTo>
                  <a:lnTo>
                    <a:pt x="115" y="236"/>
                  </a:lnTo>
                  <a:lnTo>
                    <a:pt x="117" y="236"/>
                  </a:lnTo>
                  <a:lnTo>
                    <a:pt x="117" y="240"/>
                  </a:lnTo>
                  <a:lnTo>
                    <a:pt x="120" y="240"/>
                  </a:lnTo>
                  <a:lnTo>
                    <a:pt x="120" y="239"/>
                  </a:lnTo>
                  <a:lnTo>
                    <a:pt x="124" y="240"/>
                  </a:lnTo>
                  <a:lnTo>
                    <a:pt x="124" y="236"/>
                  </a:lnTo>
                  <a:lnTo>
                    <a:pt x="125" y="240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5" name="Freeform 154"/>
            <p:cNvSpPr>
              <a:spLocks/>
            </p:cNvSpPr>
            <p:nvPr/>
          </p:nvSpPr>
          <p:spPr bwMode="auto">
            <a:xfrm>
              <a:off x="6330950" y="3057525"/>
              <a:ext cx="84138" cy="46038"/>
            </a:xfrm>
            <a:custGeom>
              <a:avLst/>
              <a:gdLst>
                <a:gd name="T0" fmla="*/ 3 w 53"/>
                <a:gd name="T1" fmla="*/ 21 h 29"/>
                <a:gd name="T2" fmla="*/ 4 w 53"/>
                <a:gd name="T3" fmla="*/ 24 h 29"/>
                <a:gd name="T4" fmla="*/ 7 w 53"/>
                <a:gd name="T5" fmla="*/ 25 h 29"/>
                <a:gd name="T6" fmla="*/ 12 w 53"/>
                <a:gd name="T7" fmla="*/ 26 h 29"/>
                <a:gd name="T8" fmla="*/ 16 w 53"/>
                <a:gd name="T9" fmla="*/ 26 h 29"/>
                <a:gd name="T10" fmla="*/ 20 w 53"/>
                <a:gd name="T11" fmla="*/ 29 h 29"/>
                <a:gd name="T12" fmla="*/ 23 w 53"/>
                <a:gd name="T13" fmla="*/ 26 h 29"/>
                <a:gd name="T14" fmla="*/ 25 w 53"/>
                <a:gd name="T15" fmla="*/ 26 h 29"/>
                <a:gd name="T16" fmla="*/ 27 w 53"/>
                <a:gd name="T17" fmla="*/ 25 h 29"/>
                <a:gd name="T18" fmla="*/ 35 w 53"/>
                <a:gd name="T19" fmla="*/ 26 h 29"/>
                <a:gd name="T20" fmla="*/ 40 w 53"/>
                <a:gd name="T21" fmla="*/ 26 h 29"/>
                <a:gd name="T22" fmla="*/ 43 w 53"/>
                <a:gd name="T23" fmla="*/ 26 h 29"/>
                <a:gd name="T24" fmla="*/ 44 w 53"/>
                <a:gd name="T25" fmla="*/ 26 h 29"/>
                <a:gd name="T26" fmla="*/ 48 w 53"/>
                <a:gd name="T27" fmla="*/ 26 h 29"/>
                <a:gd name="T28" fmla="*/ 52 w 53"/>
                <a:gd name="T29" fmla="*/ 26 h 29"/>
                <a:gd name="T30" fmla="*/ 53 w 53"/>
                <a:gd name="T31" fmla="*/ 25 h 29"/>
                <a:gd name="T32" fmla="*/ 52 w 53"/>
                <a:gd name="T33" fmla="*/ 24 h 29"/>
                <a:gd name="T34" fmla="*/ 52 w 53"/>
                <a:gd name="T35" fmla="*/ 20 h 29"/>
                <a:gd name="T36" fmla="*/ 52 w 53"/>
                <a:gd name="T37" fmla="*/ 17 h 29"/>
                <a:gd name="T38" fmla="*/ 48 w 53"/>
                <a:gd name="T39" fmla="*/ 16 h 29"/>
                <a:gd name="T40" fmla="*/ 47 w 53"/>
                <a:gd name="T41" fmla="*/ 16 h 29"/>
                <a:gd name="T42" fmla="*/ 44 w 53"/>
                <a:gd name="T43" fmla="*/ 13 h 29"/>
                <a:gd name="T44" fmla="*/ 44 w 53"/>
                <a:gd name="T45" fmla="*/ 11 h 29"/>
                <a:gd name="T46" fmla="*/ 44 w 53"/>
                <a:gd name="T47" fmla="*/ 8 h 29"/>
                <a:gd name="T48" fmla="*/ 40 w 53"/>
                <a:gd name="T49" fmla="*/ 7 h 29"/>
                <a:gd name="T50" fmla="*/ 37 w 53"/>
                <a:gd name="T51" fmla="*/ 4 h 29"/>
                <a:gd name="T52" fmla="*/ 35 w 53"/>
                <a:gd name="T53" fmla="*/ 7 h 29"/>
                <a:gd name="T54" fmla="*/ 33 w 53"/>
                <a:gd name="T55" fmla="*/ 7 h 29"/>
                <a:gd name="T56" fmla="*/ 31 w 53"/>
                <a:gd name="T57" fmla="*/ 7 h 29"/>
                <a:gd name="T58" fmla="*/ 23 w 53"/>
                <a:gd name="T59" fmla="*/ 4 h 29"/>
                <a:gd name="T60" fmla="*/ 21 w 53"/>
                <a:gd name="T61" fmla="*/ 3 h 29"/>
                <a:gd name="T62" fmla="*/ 21 w 53"/>
                <a:gd name="T63" fmla="*/ 0 h 29"/>
                <a:gd name="T64" fmla="*/ 18 w 53"/>
                <a:gd name="T65" fmla="*/ 0 h 29"/>
                <a:gd name="T66" fmla="*/ 12 w 53"/>
                <a:gd name="T67" fmla="*/ 3 h 29"/>
                <a:gd name="T68" fmla="*/ 10 w 53"/>
                <a:gd name="T69" fmla="*/ 7 h 29"/>
                <a:gd name="T70" fmla="*/ 7 w 53"/>
                <a:gd name="T71" fmla="*/ 12 h 29"/>
                <a:gd name="T72" fmla="*/ 4 w 53"/>
                <a:gd name="T73" fmla="*/ 13 h 29"/>
                <a:gd name="T74" fmla="*/ 3 w 53"/>
                <a:gd name="T75" fmla="*/ 17 h 29"/>
                <a:gd name="T76" fmla="*/ 0 w 53"/>
                <a:gd name="T77" fmla="*/ 20 h 29"/>
                <a:gd name="T78" fmla="*/ 3 w 53"/>
                <a:gd name="T79" fmla="*/ 21 h 29"/>
                <a:gd name="T80" fmla="*/ 3 w 53"/>
                <a:gd name="T81" fmla="*/ 21 h 29"/>
                <a:gd name="T82" fmla="*/ 3 w 53"/>
                <a:gd name="T83" fmla="*/ 21 h 29"/>
                <a:gd name="T84" fmla="*/ 3 w 53"/>
                <a:gd name="T85" fmla="*/ 21 h 29"/>
                <a:gd name="T86" fmla="*/ 3 w 53"/>
                <a:gd name="T87" fmla="*/ 21 h 29"/>
                <a:gd name="T88" fmla="*/ 3 w 53"/>
                <a:gd name="T89" fmla="*/ 21 h 29"/>
                <a:gd name="T90" fmla="*/ 3 w 53"/>
                <a:gd name="T9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29">
                  <a:moveTo>
                    <a:pt x="3" y="21"/>
                  </a:moveTo>
                  <a:lnTo>
                    <a:pt x="4" y="24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5"/>
                  </a:lnTo>
                  <a:lnTo>
                    <a:pt x="35" y="26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3" y="25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8"/>
                  </a:lnTo>
                  <a:lnTo>
                    <a:pt x="40" y="7"/>
                  </a:lnTo>
                  <a:lnTo>
                    <a:pt x="37" y="4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6" name="Freeform 155"/>
            <p:cNvSpPr>
              <a:spLocks/>
            </p:cNvSpPr>
            <p:nvPr/>
          </p:nvSpPr>
          <p:spPr bwMode="auto">
            <a:xfrm>
              <a:off x="6323013" y="3105150"/>
              <a:ext cx="123825" cy="160338"/>
            </a:xfrm>
            <a:custGeom>
              <a:avLst/>
              <a:gdLst>
                <a:gd name="T0" fmla="*/ 76 w 78"/>
                <a:gd name="T1" fmla="*/ 95 h 101"/>
                <a:gd name="T2" fmla="*/ 70 w 78"/>
                <a:gd name="T3" fmla="*/ 52 h 101"/>
                <a:gd name="T4" fmla="*/ 65 w 78"/>
                <a:gd name="T5" fmla="*/ 54 h 101"/>
                <a:gd name="T6" fmla="*/ 65 w 78"/>
                <a:gd name="T7" fmla="*/ 62 h 101"/>
                <a:gd name="T8" fmla="*/ 61 w 78"/>
                <a:gd name="T9" fmla="*/ 66 h 101"/>
                <a:gd name="T10" fmla="*/ 53 w 78"/>
                <a:gd name="T11" fmla="*/ 56 h 101"/>
                <a:gd name="T12" fmla="*/ 58 w 78"/>
                <a:gd name="T13" fmla="*/ 47 h 101"/>
                <a:gd name="T14" fmla="*/ 62 w 78"/>
                <a:gd name="T15" fmla="*/ 44 h 101"/>
                <a:gd name="T16" fmla="*/ 66 w 78"/>
                <a:gd name="T17" fmla="*/ 31 h 101"/>
                <a:gd name="T18" fmla="*/ 61 w 78"/>
                <a:gd name="T19" fmla="*/ 27 h 101"/>
                <a:gd name="T20" fmla="*/ 34 w 78"/>
                <a:gd name="T21" fmla="*/ 26 h 101"/>
                <a:gd name="T22" fmla="*/ 26 w 78"/>
                <a:gd name="T23" fmla="*/ 14 h 101"/>
                <a:gd name="T24" fmla="*/ 23 w 78"/>
                <a:gd name="T25" fmla="*/ 10 h 101"/>
                <a:gd name="T26" fmla="*/ 15 w 78"/>
                <a:gd name="T27" fmla="*/ 8 h 101"/>
                <a:gd name="T28" fmla="*/ 8 w 78"/>
                <a:gd name="T29" fmla="*/ 7 h 101"/>
                <a:gd name="T30" fmla="*/ 1 w 78"/>
                <a:gd name="T31" fmla="*/ 3 h 101"/>
                <a:gd name="T32" fmla="*/ 1 w 78"/>
                <a:gd name="T33" fmla="*/ 7 h 101"/>
                <a:gd name="T34" fmla="*/ 4 w 78"/>
                <a:gd name="T35" fmla="*/ 16 h 101"/>
                <a:gd name="T36" fmla="*/ 12 w 78"/>
                <a:gd name="T37" fmla="*/ 20 h 101"/>
                <a:gd name="T38" fmla="*/ 13 w 78"/>
                <a:gd name="T39" fmla="*/ 23 h 101"/>
                <a:gd name="T40" fmla="*/ 15 w 78"/>
                <a:gd name="T41" fmla="*/ 27 h 101"/>
                <a:gd name="T42" fmla="*/ 8 w 78"/>
                <a:gd name="T43" fmla="*/ 30 h 101"/>
                <a:gd name="T44" fmla="*/ 1 w 78"/>
                <a:gd name="T45" fmla="*/ 35 h 101"/>
                <a:gd name="T46" fmla="*/ 9 w 78"/>
                <a:gd name="T47" fmla="*/ 40 h 101"/>
                <a:gd name="T48" fmla="*/ 15 w 78"/>
                <a:gd name="T49" fmla="*/ 48 h 101"/>
                <a:gd name="T50" fmla="*/ 13 w 78"/>
                <a:gd name="T51" fmla="*/ 54 h 101"/>
                <a:gd name="T52" fmla="*/ 19 w 78"/>
                <a:gd name="T53" fmla="*/ 62 h 101"/>
                <a:gd name="T54" fmla="*/ 21 w 78"/>
                <a:gd name="T55" fmla="*/ 71 h 101"/>
                <a:gd name="T56" fmla="*/ 25 w 78"/>
                <a:gd name="T57" fmla="*/ 83 h 101"/>
                <a:gd name="T58" fmla="*/ 28 w 78"/>
                <a:gd name="T59" fmla="*/ 88 h 101"/>
                <a:gd name="T60" fmla="*/ 32 w 78"/>
                <a:gd name="T61" fmla="*/ 87 h 101"/>
                <a:gd name="T62" fmla="*/ 36 w 78"/>
                <a:gd name="T63" fmla="*/ 87 h 101"/>
                <a:gd name="T64" fmla="*/ 36 w 78"/>
                <a:gd name="T65" fmla="*/ 79 h 101"/>
                <a:gd name="T66" fmla="*/ 38 w 78"/>
                <a:gd name="T67" fmla="*/ 80 h 101"/>
                <a:gd name="T68" fmla="*/ 40 w 78"/>
                <a:gd name="T69" fmla="*/ 84 h 101"/>
                <a:gd name="T70" fmla="*/ 42 w 78"/>
                <a:gd name="T71" fmla="*/ 87 h 101"/>
                <a:gd name="T72" fmla="*/ 44 w 78"/>
                <a:gd name="T73" fmla="*/ 87 h 101"/>
                <a:gd name="T74" fmla="*/ 48 w 78"/>
                <a:gd name="T75" fmla="*/ 80 h 101"/>
                <a:gd name="T76" fmla="*/ 44 w 78"/>
                <a:gd name="T77" fmla="*/ 71 h 101"/>
                <a:gd name="T78" fmla="*/ 45 w 78"/>
                <a:gd name="T79" fmla="*/ 64 h 101"/>
                <a:gd name="T80" fmla="*/ 45 w 78"/>
                <a:gd name="T81" fmla="*/ 58 h 101"/>
                <a:gd name="T82" fmla="*/ 45 w 78"/>
                <a:gd name="T83" fmla="*/ 56 h 101"/>
                <a:gd name="T84" fmla="*/ 48 w 78"/>
                <a:gd name="T85" fmla="*/ 64 h 101"/>
                <a:gd name="T86" fmla="*/ 52 w 78"/>
                <a:gd name="T87" fmla="*/ 73 h 101"/>
                <a:gd name="T88" fmla="*/ 56 w 78"/>
                <a:gd name="T89" fmla="*/ 73 h 101"/>
                <a:gd name="T90" fmla="*/ 58 w 78"/>
                <a:gd name="T91" fmla="*/ 70 h 101"/>
                <a:gd name="T92" fmla="*/ 62 w 78"/>
                <a:gd name="T93" fmla="*/ 75 h 101"/>
                <a:gd name="T94" fmla="*/ 72 w 78"/>
                <a:gd name="T95" fmla="*/ 92 h 101"/>
                <a:gd name="T96" fmla="*/ 76 w 78"/>
                <a:gd name="T97" fmla="*/ 101 h 101"/>
                <a:gd name="T98" fmla="*/ 76 w 78"/>
                <a:gd name="T99" fmla="*/ 95 h 101"/>
                <a:gd name="T100" fmla="*/ 76 w 78"/>
                <a:gd name="T101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01">
                  <a:moveTo>
                    <a:pt x="76" y="95"/>
                  </a:moveTo>
                  <a:lnTo>
                    <a:pt x="76" y="95"/>
                  </a:lnTo>
                  <a:lnTo>
                    <a:pt x="76" y="95"/>
                  </a:lnTo>
                  <a:lnTo>
                    <a:pt x="78" y="79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4"/>
                  </a:lnTo>
                  <a:lnTo>
                    <a:pt x="65" y="67"/>
                  </a:lnTo>
                  <a:lnTo>
                    <a:pt x="61" y="66"/>
                  </a:lnTo>
                  <a:lnTo>
                    <a:pt x="57" y="62"/>
                  </a:lnTo>
                  <a:lnTo>
                    <a:pt x="57" y="64"/>
                  </a:lnTo>
                  <a:lnTo>
                    <a:pt x="53" y="56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2" y="44"/>
                  </a:lnTo>
                  <a:lnTo>
                    <a:pt x="66" y="39"/>
                  </a:lnTo>
                  <a:lnTo>
                    <a:pt x="69" y="35"/>
                  </a:lnTo>
                  <a:lnTo>
                    <a:pt x="66" y="31"/>
                  </a:lnTo>
                  <a:lnTo>
                    <a:pt x="70" y="31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3" y="26"/>
                  </a:lnTo>
                  <a:lnTo>
                    <a:pt x="44" y="27"/>
                  </a:lnTo>
                  <a:lnTo>
                    <a:pt x="34" y="26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5" y="3"/>
                  </a:lnTo>
                  <a:lnTo>
                    <a:pt x="1" y="0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7" y="56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71"/>
                  </a:lnTo>
                  <a:lnTo>
                    <a:pt x="23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6" y="87"/>
                  </a:lnTo>
                  <a:lnTo>
                    <a:pt x="28" y="91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30" y="91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6" y="87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8" y="75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87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5" y="83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5" y="73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9" y="71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3" y="71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58" y="70"/>
                  </a:lnTo>
                  <a:lnTo>
                    <a:pt x="61" y="67"/>
                  </a:lnTo>
                  <a:lnTo>
                    <a:pt x="61" y="71"/>
                  </a:lnTo>
                  <a:lnTo>
                    <a:pt x="62" y="75"/>
                  </a:lnTo>
                  <a:lnTo>
                    <a:pt x="66" y="80"/>
                  </a:lnTo>
                  <a:lnTo>
                    <a:pt x="69" y="84"/>
                  </a:lnTo>
                  <a:lnTo>
                    <a:pt x="72" y="92"/>
                  </a:lnTo>
                  <a:lnTo>
                    <a:pt x="72" y="97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7" name="Freeform 156"/>
            <p:cNvSpPr>
              <a:spLocks/>
            </p:cNvSpPr>
            <p:nvPr/>
          </p:nvSpPr>
          <p:spPr bwMode="auto">
            <a:xfrm>
              <a:off x="4664075" y="2373313"/>
              <a:ext cx="398463" cy="222250"/>
            </a:xfrm>
            <a:custGeom>
              <a:avLst/>
              <a:gdLst>
                <a:gd name="T0" fmla="*/ 186 w 189"/>
                <a:gd name="T1" fmla="*/ 43 h 106"/>
                <a:gd name="T2" fmla="*/ 185 w 189"/>
                <a:gd name="T3" fmla="*/ 37 h 106"/>
                <a:gd name="T4" fmla="*/ 173 w 189"/>
                <a:gd name="T5" fmla="*/ 33 h 106"/>
                <a:gd name="T6" fmla="*/ 162 w 189"/>
                <a:gd name="T7" fmla="*/ 29 h 106"/>
                <a:gd name="T8" fmla="*/ 149 w 189"/>
                <a:gd name="T9" fmla="*/ 29 h 106"/>
                <a:gd name="T10" fmla="*/ 139 w 189"/>
                <a:gd name="T11" fmla="*/ 26 h 106"/>
                <a:gd name="T12" fmla="*/ 130 w 189"/>
                <a:gd name="T13" fmla="*/ 16 h 106"/>
                <a:gd name="T14" fmla="*/ 123 w 189"/>
                <a:gd name="T15" fmla="*/ 9 h 106"/>
                <a:gd name="T16" fmla="*/ 118 w 189"/>
                <a:gd name="T17" fmla="*/ 0 h 106"/>
                <a:gd name="T18" fmla="*/ 102 w 189"/>
                <a:gd name="T19" fmla="*/ 0 h 106"/>
                <a:gd name="T20" fmla="*/ 89 w 189"/>
                <a:gd name="T21" fmla="*/ 4 h 106"/>
                <a:gd name="T22" fmla="*/ 85 w 189"/>
                <a:gd name="T23" fmla="*/ 14 h 106"/>
                <a:gd name="T24" fmla="*/ 73 w 189"/>
                <a:gd name="T25" fmla="*/ 13 h 106"/>
                <a:gd name="T26" fmla="*/ 65 w 189"/>
                <a:gd name="T27" fmla="*/ 10 h 106"/>
                <a:gd name="T28" fmla="*/ 53 w 189"/>
                <a:gd name="T29" fmla="*/ 10 h 106"/>
                <a:gd name="T30" fmla="*/ 34 w 189"/>
                <a:gd name="T31" fmla="*/ 6 h 106"/>
                <a:gd name="T32" fmla="*/ 13 w 189"/>
                <a:gd name="T33" fmla="*/ 10 h 106"/>
                <a:gd name="T34" fmla="*/ 19 w 189"/>
                <a:gd name="T35" fmla="*/ 20 h 106"/>
                <a:gd name="T36" fmla="*/ 6 w 189"/>
                <a:gd name="T37" fmla="*/ 36 h 106"/>
                <a:gd name="T38" fmla="*/ 7 w 189"/>
                <a:gd name="T39" fmla="*/ 43 h 106"/>
                <a:gd name="T40" fmla="*/ 1 w 189"/>
                <a:gd name="T41" fmla="*/ 49 h 106"/>
                <a:gd name="T42" fmla="*/ 9 w 189"/>
                <a:gd name="T43" fmla="*/ 57 h 106"/>
                <a:gd name="T44" fmla="*/ 24 w 189"/>
                <a:gd name="T45" fmla="*/ 59 h 106"/>
                <a:gd name="T46" fmla="*/ 37 w 189"/>
                <a:gd name="T47" fmla="*/ 59 h 106"/>
                <a:gd name="T48" fmla="*/ 50 w 189"/>
                <a:gd name="T49" fmla="*/ 53 h 106"/>
                <a:gd name="T50" fmla="*/ 63 w 189"/>
                <a:gd name="T51" fmla="*/ 56 h 106"/>
                <a:gd name="T52" fmla="*/ 72 w 189"/>
                <a:gd name="T53" fmla="*/ 59 h 106"/>
                <a:gd name="T54" fmla="*/ 80 w 189"/>
                <a:gd name="T55" fmla="*/ 67 h 106"/>
                <a:gd name="T56" fmla="*/ 85 w 189"/>
                <a:gd name="T57" fmla="*/ 77 h 106"/>
                <a:gd name="T58" fmla="*/ 77 w 189"/>
                <a:gd name="T59" fmla="*/ 77 h 106"/>
                <a:gd name="T60" fmla="*/ 72 w 189"/>
                <a:gd name="T61" fmla="*/ 90 h 106"/>
                <a:gd name="T62" fmla="*/ 77 w 189"/>
                <a:gd name="T63" fmla="*/ 93 h 106"/>
                <a:gd name="T64" fmla="*/ 83 w 189"/>
                <a:gd name="T65" fmla="*/ 92 h 106"/>
                <a:gd name="T66" fmla="*/ 89 w 189"/>
                <a:gd name="T67" fmla="*/ 86 h 106"/>
                <a:gd name="T68" fmla="*/ 102 w 189"/>
                <a:gd name="T69" fmla="*/ 76 h 106"/>
                <a:gd name="T70" fmla="*/ 106 w 189"/>
                <a:gd name="T71" fmla="*/ 73 h 106"/>
                <a:gd name="T72" fmla="*/ 105 w 189"/>
                <a:gd name="T73" fmla="*/ 77 h 106"/>
                <a:gd name="T74" fmla="*/ 113 w 189"/>
                <a:gd name="T75" fmla="*/ 83 h 106"/>
                <a:gd name="T76" fmla="*/ 126 w 189"/>
                <a:gd name="T77" fmla="*/ 85 h 106"/>
                <a:gd name="T78" fmla="*/ 115 w 189"/>
                <a:gd name="T79" fmla="*/ 93 h 106"/>
                <a:gd name="T80" fmla="*/ 128 w 189"/>
                <a:gd name="T81" fmla="*/ 100 h 106"/>
                <a:gd name="T82" fmla="*/ 136 w 189"/>
                <a:gd name="T83" fmla="*/ 102 h 106"/>
                <a:gd name="T84" fmla="*/ 148 w 189"/>
                <a:gd name="T85" fmla="*/ 96 h 106"/>
                <a:gd name="T86" fmla="*/ 158 w 189"/>
                <a:gd name="T87" fmla="*/ 95 h 106"/>
                <a:gd name="T88" fmla="*/ 149 w 189"/>
                <a:gd name="T89" fmla="*/ 93 h 106"/>
                <a:gd name="T90" fmla="*/ 142 w 189"/>
                <a:gd name="T91" fmla="*/ 93 h 106"/>
                <a:gd name="T92" fmla="*/ 135 w 189"/>
                <a:gd name="T93" fmla="*/ 87 h 106"/>
                <a:gd name="T94" fmla="*/ 130 w 189"/>
                <a:gd name="T95" fmla="*/ 83 h 106"/>
                <a:gd name="T96" fmla="*/ 133 w 189"/>
                <a:gd name="T97" fmla="*/ 82 h 106"/>
                <a:gd name="T98" fmla="*/ 138 w 189"/>
                <a:gd name="T99" fmla="*/ 85 h 106"/>
                <a:gd name="T100" fmla="*/ 143 w 189"/>
                <a:gd name="T101" fmla="*/ 80 h 106"/>
                <a:gd name="T102" fmla="*/ 152 w 189"/>
                <a:gd name="T103" fmla="*/ 76 h 106"/>
                <a:gd name="T104" fmla="*/ 165 w 189"/>
                <a:gd name="T105" fmla="*/ 72 h 106"/>
                <a:gd name="T106" fmla="*/ 172 w 189"/>
                <a:gd name="T107" fmla="*/ 66 h 106"/>
                <a:gd name="T108" fmla="*/ 182 w 189"/>
                <a:gd name="T109" fmla="*/ 60 h 106"/>
                <a:gd name="T110" fmla="*/ 188 w 189"/>
                <a:gd name="T11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06">
                  <a:moveTo>
                    <a:pt x="186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4" y="85"/>
                    <a:pt x="100" y="84"/>
                    <a:pt x="101" y="83"/>
                  </a:cubicBezTo>
                  <a:cubicBezTo>
                    <a:pt x="101" y="82"/>
                    <a:pt x="101" y="80"/>
                    <a:pt x="101" y="76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9"/>
                    <a:pt x="185" y="49"/>
                  </a:cubicBezTo>
                  <a:lnTo>
                    <a:pt x="186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8" name="Freeform 157"/>
            <p:cNvSpPr>
              <a:spLocks/>
            </p:cNvSpPr>
            <p:nvPr/>
          </p:nvSpPr>
          <p:spPr bwMode="auto">
            <a:xfrm>
              <a:off x="5083175" y="2619375"/>
              <a:ext cx="171450" cy="73025"/>
            </a:xfrm>
            <a:custGeom>
              <a:avLst/>
              <a:gdLst>
                <a:gd name="T0" fmla="*/ 52 w 81"/>
                <a:gd name="T1" fmla="*/ 32 h 35"/>
                <a:gd name="T2" fmla="*/ 58 w 81"/>
                <a:gd name="T3" fmla="*/ 32 h 35"/>
                <a:gd name="T4" fmla="*/ 62 w 81"/>
                <a:gd name="T5" fmla="*/ 29 h 35"/>
                <a:gd name="T6" fmla="*/ 64 w 81"/>
                <a:gd name="T7" fmla="*/ 29 h 35"/>
                <a:gd name="T8" fmla="*/ 64 w 81"/>
                <a:gd name="T9" fmla="*/ 29 h 35"/>
                <a:gd name="T10" fmla="*/ 70 w 81"/>
                <a:gd name="T11" fmla="*/ 32 h 35"/>
                <a:gd name="T12" fmla="*/ 75 w 81"/>
                <a:gd name="T13" fmla="*/ 33 h 35"/>
                <a:gd name="T14" fmla="*/ 78 w 81"/>
                <a:gd name="T15" fmla="*/ 32 h 35"/>
                <a:gd name="T16" fmla="*/ 73 w 81"/>
                <a:gd name="T17" fmla="*/ 28 h 35"/>
                <a:gd name="T18" fmla="*/ 72 w 81"/>
                <a:gd name="T19" fmla="*/ 25 h 35"/>
                <a:gd name="T20" fmla="*/ 73 w 81"/>
                <a:gd name="T21" fmla="*/ 22 h 35"/>
                <a:gd name="T22" fmla="*/ 81 w 81"/>
                <a:gd name="T23" fmla="*/ 26 h 35"/>
                <a:gd name="T24" fmla="*/ 75 w 81"/>
                <a:gd name="T25" fmla="*/ 22 h 35"/>
                <a:gd name="T26" fmla="*/ 66 w 81"/>
                <a:gd name="T27" fmla="*/ 19 h 35"/>
                <a:gd name="T28" fmla="*/ 65 w 81"/>
                <a:gd name="T29" fmla="*/ 16 h 35"/>
                <a:gd name="T30" fmla="*/ 62 w 81"/>
                <a:gd name="T31" fmla="*/ 13 h 35"/>
                <a:gd name="T32" fmla="*/ 56 w 81"/>
                <a:gd name="T33" fmla="*/ 12 h 35"/>
                <a:gd name="T34" fmla="*/ 55 w 81"/>
                <a:gd name="T35" fmla="*/ 13 h 35"/>
                <a:gd name="T36" fmla="*/ 52 w 81"/>
                <a:gd name="T37" fmla="*/ 12 h 35"/>
                <a:gd name="T38" fmla="*/ 46 w 81"/>
                <a:gd name="T39" fmla="*/ 13 h 35"/>
                <a:gd name="T40" fmla="*/ 42 w 81"/>
                <a:gd name="T41" fmla="*/ 11 h 35"/>
                <a:gd name="T42" fmla="*/ 33 w 81"/>
                <a:gd name="T43" fmla="*/ 6 h 35"/>
                <a:gd name="T44" fmla="*/ 26 w 81"/>
                <a:gd name="T45" fmla="*/ 5 h 35"/>
                <a:gd name="T46" fmla="*/ 15 w 81"/>
                <a:gd name="T47" fmla="*/ 3 h 35"/>
                <a:gd name="T48" fmla="*/ 2 w 81"/>
                <a:gd name="T49" fmla="*/ 0 h 35"/>
                <a:gd name="T50" fmla="*/ 0 w 81"/>
                <a:gd name="T51" fmla="*/ 3 h 35"/>
                <a:gd name="T52" fmla="*/ 0 w 81"/>
                <a:gd name="T53" fmla="*/ 3 h 35"/>
                <a:gd name="T54" fmla="*/ 6 w 81"/>
                <a:gd name="T55" fmla="*/ 6 h 35"/>
                <a:gd name="T56" fmla="*/ 13 w 81"/>
                <a:gd name="T57" fmla="*/ 9 h 35"/>
                <a:gd name="T58" fmla="*/ 17 w 81"/>
                <a:gd name="T59" fmla="*/ 12 h 35"/>
                <a:gd name="T60" fmla="*/ 22 w 81"/>
                <a:gd name="T61" fmla="*/ 23 h 35"/>
                <a:gd name="T62" fmla="*/ 20 w 81"/>
                <a:gd name="T63" fmla="*/ 28 h 35"/>
                <a:gd name="T64" fmla="*/ 25 w 81"/>
                <a:gd name="T65" fmla="*/ 29 h 35"/>
                <a:gd name="T66" fmla="*/ 34 w 81"/>
                <a:gd name="T67" fmla="*/ 35 h 35"/>
                <a:gd name="T68" fmla="*/ 39 w 81"/>
                <a:gd name="T69" fmla="*/ 32 h 35"/>
                <a:gd name="T70" fmla="*/ 42 w 81"/>
                <a:gd name="T71" fmla="*/ 32 h 35"/>
                <a:gd name="T72" fmla="*/ 46 w 81"/>
                <a:gd name="T7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35">
                  <a:moveTo>
                    <a:pt x="46" y="33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7" y="33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46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09" name="Freeform 158"/>
            <p:cNvSpPr>
              <a:spLocks/>
            </p:cNvSpPr>
            <p:nvPr/>
          </p:nvSpPr>
          <p:spPr bwMode="auto">
            <a:xfrm>
              <a:off x="4594225" y="1912938"/>
              <a:ext cx="223838" cy="258763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0" name="Freeform 159"/>
            <p:cNvSpPr>
              <a:spLocks noEditPoints="1"/>
            </p:cNvSpPr>
            <p:nvPr/>
          </p:nvSpPr>
          <p:spPr bwMode="auto">
            <a:xfrm>
              <a:off x="4292600" y="1885950"/>
              <a:ext cx="482600" cy="33337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1" name="Freeform 160"/>
            <p:cNvSpPr>
              <a:spLocks/>
            </p:cNvSpPr>
            <p:nvPr/>
          </p:nvSpPr>
          <p:spPr bwMode="auto">
            <a:xfrm>
              <a:off x="5289550" y="3006725"/>
              <a:ext cx="44450" cy="44450"/>
            </a:xfrm>
            <a:custGeom>
              <a:avLst/>
              <a:gdLst>
                <a:gd name="T0" fmla="*/ 13 w 21"/>
                <a:gd name="T1" fmla="*/ 0 h 21"/>
                <a:gd name="T2" fmla="*/ 10 w 21"/>
                <a:gd name="T3" fmla="*/ 0 h 21"/>
                <a:gd name="T4" fmla="*/ 7 w 21"/>
                <a:gd name="T5" fmla="*/ 0 h 21"/>
                <a:gd name="T6" fmla="*/ 4 w 21"/>
                <a:gd name="T7" fmla="*/ 1 h 21"/>
                <a:gd name="T8" fmla="*/ 3 w 21"/>
                <a:gd name="T9" fmla="*/ 10 h 21"/>
                <a:gd name="T10" fmla="*/ 0 w 21"/>
                <a:gd name="T11" fmla="*/ 13 h 21"/>
                <a:gd name="T12" fmla="*/ 1 w 21"/>
                <a:gd name="T13" fmla="*/ 13 h 21"/>
                <a:gd name="T14" fmla="*/ 8 w 21"/>
                <a:gd name="T15" fmla="*/ 14 h 21"/>
                <a:gd name="T16" fmla="*/ 10 w 21"/>
                <a:gd name="T17" fmla="*/ 14 h 21"/>
                <a:gd name="T18" fmla="*/ 11 w 21"/>
                <a:gd name="T19" fmla="*/ 16 h 21"/>
                <a:gd name="T20" fmla="*/ 13 w 21"/>
                <a:gd name="T21" fmla="*/ 20 h 21"/>
                <a:gd name="T22" fmla="*/ 14 w 21"/>
                <a:gd name="T23" fmla="*/ 21 h 21"/>
                <a:gd name="T24" fmla="*/ 14 w 21"/>
                <a:gd name="T25" fmla="*/ 21 h 21"/>
                <a:gd name="T26" fmla="*/ 15 w 21"/>
                <a:gd name="T27" fmla="*/ 21 h 21"/>
                <a:gd name="T28" fmla="*/ 15 w 21"/>
                <a:gd name="T29" fmla="*/ 21 h 21"/>
                <a:gd name="T30" fmla="*/ 20 w 21"/>
                <a:gd name="T31" fmla="*/ 20 h 21"/>
                <a:gd name="T32" fmla="*/ 21 w 21"/>
                <a:gd name="T33" fmla="*/ 21 h 21"/>
                <a:gd name="T34" fmla="*/ 20 w 21"/>
                <a:gd name="T35" fmla="*/ 17 h 21"/>
                <a:gd name="T36" fmla="*/ 18 w 21"/>
                <a:gd name="T37" fmla="*/ 13 h 21"/>
                <a:gd name="T38" fmla="*/ 15 w 21"/>
                <a:gd name="T39" fmla="*/ 10 h 21"/>
                <a:gd name="T40" fmla="*/ 13 w 21"/>
                <a:gd name="T41" fmla="*/ 10 h 21"/>
                <a:gd name="T42" fmla="*/ 14 w 21"/>
                <a:gd name="T43" fmla="*/ 7 h 21"/>
                <a:gd name="T44" fmla="*/ 15 w 21"/>
                <a:gd name="T45" fmla="*/ 6 h 21"/>
                <a:gd name="T46" fmla="*/ 17 w 21"/>
                <a:gd name="T47" fmla="*/ 7 h 21"/>
                <a:gd name="T48" fmla="*/ 17 w 21"/>
                <a:gd name="T49" fmla="*/ 4 h 21"/>
                <a:gd name="T50" fmla="*/ 16 w 21"/>
                <a:gd name="T51" fmla="*/ 1 h 21"/>
                <a:gd name="T52" fmla="*/ 14 w 21"/>
                <a:gd name="T53" fmla="*/ 0 h 21"/>
                <a:gd name="T54" fmla="*/ 13 w 21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2" name="Freeform 161"/>
            <p:cNvSpPr>
              <a:spLocks/>
            </p:cNvSpPr>
            <p:nvPr/>
          </p:nvSpPr>
          <p:spPr bwMode="auto">
            <a:xfrm>
              <a:off x="5207000" y="2665413"/>
              <a:ext cx="133350" cy="98425"/>
            </a:xfrm>
            <a:custGeom>
              <a:avLst/>
              <a:gdLst>
                <a:gd name="T0" fmla="*/ 2 w 84"/>
                <a:gd name="T1" fmla="*/ 15 h 62"/>
                <a:gd name="T2" fmla="*/ 10 w 84"/>
                <a:gd name="T3" fmla="*/ 19 h 62"/>
                <a:gd name="T4" fmla="*/ 8 w 84"/>
                <a:gd name="T5" fmla="*/ 23 h 62"/>
                <a:gd name="T6" fmla="*/ 15 w 84"/>
                <a:gd name="T7" fmla="*/ 28 h 62"/>
                <a:gd name="T8" fmla="*/ 18 w 84"/>
                <a:gd name="T9" fmla="*/ 32 h 62"/>
                <a:gd name="T10" fmla="*/ 14 w 84"/>
                <a:gd name="T11" fmla="*/ 35 h 62"/>
                <a:gd name="T12" fmla="*/ 22 w 84"/>
                <a:gd name="T13" fmla="*/ 43 h 62"/>
                <a:gd name="T14" fmla="*/ 26 w 84"/>
                <a:gd name="T15" fmla="*/ 43 h 62"/>
                <a:gd name="T16" fmla="*/ 27 w 84"/>
                <a:gd name="T17" fmla="*/ 45 h 62"/>
                <a:gd name="T18" fmla="*/ 31 w 84"/>
                <a:gd name="T19" fmla="*/ 49 h 62"/>
                <a:gd name="T20" fmla="*/ 30 w 84"/>
                <a:gd name="T21" fmla="*/ 52 h 62"/>
                <a:gd name="T22" fmla="*/ 36 w 84"/>
                <a:gd name="T23" fmla="*/ 49 h 62"/>
                <a:gd name="T24" fmla="*/ 40 w 84"/>
                <a:gd name="T25" fmla="*/ 45 h 62"/>
                <a:gd name="T26" fmla="*/ 48 w 84"/>
                <a:gd name="T27" fmla="*/ 40 h 62"/>
                <a:gd name="T28" fmla="*/ 56 w 84"/>
                <a:gd name="T29" fmla="*/ 45 h 62"/>
                <a:gd name="T30" fmla="*/ 54 w 84"/>
                <a:gd name="T31" fmla="*/ 52 h 62"/>
                <a:gd name="T32" fmla="*/ 54 w 84"/>
                <a:gd name="T33" fmla="*/ 53 h 62"/>
                <a:gd name="T34" fmla="*/ 54 w 84"/>
                <a:gd name="T35" fmla="*/ 57 h 62"/>
                <a:gd name="T36" fmla="*/ 63 w 84"/>
                <a:gd name="T37" fmla="*/ 62 h 62"/>
                <a:gd name="T38" fmla="*/ 65 w 84"/>
                <a:gd name="T39" fmla="*/ 57 h 62"/>
                <a:gd name="T40" fmla="*/ 67 w 84"/>
                <a:gd name="T41" fmla="*/ 52 h 62"/>
                <a:gd name="T42" fmla="*/ 69 w 84"/>
                <a:gd name="T43" fmla="*/ 53 h 62"/>
                <a:gd name="T44" fmla="*/ 71 w 84"/>
                <a:gd name="T45" fmla="*/ 45 h 62"/>
                <a:gd name="T46" fmla="*/ 69 w 84"/>
                <a:gd name="T47" fmla="*/ 39 h 62"/>
                <a:gd name="T48" fmla="*/ 75 w 84"/>
                <a:gd name="T49" fmla="*/ 28 h 62"/>
                <a:gd name="T50" fmla="*/ 84 w 84"/>
                <a:gd name="T51" fmla="*/ 31 h 62"/>
                <a:gd name="T52" fmla="*/ 75 w 84"/>
                <a:gd name="T53" fmla="*/ 25 h 62"/>
                <a:gd name="T54" fmla="*/ 69 w 84"/>
                <a:gd name="T55" fmla="*/ 23 h 62"/>
                <a:gd name="T56" fmla="*/ 67 w 84"/>
                <a:gd name="T57" fmla="*/ 21 h 62"/>
                <a:gd name="T58" fmla="*/ 56 w 84"/>
                <a:gd name="T59" fmla="*/ 5 h 62"/>
                <a:gd name="T60" fmla="*/ 50 w 84"/>
                <a:gd name="T61" fmla="*/ 4 h 62"/>
                <a:gd name="T62" fmla="*/ 46 w 84"/>
                <a:gd name="T63" fmla="*/ 9 h 62"/>
                <a:gd name="T64" fmla="*/ 44 w 84"/>
                <a:gd name="T65" fmla="*/ 12 h 62"/>
                <a:gd name="T66" fmla="*/ 36 w 84"/>
                <a:gd name="T67" fmla="*/ 12 h 62"/>
                <a:gd name="T68" fmla="*/ 34 w 84"/>
                <a:gd name="T69" fmla="*/ 11 h 62"/>
                <a:gd name="T70" fmla="*/ 30 w 84"/>
                <a:gd name="T71" fmla="*/ 5 h 62"/>
                <a:gd name="T72" fmla="*/ 19 w 84"/>
                <a:gd name="T73" fmla="*/ 0 h 62"/>
                <a:gd name="T74" fmla="*/ 18 w 84"/>
                <a:gd name="T75" fmla="*/ 4 h 62"/>
                <a:gd name="T76" fmla="*/ 19 w 84"/>
                <a:gd name="T77" fmla="*/ 8 h 62"/>
                <a:gd name="T78" fmla="*/ 26 w 84"/>
                <a:gd name="T79" fmla="*/ 13 h 62"/>
                <a:gd name="T80" fmla="*/ 22 w 84"/>
                <a:gd name="T81" fmla="*/ 15 h 62"/>
                <a:gd name="T82" fmla="*/ 15 w 84"/>
                <a:gd name="T83" fmla="*/ 13 h 62"/>
                <a:gd name="T84" fmla="*/ 7 w 84"/>
                <a:gd name="T85" fmla="*/ 9 h 62"/>
                <a:gd name="T86" fmla="*/ 6 w 84"/>
                <a:gd name="T87" fmla="*/ 9 h 62"/>
                <a:gd name="T88" fmla="*/ 0 w 84"/>
                <a:gd name="T89" fmla="*/ 12 h 62"/>
                <a:gd name="T90" fmla="*/ 4 w 84"/>
                <a:gd name="T91" fmla="*/ 15 h 62"/>
                <a:gd name="T92" fmla="*/ 4 w 84"/>
                <a:gd name="T93" fmla="*/ 15 h 62"/>
                <a:gd name="T94" fmla="*/ 4 w 84"/>
                <a:gd name="T95" fmla="*/ 15 h 62"/>
                <a:gd name="T96" fmla="*/ 4 w 84"/>
                <a:gd name="T9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2">
                  <a:moveTo>
                    <a:pt x="4" y="15"/>
                  </a:moveTo>
                  <a:lnTo>
                    <a:pt x="2" y="15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5" y="28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9" y="40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30" y="48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31" y="54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5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2" y="43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2" y="56"/>
                  </a:lnTo>
                  <a:lnTo>
                    <a:pt x="54" y="57"/>
                  </a:lnTo>
                  <a:lnTo>
                    <a:pt x="57" y="58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3"/>
                  </a:lnTo>
                  <a:lnTo>
                    <a:pt x="69" y="53"/>
                  </a:lnTo>
                  <a:lnTo>
                    <a:pt x="69" y="49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2"/>
                  </a:lnTo>
                  <a:lnTo>
                    <a:pt x="75" y="28"/>
                  </a:lnTo>
                  <a:lnTo>
                    <a:pt x="79" y="28"/>
                  </a:lnTo>
                  <a:lnTo>
                    <a:pt x="84" y="31"/>
                  </a:lnTo>
                  <a:lnTo>
                    <a:pt x="80" y="27"/>
                  </a:lnTo>
                  <a:lnTo>
                    <a:pt x="75" y="25"/>
                  </a:lnTo>
                  <a:lnTo>
                    <a:pt x="71" y="25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9" y="9"/>
                  </a:lnTo>
                  <a:lnTo>
                    <a:pt x="56" y="5"/>
                  </a:lnTo>
                  <a:lnTo>
                    <a:pt x="52" y="1"/>
                  </a:lnTo>
                  <a:lnTo>
                    <a:pt x="50" y="4"/>
                  </a:lnTo>
                  <a:lnTo>
                    <a:pt x="48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4" y="11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3"/>
                  </a:lnTo>
                  <a:lnTo>
                    <a:pt x="15" y="13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3" name="Freeform 162"/>
            <p:cNvSpPr>
              <a:spLocks/>
            </p:cNvSpPr>
            <p:nvPr/>
          </p:nvSpPr>
          <p:spPr bwMode="auto">
            <a:xfrm>
              <a:off x="4773613" y="2663825"/>
              <a:ext cx="449263" cy="176213"/>
            </a:xfrm>
            <a:custGeom>
              <a:avLst/>
              <a:gdLst>
                <a:gd name="T0" fmla="*/ 209 w 213"/>
                <a:gd name="T1" fmla="*/ 60 h 84"/>
                <a:gd name="T2" fmla="*/ 205 w 213"/>
                <a:gd name="T3" fmla="*/ 53 h 84"/>
                <a:gd name="T4" fmla="*/ 203 w 213"/>
                <a:gd name="T5" fmla="*/ 44 h 84"/>
                <a:gd name="T6" fmla="*/ 203 w 213"/>
                <a:gd name="T7" fmla="*/ 33 h 84"/>
                <a:gd name="T8" fmla="*/ 205 w 213"/>
                <a:gd name="T9" fmla="*/ 28 h 84"/>
                <a:gd name="T10" fmla="*/ 193 w 213"/>
                <a:gd name="T11" fmla="*/ 25 h 84"/>
                <a:gd name="T12" fmla="*/ 193 w 213"/>
                <a:gd name="T13" fmla="*/ 20 h 84"/>
                <a:gd name="T14" fmla="*/ 189 w 213"/>
                <a:gd name="T15" fmla="*/ 11 h 84"/>
                <a:gd name="T16" fmla="*/ 181 w 213"/>
                <a:gd name="T17" fmla="*/ 14 h 84"/>
                <a:gd name="T18" fmla="*/ 167 w 213"/>
                <a:gd name="T19" fmla="*/ 7 h 84"/>
                <a:gd name="T20" fmla="*/ 144 w 213"/>
                <a:gd name="T21" fmla="*/ 12 h 84"/>
                <a:gd name="T22" fmla="*/ 130 w 213"/>
                <a:gd name="T23" fmla="*/ 15 h 84"/>
                <a:gd name="T24" fmla="*/ 124 w 213"/>
                <a:gd name="T25" fmla="*/ 14 h 84"/>
                <a:gd name="T26" fmla="*/ 113 w 213"/>
                <a:gd name="T27" fmla="*/ 10 h 84"/>
                <a:gd name="T28" fmla="*/ 107 w 213"/>
                <a:gd name="T29" fmla="*/ 4 h 84"/>
                <a:gd name="T30" fmla="*/ 100 w 213"/>
                <a:gd name="T31" fmla="*/ 4 h 84"/>
                <a:gd name="T32" fmla="*/ 94 w 213"/>
                <a:gd name="T33" fmla="*/ 0 h 84"/>
                <a:gd name="T34" fmla="*/ 80 w 213"/>
                <a:gd name="T35" fmla="*/ 1 h 84"/>
                <a:gd name="T36" fmla="*/ 58 w 213"/>
                <a:gd name="T37" fmla="*/ 8 h 84"/>
                <a:gd name="T38" fmla="*/ 48 w 213"/>
                <a:gd name="T39" fmla="*/ 12 h 84"/>
                <a:gd name="T40" fmla="*/ 31 w 213"/>
                <a:gd name="T41" fmla="*/ 12 h 84"/>
                <a:gd name="T42" fmla="*/ 35 w 213"/>
                <a:gd name="T43" fmla="*/ 17 h 84"/>
                <a:gd name="T44" fmla="*/ 28 w 213"/>
                <a:gd name="T45" fmla="*/ 21 h 84"/>
                <a:gd name="T46" fmla="*/ 28 w 213"/>
                <a:gd name="T47" fmla="*/ 22 h 84"/>
                <a:gd name="T48" fmla="*/ 20 w 213"/>
                <a:gd name="T49" fmla="*/ 21 h 84"/>
                <a:gd name="T50" fmla="*/ 11 w 213"/>
                <a:gd name="T51" fmla="*/ 21 h 84"/>
                <a:gd name="T52" fmla="*/ 2 w 213"/>
                <a:gd name="T53" fmla="*/ 25 h 84"/>
                <a:gd name="T54" fmla="*/ 1 w 213"/>
                <a:gd name="T55" fmla="*/ 35 h 84"/>
                <a:gd name="T56" fmla="*/ 5 w 213"/>
                <a:gd name="T57" fmla="*/ 37 h 84"/>
                <a:gd name="T58" fmla="*/ 10 w 213"/>
                <a:gd name="T59" fmla="*/ 43 h 84"/>
                <a:gd name="T60" fmla="*/ 11 w 213"/>
                <a:gd name="T61" fmla="*/ 48 h 84"/>
                <a:gd name="T62" fmla="*/ 7 w 213"/>
                <a:gd name="T63" fmla="*/ 51 h 84"/>
                <a:gd name="T64" fmla="*/ 14 w 213"/>
                <a:gd name="T65" fmla="*/ 55 h 84"/>
                <a:gd name="T66" fmla="*/ 13 w 213"/>
                <a:gd name="T67" fmla="*/ 60 h 84"/>
                <a:gd name="T68" fmla="*/ 17 w 213"/>
                <a:gd name="T69" fmla="*/ 64 h 84"/>
                <a:gd name="T70" fmla="*/ 15 w 213"/>
                <a:gd name="T71" fmla="*/ 68 h 84"/>
                <a:gd name="T72" fmla="*/ 24 w 213"/>
                <a:gd name="T73" fmla="*/ 70 h 84"/>
                <a:gd name="T74" fmla="*/ 17 w 213"/>
                <a:gd name="T75" fmla="*/ 73 h 84"/>
                <a:gd name="T76" fmla="*/ 24 w 213"/>
                <a:gd name="T77" fmla="*/ 73 h 84"/>
                <a:gd name="T78" fmla="*/ 30 w 213"/>
                <a:gd name="T79" fmla="*/ 71 h 84"/>
                <a:gd name="T80" fmla="*/ 35 w 213"/>
                <a:gd name="T81" fmla="*/ 74 h 84"/>
                <a:gd name="T82" fmla="*/ 44 w 213"/>
                <a:gd name="T83" fmla="*/ 80 h 84"/>
                <a:gd name="T84" fmla="*/ 51 w 213"/>
                <a:gd name="T85" fmla="*/ 78 h 84"/>
                <a:gd name="T86" fmla="*/ 54 w 213"/>
                <a:gd name="T87" fmla="*/ 70 h 84"/>
                <a:gd name="T88" fmla="*/ 71 w 213"/>
                <a:gd name="T89" fmla="*/ 77 h 84"/>
                <a:gd name="T90" fmla="*/ 84 w 213"/>
                <a:gd name="T91" fmla="*/ 80 h 84"/>
                <a:gd name="T92" fmla="*/ 91 w 213"/>
                <a:gd name="T93" fmla="*/ 78 h 84"/>
                <a:gd name="T94" fmla="*/ 107 w 213"/>
                <a:gd name="T95" fmla="*/ 74 h 84"/>
                <a:gd name="T96" fmla="*/ 114 w 213"/>
                <a:gd name="T97" fmla="*/ 70 h 84"/>
                <a:gd name="T98" fmla="*/ 113 w 213"/>
                <a:gd name="T99" fmla="*/ 77 h 84"/>
                <a:gd name="T100" fmla="*/ 114 w 213"/>
                <a:gd name="T101" fmla="*/ 83 h 84"/>
                <a:gd name="T102" fmla="*/ 119 w 213"/>
                <a:gd name="T103" fmla="*/ 81 h 84"/>
                <a:gd name="T104" fmla="*/ 120 w 213"/>
                <a:gd name="T105" fmla="*/ 73 h 84"/>
                <a:gd name="T106" fmla="*/ 127 w 213"/>
                <a:gd name="T107" fmla="*/ 73 h 84"/>
                <a:gd name="T108" fmla="*/ 143 w 213"/>
                <a:gd name="T109" fmla="*/ 71 h 84"/>
                <a:gd name="T110" fmla="*/ 159 w 213"/>
                <a:gd name="T111" fmla="*/ 70 h 84"/>
                <a:gd name="T112" fmla="*/ 174 w 213"/>
                <a:gd name="T113" fmla="*/ 67 h 84"/>
                <a:gd name="T114" fmla="*/ 185 w 213"/>
                <a:gd name="T115" fmla="*/ 66 h 84"/>
                <a:gd name="T116" fmla="*/ 187 w 213"/>
                <a:gd name="T117" fmla="*/ 65 h 84"/>
                <a:gd name="T118" fmla="*/ 199 w 213"/>
                <a:gd name="T119" fmla="*/ 65 h 84"/>
                <a:gd name="T120" fmla="*/ 206 w 213"/>
                <a:gd name="T121" fmla="*/ 65 h 84"/>
                <a:gd name="T122" fmla="*/ 210 w 213"/>
                <a:gd name="T12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84">
                  <a:moveTo>
                    <a:pt x="212" y="65"/>
                  </a:moveTo>
                  <a:cubicBezTo>
                    <a:pt x="212" y="64"/>
                    <a:pt x="212" y="64"/>
                    <a:pt x="212" y="64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2"/>
                    <a:pt x="181" y="14"/>
                    <a:pt x="181" y="14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2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4" name="Freeform 163"/>
            <p:cNvSpPr>
              <a:spLocks/>
            </p:cNvSpPr>
            <p:nvPr/>
          </p:nvSpPr>
          <p:spPr bwMode="auto">
            <a:xfrm>
              <a:off x="5172075" y="2684463"/>
              <a:ext cx="84138" cy="69850"/>
            </a:xfrm>
            <a:custGeom>
              <a:avLst/>
              <a:gdLst>
                <a:gd name="T0" fmla="*/ 28 w 53"/>
                <a:gd name="T1" fmla="*/ 33 h 44"/>
                <a:gd name="T2" fmla="*/ 32 w 53"/>
                <a:gd name="T3" fmla="*/ 37 h 44"/>
                <a:gd name="T4" fmla="*/ 34 w 53"/>
                <a:gd name="T5" fmla="*/ 39 h 44"/>
                <a:gd name="T6" fmla="*/ 37 w 53"/>
                <a:gd name="T7" fmla="*/ 41 h 44"/>
                <a:gd name="T8" fmla="*/ 41 w 53"/>
                <a:gd name="T9" fmla="*/ 44 h 44"/>
                <a:gd name="T10" fmla="*/ 48 w 53"/>
                <a:gd name="T11" fmla="*/ 44 h 44"/>
                <a:gd name="T12" fmla="*/ 49 w 53"/>
                <a:gd name="T13" fmla="*/ 44 h 44"/>
                <a:gd name="T14" fmla="*/ 52 w 53"/>
                <a:gd name="T15" fmla="*/ 44 h 44"/>
                <a:gd name="T16" fmla="*/ 53 w 53"/>
                <a:gd name="T17" fmla="*/ 42 h 44"/>
                <a:gd name="T18" fmla="*/ 52 w 53"/>
                <a:gd name="T19" fmla="*/ 40 h 44"/>
                <a:gd name="T20" fmla="*/ 52 w 53"/>
                <a:gd name="T21" fmla="*/ 37 h 44"/>
                <a:gd name="T22" fmla="*/ 53 w 53"/>
                <a:gd name="T23" fmla="*/ 37 h 44"/>
                <a:gd name="T24" fmla="*/ 49 w 53"/>
                <a:gd name="T25" fmla="*/ 33 h 44"/>
                <a:gd name="T26" fmla="*/ 49 w 53"/>
                <a:gd name="T27" fmla="*/ 32 h 44"/>
                <a:gd name="T28" fmla="*/ 48 w 53"/>
                <a:gd name="T29" fmla="*/ 31 h 44"/>
                <a:gd name="T30" fmla="*/ 44 w 53"/>
                <a:gd name="T31" fmla="*/ 31 h 44"/>
                <a:gd name="T32" fmla="*/ 41 w 53"/>
                <a:gd name="T33" fmla="*/ 28 h 44"/>
                <a:gd name="T34" fmla="*/ 36 w 53"/>
                <a:gd name="T35" fmla="*/ 23 h 44"/>
                <a:gd name="T36" fmla="*/ 37 w 53"/>
                <a:gd name="T37" fmla="*/ 23 h 44"/>
                <a:gd name="T38" fmla="*/ 40 w 53"/>
                <a:gd name="T39" fmla="*/ 20 h 44"/>
                <a:gd name="T40" fmla="*/ 40 w 53"/>
                <a:gd name="T41" fmla="*/ 19 h 44"/>
                <a:gd name="T42" fmla="*/ 37 w 53"/>
                <a:gd name="T43" fmla="*/ 16 h 44"/>
                <a:gd name="T44" fmla="*/ 32 w 53"/>
                <a:gd name="T45" fmla="*/ 13 h 44"/>
                <a:gd name="T46" fmla="*/ 30 w 53"/>
                <a:gd name="T47" fmla="*/ 11 h 44"/>
                <a:gd name="T48" fmla="*/ 34 w 53"/>
                <a:gd name="T49" fmla="*/ 9 h 44"/>
                <a:gd name="T50" fmla="*/ 30 w 53"/>
                <a:gd name="T51" fmla="*/ 5 h 44"/>
                <a:gd name="T52" fmla="*/ 24 w 53"/>
                <a:gd name="T53" fmla="*/ 3 h 44"/>
                <a:gd name="T54" fmla="*/ 26 w 53"/>
                <a:gd name="T55" fmla="*/ 3 h 44"/>
                <a:gd name="T56" fmla="*/ 26 w 53"/>
                <a:gd name="T57" fmla="*/ 1 h 44"/>
                <a:gd name="T58" fmla="*/ 22 w 53"/>
                <a:gd name="T59" fmla="*/ 0 h 44"/>
                <a:gd name="T60" fmla="*/ 21 w 53"/>
                <a:gd name="T61" fmla="*/ 1 h 44"/>
                <a:gd name="T62" fmla="*/ 13 w 53"/>
                <a:gd name="T63" fmla="*/ 1 h 44"/>
                <a:gd name="T64" fmla="*/ 5 w 53"/>
                <a:gd name="T65" fmla="*/ 3 h 44"/>
                <a:gd name="T66" fmla="*/ 4 w 53"/>
                <a:gd name="T67" fmla="*/ 3 h 44"/>
                <a:gd name="T68" fmla="*/ 0 w 53"/>
                <a:gd name="T69" fmla="*/ 1 h 44"/>
                <a:gd name="T70" fmla="*/ 1 w 53"/>
                <a:gd name="T71" fmla="*/ 5 h 44"/>
                <a:gd name="T72" fmla="*/ 4 w 53"/>
                <a:gd name="T73" fmla="*/ 9 h 44"/>
                <a:gd name="T74" fmla="*/ 5 w 53"/>
                <a:gd name="T75" fmla="*/ 11 h 44"/>
                <a:gd name="T76" fmla="*/ 5 w 53"/>
                <a:gd name="T77" fmla="*/ 13 h 44"/>
                <a:gd name="T78" fmla="*/ 5 w 53"/>
                <a:gd name="T79" fmla="*/ 15 h 44"/>
                <a:gd name="T80" fmla="*/ 5 w 53"/>
                <a:gd name="T81" fmla="*/ 16 h 44"/>
                <a:gd name="T82" fmla="*/ 8 w 53"/>
                <a:gd name="T83" fmla="*/ 19 h 44"/>
                <a:gd name="T84" fmla="*/ 5 w 53"/>
                <a:gd name="T85" fmla="*/ 20 h 44"/>
                <a:gd name="T86" fmla="*/ 10 w 53"/>
                <a:gd name="T87" fmla="*/ 23 h 44"/>
                <a:gd name="T88" fmla="*/ 14 w 53"/>
                <a:gd name="T89" fmla="*/ 23 h 44"/>
                <a:gd name="T90" fmla="*/ 18 w 53"/>
                <a:gd name="T91" fmla="*/ 23 h 44"/>
                <a:gd name="T92" fmla="*/ 21 w 53"/>
                <a:gd name="T93" fmla="*/ 24 h 44"/>
                <a:gd name="T94" fmla="*/ 22 w 53"/>
                <a:gd name="T95" fmla="*/ 27 h 44"/>
                <a:gd name="T96" fmla="*/ 22 w 53"/>
                <a:gd name="T97" fmla="*/ 29 h 44"/>
                <a:gd name="T98" fmla="*/ 24 w 53"/>
                <a:gd name="T99" fmla="*/ 31 h 44"/>
                <a:gd name="T100" fmla="*/ 28 w 53"/>
                <a:gd name="T101" fmla="*/ 33 h 44"/>
                <a:gd name="T102" fmla="*/ 28 w 53"/>
                <a:gd name="T103" fmla="*/ 33 h 44"/>
                <a:gd name="T104" fmla="*/ 28 w 53"/>
                <a:gd name="T105" fmla="*/ 33 h 44"/>
                <a:gd name="T106" fmla="*/ 28 w 53"/>
                <a:gd name="T107" fmla="*/ 33 h 44"/>
                <a:gd name="T108" fmla="*/ 28 w 53"/>
                <a:gd name="T109" fmla="*/ 33 h 44"/>
                <a:gd name="T110" fmla="*/ 28 w 53"/>
                <a:gd name="T111" fmla="*/ 33 h 44"/>
                <a:gd name="T112" fmla="*/ 28 w 53"/>
                <a:gd name="T1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" h="44">
                  <a:moveTo>
                    <a:pt x="28" y="33"/>
                  </a:moveTo>
                  <a:lnTo>
                    <a:pt x="32" y="37"/>
                  </a:lnTo>
                  <a:lnTo>
                    <a:pt x="34" y="39"/>
                  </a:lnTo>
                  <a:lnTo>
                    <a:pt x="37" y="41"/>
                  </a:lnTo>
                  <a:lnTo>
                    <a:pt x="41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4" y="31"/>
                  </a:lnTo>
                  <a:lnTo>
                    <a:pt x="41" y="28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40" y="20"/>
                  </a:lnTo>
                  <a:lnTo>
                    <a:pt x="40" y="19"/>
                  </a:lnTo>
                  <a:lnTo>
                    <a:pt x="37" y="16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3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0" y="1"/>
                  </a:lnTo>
                  <a:lnTo>
                    <a:pt x="1" y="5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8" y="19"/>
                  </a:lnTo>
                  <a:lnTo>
                    <a:pt x="5" y="20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1" y="24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5" name="Freeform 164"/>
            <p:cNvSpPr>
              <a:spLocks/>
            </p:cNvSpPr>
            <p:nvPr/>
          </p:nvSpPr>
          <p:spPr bwMode="auto">
            <a:xfrm>
              <a:off x="5089525" y="2795588"/>
              <a:ext cx="244475" cy="241300"/>
            </a:xfrm>
            <a:custGeom>
              <a:avLst/>
              <a:gdLst>
                <a:gd name="T0" fmla="*/ 149 w 154"/>
                <a:gd name="T1" fmla="*/ 128 h 152"/>
                <a:gd name="T2" fmla="*/ 145 w 154"/>
                <a:gd name="T3" fmla="*/ 121 h 152"/>
                <a:gd name="T4" fmla="*/ 145 w 154"/>
                <a:gd name="T5" fmla="*/ 116 h 152"/>
                <a:gd name="T6" fmla="*/ 139 w 154"/>
                <a:gd name="T7" fmla="*/ 115 h 152"/>
                <a:gd name="T8" fmla="*/ 139 w 154"/>
                <a:gd name="T9" fmla="*/ 104 h 152"/>
                <a:gd name="T10" fmla="*/ 135 w 154"/>
                <a:gd name="T11" fmla="*/ 95 h 152"/>
                <a:gd name="T12" fmla="*/ 128 w 154"/>
                <a:gd name="T13" fmla="*/ 89 h 152"/>
                <a:gd name="T14" fmla="*/ 120 w 154"/>
                <a:gd name="T15" fmla="*/ 84 h 152"/>
                <a:gd name="T16" fmla="*/ 110 w 154"/>
                <a:gd name="T17" fmla="*/ 77 h 152"/>
                <a:gd name="T18" fmla="*/ 105 w 154"/>
                <a:gd name="T19" fmla="*/ 68 h 152"/>
                <a:gd name="T20" fmla="*/ 100 w 154"/>
                <a:gd name="T21" fmla="*/ 61 h 152"/>
                <a:gd name="T22" fmla="*/ 100 w 154"/>
                <a:gd name="T23" fmla="*/ 55 h 152"/>
                <a:gd name="T24" fmla="*/ 104 w 154"/>
                <a:gd name="T25" fmla="*/ 51 h 152"/>
                <a:gd name="T26" fmla="*/ 104 w 154"/>
                <a:gd name="T27" fmla="*/ 45 h 152"/>
                <a:gd name="T28" fmla="*/ 106 w 154"/>
                <a:gd name="T29" fmla="*/ 42 h 152"/>
                <a:gd name="T30" fmla="*/ 105 w 154"/>
                <a:gd name="T31" fmla="*/ 34 h 152"/>
                <a:gd name="T32" fmla="*/ 109 w 154"/>
                <a:gd name="T33" fmla="*/ 28 h 152"/>
                <a:gd name="T34" fmla="*/ 100 w 154"/>
                <a:gd name="T35" fmla="*/ 28 h 152"/>
                <a:gd name="T36" fmla="*/ 93 w 154"/>
                <a:gd name="T37" fmla="*/ 23 h 152"/>
                <a:gd name="T38" fmla="*/ 88 w 154"/>
                <a:gd name="T39" fmla="*/ 15 h 152"/>
                <a:gd name="T40" fmla="*/ 84 w 154"/>
                <a:gd name="T41" fmla="*/ 7 h 152"/>
                <a:gd name="T42" fmla="*/ 78 w 154"/>
                <a:gd name="T43" fmla="*/ 6 h 152"/>
                <a:gd name="T44" fmla="*/ 74 w 154"/>
                <a:gd name="T45" fmla="*/ 3 h 152"/>
                <a:gd name="T46" fmla="*/ 69 w 154"/>
                <a:gd name="T47" fmla="*/ 3 h 152"/>
                <a:gd name="T48" fmla="*/ 56 w 154"/>
                <a:gd name="T49" fmla="*/ 0 h 152"/>
                <a:gd name="T50" fmla="*/ 48 w 154"/>
                <a:gd name="T51" fmla="*/ 6 h 152"/>
                <a:gd name="T52" fmla="*/ 47 w 154"/>
                <a:gd name="T53" fmla="*/ 7 h 152"/>
                <a:gd name="T54" fmla="*/ 36 w 154"/>
                <a:gd name="T55" fmla="*/ 15 h 152"/>
                <a:gd name="T56" fmla="*/ 32 w 154"/>
                <a:gd name="T57" fmla="*/ 23 h 152"/>
                <a:gd name="T58" fmla="*/ 32 w 154"/>
                <a:gd name="T59" fmla="*/ 40 h 152"/>
                <a:gd name="T60" fmla="*/ 31 w 154"/>
                <a:gd name="T61" fmla="*/ 53 h 152"/>
                <a:gd name="T62" fmla="*/ 5 w 154"/>
                <a:gd name="T63" fmla="*/ 69 h 152"/>
                <a:gd name="T64" fmla="*/ 4 w 154"/>
                <a:gd name="T65" fmla="*/ 88 h 152"/>
                <a:gd name="T66" fmla="*/ 8 w 154"/>
                <a:gd name="T67" fmla="*/ 93 h 152"/>
                <a:gd name="T68" fmla="*/ 17 w 154"/>
                <a:gd name="T69" fmla="*/ 97 h 152"/>
                <a:gd name="T70" fmla="*/ 43 w 154"/>
                <a:gd name="T71" fmla="*/ 108 h 152"/>
                <a:gd name="T72" fmla="*/ 86 w 154"/>
                <a:gd name="T73" fmla="*/ 138 h 152"/>
                <a:gd name="T74" fmla="*/ 97 w 154"/>
                <a:gd name="T75" fmla="*/ 148 h 152"/>
                <a:gd name="T76" fmla="*/ 126 w 154"/>
                <a:gd name="T77" fmla="*/ 150 h 152"/>
                <a:gd name="T78" fmla="*/ 135 w 154"/>
                <a:gd name="T79" fmla="*/ 133 h 152"/>
                <a:gd name="T80" fmla="*/ 145 w 154"/>
                <a:gd name="T81" fmla="*/ 133 h 152"/>
                <a:gd name="T82" fmla="*/ 154 w 154"/>
                <a:gd name="T83" fmla="*/ 134 h 152"/>
                <a:gd name="T84" fmla="*/ 153 w 154"/>
                <a:gd name="T85" fmla="*/ 133 h 152"/>
                <a:gd name="T86" fmla="*/ 153 w 154"/>
                <a:gd name="T8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52">
                  <a:moveTo>
                    <a:pt x="153" y="133"/>
                  </a:moveTo>
                  <a:lnTo>
                    <a:pt x="150" y="132"/>
                  </a:lnTo>
                  <a:lnTo>
                    <a:pt x="149" y="128"/>
                  </a:lnTo>
                  <a:lnTo>
                    <a:pt x="146" y="125"/>
                  </a:lnTo>
                  <a:lnTo>
                    <a:pt x="145" y="124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1"/>
                  </a:lnTo>
                  <a:lnTo>
                    <a:pt x="135" y="95"/>
                  </a:lnTo>
                  <a:lnTo>
                    <a:pt x="134" y="92"/>
                  </a:lnTo>
                  <a:lnTo>
                    <a:pt x="131" y="91"/>
                  </a:lnTo>
                  <a:lnTo>
                    <a:pt x="128" y="89"/>
                  </a:lnTo>
                  <a:lnTo>
                    <a:pt x="126" y="89"/>
                  </a:lnTo>
                  <a:lnTo>
                    <a:pt x="124" y="88"/>
                  </a:lnTo>
                  <a:lnTo>
                    <a:pt x="120" y="84"/>
                  </a:lnTo>
                  <a:lnTo>
                    <a:pt x="117" y="81"/>
                  </a:lnTo>
                  <a:lnTo>
                    <a:pt x="113" y="80"/>
                  </a:lnTo>
                  <a:lnTo>
                    <a:pt x="110" y="77"/>
                  </a:lnTo>
                  <a:lnTo>
                    <a:pt x="113" y="76"/>
                  </a:lnTo>
                  <a:lnTo>
                    <a:pt x="109" y="72"/>
                  </a:lnTo>
                  <a:lnTo>
                    <a:pt x="105" y="68"/>
                  </a:lnTo>
                  <a:lnTo>
                    <a:pt x="104" y="67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4" y="51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5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8" y="18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1" y="19"/>
                  </a:lnTo>
                  <a:lnTo>
                    <a:pt x="32" y="23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53"/>
                  </a:lnTo>
                  <a:lnTo>
                    <a:pt x="25" y="59"/>
                  </a:lnTo>
                  <a:lnTo>
                    <a:pt x="12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17" y="97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43" y="108"/>
                  </a:lnTo>
                  <a:lnTo>
                    <a:pt x="57" y="118"/>
                  </a:lnTo>
                  <a:lnTo>
                    <a:pt x="65" y="124"/>
                  </a:lnTo>
                  <a:lnTo>
                    <a:pt x="86" y="138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7" y="148"/>
                  </a:lnTo>
                  <a:lnTo>
                    <a:pt x="100" y="148"/>
                  </a:lnTo>
                  <a:lnTo>
                    <a:pt x="122" y="152"/>
                  </a:lnTo>
                  <a:lnTo>
                    <a:pt x="126" y="150"/>
                  </a:lnTo>
                  <a:lnTo>
                    <a:pt x="130" y="146"/>
                  </a:lnTo>
                  <a:lnTo>
                    <a:pt x="131" y="134"/>
                  </a:lnTo>
                  <a:lnTo>
                    <a:pt x="135" y="133"/>
                  </a:lnTo>
                  <a:lnTo>
                    <a:pt x="139" y="133"/>
                  </a:lnTo>
                  <a:lnTo>
                    <a:pt x="143" y="133"/>
                  </a:lnTo>
                  <a:lnTo>
                    <a:pt x="145" y="133"/>
                  </a:lnTo>
                  <a:lnTo>
                    <a:pt x="147" y="134"/>
                  </a:lnTo>
                  <a:lnTo>
                    <a:pt x="149" y="134"/>
                  </a:lnTo>
                  <a:lnTo>
                    <a:pt x="154" y="134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6" name="Freeform 165"/>
            <p:cNvSpPr>
              <a:spLocks/>
            </p:cNvSpPr>
            <p:nvPr/>
          </p:nvSpPr>
          <p:spPr bwMode="auto">
            <a:xfrm>
              <a:off x="4999038" y="2946400"/>
              <a:ext cx="531813" cy="457200"/>
            </a:xfrm>
            <a:custGeom>
              <a:avLst/>
              <a:gdLst>
                <a:gd name="T0" fmla="*/ 328 w 335"/>
                <a:gd name="T1" fmla="*/ 173 h 288"/>
                <a:gd name="T2" fmla="*/ 285 w 335"/>
                <a:gd name="T3" fmla="*/ 167 h 288"/>
                <a:gd name="T4" fmla="*/ 268 w 335"/>
                <a:gd name="T5" fmla="*/ 143 h 288"/>
                <a:gd name="T6" fmla="*/ 264 w 335"/>
                <a:gd name="T7" fmla="*/ 138 h 288"/>
                <a:gd name="T8" fmla="*/ 259 w 335"/>
                <a:gd name="T9" fmla="*/ 138 h 288"/>
                <a:gd name="T10" fmla="*/ 246 w 335"/>
                <a:gd name="T11" fmla="*/ 120 h 288"/>
                <a:gd name="T12" fmla="*/ 240 w 335"/>
                <a:gd name="T13" fmla="*/ 110 h 288"/>
                <a:gd name="T14" fmla="*/ 244 w 335"/>
                <a:gd name="T15" fmla="*/ 104 h 288"/>
                <a:gd name="T16" fmla="*/ 232 w 335"/>
                <a:gd name="T17" fmla="*/ 94 h 288"/>
                <a:gd name="T18" fmla="*/ 227 w 335"/>
                <a:gd name="T19" fmla="*/ 86 h 288"/>
                <a:gd name="T20" fmla="*/ 219 w 335"/>
                <a:gd name="T21" fmla="*/ 81 h 288"/>
                <a:gd name="T22" fmla="*/ 214 w 335"/>
                <a:gd name="T23" fmla="*/ 66 h 288"/>
                <a:gd name="T24" fmla="*/ 202 w 335"/>
                <a:gd name="T25" fmla="*/ 66 h 288"/>
                <a:gd name="T26" fmla="*/ 196 w 335"/>
                <a:gd name="T27" fmla="*/ 57 h 288"/>
                <a:gd name="T28" fmla="*/ 179 w 335"/>
                <a:gd name="T29" fmla="*/ 57 h 288"/>
                <a:gd name="T30" fmla="*/ 149 w 335"/>
                <a:gd name="T31" fmla="*/ 50 h 288"/>
                <a:gd name="T32" fmla="*/ 100 w 335"/>
                <a:gd name="T33" fmla="*/ 13 h 288"/>
                <a:gd name="T34" fmla="*/ 64 w 335"/>
                <a:gd name="T35" fmla="*/ 0 h 288"/>
                <a:gd name="T36" fmla="*/ 49 w 335"/>
                <a:gd name="T37" fmla="*/ 30 h 288"/>
                <a:gd name="T38" fmla="*/ 42 w 335"/>
                <a:gd name="T39" fmla="*/ 39 h 288"/>
                <a:gd name="T40" fmla="*/ 26 w 335"/>
                <a:gd name="T41" fmla="*/ 47 h 288"/>
                <a:gd name="T42" fmla="*/ 7 w 335"/>
                <a:gd name="T43" fmla="*/ 51 h 288"/>
                <a:gd name="T44" fmla="*/ 3 w 335"/>
                <a:gd name="T45" fmla="*/ 66 h 288"/>
                <a:gd name="T46" fmla="*/ 3 w 335"/>
                <a:gd name="T47" fmla="*/ 74 h 288"/>
                <a:gd name="T48" fmla="*/ 13 w 335"/>
                <a:gd name="T49" fmla="*/ 82 h 288"/>
                <a:gd name="T50" fmla="*/ 34 w 335"/>
                <a:gd name="T51" fmla="*/ 112 h 288"/>
                <a:gd name="T52" fmla="*/ 44 w 335"/>
                <a:gd name="T53" fmla="*/ 126 h 288"/>
                <a:gd name="T54" fmla="*/ 46 w 335"/>
                <a:gd name="T55" fmla="*/ 139 h 288"/>
                <a:gd name="T56" fmla="*/ 57 w 335"/>
                <a:gd name="T57" fmla="*/ 147 h 288"/>
                <a:gd name="T58" fmla="*/ 70 w 335"/>
                <a:gd name="T59" fmla="*/ 166 h 288"/>
                <a:gd name="T60" fmla="*/ 74 w 335"/>
                <a:gd name="T61" fmla="*/ 175 h 288"/>
                <a:gd name="T62" fmla="*/ 76 w 335"/>
                <a:gd name="T63" fmla="*/ 197 h 288"/>
                <a:gd name="T64" fmla="*/ 92 w 335"/>
                <a:gd name="T65" fmla="*/ 215 h 288"/>
                <a:gd name="T66" fmla="*/ 105 w 335"/>
                <a:gd name="T67" fmla="*/ 228 h 288"/>
                <a:gd name="T68" fmla="*/ 113 w 335"/>
                <a:gd name="T69" fmla="*/ 244 h 288"/>
                <a:gd name="T70" fmla="*/ 127 w 335"/>
                <a:gd name="T71" fmla="*/ 265 h 288"/>
                <a:gd name="T72" fmla="*/ 133 w 335"/>
                <a:gd name="T73" fmla="*/ 274 h 288"/>
                <a:gd name="T74" fmla="*/ 137 w 335"/>
                <a:gd name="T75" fmla="*/ 288 h 288"/>
                <a:gd name="T76" fmla="*/ 145 w 335"/>
                <a:gd name="T77" fmla="*/ 278 h 288"/>
                <a:gd name="T78" fmla="*/ 149 w 335"/>
                <a:gd name="T79" fmla="*/ 266 h 288"/>
                <a:gd name="T80" fmla="*/ 166 w 335"/>
                <a:gd name="T81" fmla="*/ 266 h 288"/>
                <a:gd name="T82" fmla="*/ 198 w 335"/>
                <a:gd name="T83" fmla="*/ 268 h 288"/>
                <a:gd name="T84" fmla="*/ 206 w 335"/>
                <a:gd name="T85" fmla="*/ 274 h 288"/>
                <a:gd name="T86" fmla="*/ 218 w 335"/>
                <a:gd name="T87" fmla="*/ 257 h 288"/>
                <a:gd name="T88" fmla="*/ 242 w 335"/>
                <a:gd name="T89" fmla="*/ 245 h 288"/>
                <a:gd name="T90" fmla="*/ 328 w 335"/>
                <a:gd name="T91" fmla="*/ 221 h 288"/>
                <a:gd name="T92" fmla="*/ 335 w 335"/>
                <a:gd name="T93" fmla="*/ 188 h 288"/>
                <a:gd name="T94" fmla="*/ 333 w 335"/>
                <a:gd name="T95" fmla="*/ 180 h 288"/>
                <a:gd name="T96" fmla="*/ 333 w 335"/>
                <a:gd name="T97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88">
                  <a:moveTo>
                    <a:pt x="333" y="180"/>
                  </a:moveTo>
                  <a:lnTo>
                    <a:pt x="329" y="177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5" y="171"/>
                  </a:lnTo>
                  <a:lnTo>
                    <a:pt x="324" y="173"/>
                  </a:lnTo>
                  <a:lnTo>
                    <a:pt x="308" y="170"/>
                  </a:lnTo>
                  <a:lnTo>
                    <a:pt x="285" y="167"/>
                  </a:lnTo>
                  <a:lnTo>
                    <a:pt x="280" y="160"/>
                  </a:lnTo>
                  <a:lnTo>
                    <a:pt x="271" y="148"/>
                  </a:lnTo>
                  <a:lnTo>
                    <a:pt x="270" y="144"/>
                  </a:lnTo>
                  <a:lnTo>
                    <a:pt x="268" y="143"/>
                  </a:lnTo>
                  <a:lnTo>
                    <a:pt x="264" y="143"/>
                  </a:lnTo>
                  <a:lnTo>
                    <a:pt x="264" y="140"/>
                  </a:lnTo>
                  <a:lnTo>
                    <a:pt x="267" y="138"/>
                  </a:lnTo>
                  <a:lnTo>
                    <a:pt x="264" y="138"/>
                  </a:lnTo>
                  <a:lnTo>
                    <a:pt x="263" y="139"/>
                  </a:lnTo>
                  <a:lnTo>
                    <a:pt x="263" y="138"/>
                  </a:lnTo>
                  <a:lnTo>
                    <a:pt x="262" y="138"/>
                  </a:lnTo>
                  <a:lnTo>
                    <a:pt x="259" y="138"/>
                  </a:lnTo>
                  <a:lnTo>
                    <a:pt x="255" y="135"/>
                  </a:lnTo>
                  <a:lnTo>
                    <a:pt x="254" y="131"/>
                  </a:lnTo>
                  <a:lnTo>
                    <a:pt x="250" y="123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18"/>
                  </a:lnTo>
                  <a:lnTo>
                    <a:pt x="242" y="112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2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2" y="103"/>
                  </a:lnTo>
                  <a:lnTo>
                    <a:pt x="240" y="99"/>
                  </a:lnTo>
                  <a:lnTo>
                    <a:pt x="236" y="95"/>
                  </a:lnTo>
                  <a:lnTo>
                    <a:pt x="232" y="94"/>
                  </a:lnTo>
                  <a:lnTo>
                    <a:pt x="232" y="90"/>
                  </a:lnTo>
                  <a:lnTo>
                    <a:pt x="231" y="91"/>
                  </a:lnTo>
                  <a:lnTo>
                    <a:pt x="228" y="90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4" y="83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78"/>
                  </a:lnTo>
                  <a:lnTo>
                    <a:pt x="219" y="74"/>
                  </a:lnTo>
                  <a:lnTo>
                    <a:pt x="215" y="70"/>
                  </a:lnTo>
                  <a:lnTo>
                    <a:pt x="214" y="66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198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79" y="57"/>
                  </a:lnTo>
                  <a:lnTo>
                    <a:pt x="157" y="53"/>
                  </a:lnTo>
                  <a:lnTo>
                    <a:pt x="154" y="53"/>
                  </a:lnTo>
                  <a:lnTo>
                    <a:pt x="153" y="53"/>
                  </a:lnTo>
                  <a:lnTo>
                    <a:pt x="149" y="50"/>
                  </a:lnTo>
                  <a:lnTo>
                    <a:pt x="143" y="43"/>
                  </a:lnTo>
                  <a:lnTo>
                    <a:pt x="122" y="29"/>
                  </a:lnTo>
                  <a:lnTo>
                    <a:pt x="114" y="23"/>
                  </a:lnTo>
                  <a:lnTo>
                    <a:pt x="100" y="13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48" y="8"/>
                  </a:lnTo>
                  <a:lnTo>
                    <a:pt x="32" y="12"/>
                  </a:lnTo>
                  <a:lnTo>
                    <a:pt x="49" y="30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4" y="39"/>
                  </a:lnTo>
                  <a:lnTo>
                    <a:pt x="30" y="43"/>
                  </a:lnTo>
                  <a:lnTo>
                    <a:pt x="26" y="47"/>
                  </a:lnTo>
                  <a:lnTo>
                    <a:pt x="25" y="51"/>
                  </a:lnTo>
                  <a:lnTo>
                    <a:pt x="21" y="53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8" y="74"/>
                  </a:lnTo>
                  <a:lnTo>
                    <a:pt x="12" y="77"/>
                  </a:lnTo>
                  <a:lnTo>
                    <a:pt x="13" y="82"/>
                  </a:lnTo>
                  <a:lnTo>
                    <a:pt x="21" y="9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1"/>
                  </a:lnTo>
                  <a:lnTo>
                    <a:pt x="42" y="134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3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2" y="152"/>
                  </a:lnTo>
                  <a:lnTo>
                    <a:pt x="66" y="158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3" y="167"/>
                  </a:lnTo>
                  <a:lnTo>
                    <a:pt x="70" y="167"/>
                  </a:lnTo>
                  <a:lnTo>
                    <a:pt x="73" y="170"/>
                  </a:lnTo>
                  <a:lnTo>
                    <a:pt x="74" y="175"/>
                  </a:lnTo>
                  <a:lnTo>
                    <a:pt x="74" y="180"/>
                  </a:lnTo>
                  <a:lnTo>
                    <a:pt x="74" y="187"/>
                  </a:lnTo>
                  <a:lnTo>
                    <a:pt x="76" y="195"/>
                  </a:lnTo>
                  <a:lnTo>
                    <a:pt x="76" y="197"/>
                  </a:lnTo>
                  <a:lnTo>
                    <a:pt x="78" y="201"/>
                  </a:lnTo>
                  <a:lnTo>
                    <a:pt x="82" y="208"/>
                  </a:lnTo>
                  <a:lnTo>
                    <a:pt x="88" y="213"/>
                  </a:lnTo>
                  <a:lnTo>
                    <a:pt x="92" y="215"/>
                  </a:lnTo>
                  <a:lnTo>
                    <a:pt x="96" y="217"/>
                  </a:lnTo>
                  <a:lnTo>
                    <a:pt x="101" y="223"/>
                  </a:lnTo>
                  <a:lnTo>
                    <a:pt x="104" y="224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9" y="235"/>
                  </a:lnTo>
                  <a:lnTo>
                    <a:pt x="110" y="240"/>
                  </a:lnTo>
                  <a:lnTo>
                    <a:pt x="113" y="244"/>
                  </a:lnTo>
                  <a:lnTo>
                    <a:pt x="114" y="248"/>
                  </a:lnTo>
                  <a:lnTo>
                    <a:pt x="117" y="252"/>
                  </a:lnTo>
                  <a:lnTo>
                    <a:pt x="119" y="258"/>
                  </a:lnTo>
                  <a:lnTo>
                    <a:pt x="127" y="265"/>
                  </a:lnTo>
                  <a:lnTo>
                    <a:pt x="130" y="268"/>
                  </a:lnTo>
                  <a:lnTo>
                    <a:pt x="130" y="272"/>
                  </a:lnTo>
                  <a:lnTo>
                    <a:pt x="131" y="272"/>
                  </a:lnTo>
                  <a:lnTo>
                    <a:pt x="133" y="274"/>
                  </a:lnTo>
                  <a:lnTo>
                    <a:pt x="135" y="278"/>
                  </a:lnTo>
                  <a:lnTo>
                    <a:pt x="137" y="281"/>
                  </a:lnTo>
                  <a:lnTo>
                    <a:pt x="137" y="285"/>
                  </a:lnTo>
                  <a:lnTo>
                    <a:pt x="137" y="288"/>
                  </a:lnTo>
                  <a:lnTo>
                    <a:pt x="139" y="285"/>
                  </a:lnTo>
                  <a:lnTo>
                    <a:pt x="141" y="284"/>
                  </a:lnTo>
                  <a:lnTo>
                    <a:pt x="145" y="280"/>
                  </a:lnTo>
                  <a:lnTo>
                    <a:pt x="145" y="278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5" y="266"/>
                  </a:lnTo>
                  <a:lnTo>
                    <a:pt x="149" y="266"/>
                  </a:lnTo>
                  <a:lnTo>
                    <a:pt x="150" y="266"/>
                  </a:lnTo>
                  <a:lnTo>
                    <a:pt x="154" y="268"/>
                  </a:lnTo>
                  <a:lnTo>
                    <a:pt x="161" y="268"/>
                  </a:lnTo>
                  <a:lnTo>
                    <a:pt x="166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3" y="268"/>
                  </a:lnTo>
                  <a:lnTo>
                    <a:pt x="198" y="268"/>
                  </a:lnTo>
                  <a:lnTo>
                    <a:pt x="200" y="270"/>
                  </a:lnTo>
                  <a:lnTo>
                    <a:pt x="202" y="272"/>
                  </a:lnTo>
                  <a:lnTo>
                    <a:pt x="202" y="274"/>
                  </a:lnTo>
                  <a:lnTo>
                    <a:pt x="206" y="274"/>
                  </a:lnTo>
                  <a:lnTo>
                    <a:pt x="210" y="274"/>
                  </a:lnTo>
                  <a:lnTo>
                    <a:pt x="211" y="270"/>
                  </a:lnTo>
                  <a:lnTo>
                    <a:pt x="215" y="262"/>
                  </a:lnTo>
                  <a:lnTo>
                    <a:pt x="218" y="257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6" y="245"/>
                  </a:lnTo>
                  <a:lnTo>
                    <a:pt x="242" y="245"/>
                  </a:lnTo>
                  <a:lnTo>
                    <a:pt x="281" y="236"/>
                  </a:lnTo>
                  <a:lnTo>
                    <a:pt x="281" y="236"/>
                  </a:lnTo>
                  <a:lnTo>
                    <a:pt x="308" y="228"/>
                  </a:lnTo>
                  <a:lnTo>
                    <a:pt x="328" y="221"/>
                  </a:lnTo>
                  <a:lnTo>
                    <a:pt x="328" y="219"/>
                  </a:lnTo>
                  <a:lnTo>
                    <a:pt x="328" y="217"/>
                  </a:lnTo>
                  <a:lnTo>
                    <a:pt x="333" y="196"/>
                  </a:lnTo>
                  <a:lnTo>
                    <a:pt x="335" y="188"/>
                  </a:lnTo>
                  <a:lnTo>
                    <a:pt x="335" y="184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7" name="Freeform 166"/>
            <p:cNvSpPr>
              <a:spLocks noEditPoints="1"/>
            </p:cNvSpPr>
            <p:nvPr/>
          </p:nvSpPr>
          <p:spPr bwMode="auto">
            <a:xfrm>
              <a:off x="5213350" y="3321050"/>
              <a:ext cx="301625" cy="195263"/>
            </a:xfrm>
            <a:custGeom>
              <a:avLst/>
              <a:gdLst>
                <a:gd name="T0" fmla="*/ 184 w 190"/>
                <a:gd name="T1" fmla="*/ 117 h 123"/>
                <a:gd name="T2" fmla="*/ 176 w 190"/>
                <a:gd name="T3" fmla="*/ 117 h 123"/>
                <a:gd name="T4" fmla="*/ 173 w 190"/>
                <a:gd name="T5" fmla="*/ 122 h 123"/>
                <a:gd name="T6" fmla="*/ 186 w 190"/>
                <a:gd name="T7" fmla="*/ 123 h 123"/>
                <a:gd name="T8" fmla="*/ 190 w 190"/>
                <a:gd name="T9" fmla="*/ 119 h 123"/>
                <a:gd name="T10" fmla="*/ 186 w 190"/>
                <a:gd name="T11" fmla="*/ 118 h 123"/>
                <a:gd name="T12" fmla="*/ 186 w 190"/>
                <a:gd name="T13" fmla="*/ 118 h 123"/>
                <a:gd name="T14" fmla="*/ 186 w 190"/>
                <a:gd name="T15" fmla="*/ 118 h 123"/>
                <a:gd name="T16" fmla="*/ 164 w 190"/>
                <a:gd name="T17" fmla="*/ 42 h 123"/>
                <a:gd name="T18" fmla="*/ 162 w 190"/>
                <a:gd name="T19" fmla="*/ 36 h 123"/>
                <a:gd name="T20" fmla="*/ 160 w 190"/>
                <a:gd name="T21" fmla="*/ 30 h 123"/>
                <a:gd name="T22" fmla="*/ 157 w 190"/>
                <a:gd name="T23" fmla="*/ 26 h 123"/>
                <a:gd name="T24" fmla="*/ 153 w 190"/>
                <a:gd name="T25" fmla="*/ 16 h 123"/>
                <a:gd name="T26" fmla="*/ 146 w 190"/>
                <a:gd name="T27" fmla="*/ 3 h 123"/>
                <a:gd name="T28" fmla="*/ 146 w 190"/>
                <a:gd name="T29" fmla="*/ 0 h 123"/>
                <a:gd name="T30" fmla="*/ 101 w 190"/>
                <a:gd name="T31" fmla="*/ 9 h 123"/>
                <a:gd name="T32" fmla="*/ 88 w 190"/>
                <a:gd name="T33" fmla="*/ 17 h 123"/>
                <a:gd name="T34" fmla="*/ 80 w 190"/>
                <a:gd name="T35" fmla="*/ 26 h 123"/>
                <a:gd name="T36" fmla="*/ 75 w 190"/>
                <a:gd name="T37" fmla="*/ 38 h 123"/>
                <a:gd name="T38" fmla="*/ 67 w 190"/>
                <a:gd name="T39" fmla="*/ 38 h 123"/>
                <a:gd name="T40" fmla="*/ 65 w 190"/>
                <a:gd name="T41" fmla="*/ 34 h 123"/>
                <a:gd name="T42" fmla="*/ 48 w 190"/>
                <a:gd name="T43" fmla="*/ 32 h 123"/>
                <a:gd name="T44" fmla="*/ 39 w 190"/>
                <a:gd name="T45" fmla="*/ 30 h 123"/>
                <a:gd name="T46" fmla="*/ 26 w 190"/>
                <a:gd name="T47" fmla="*/ 32 h 123"/>
                <a:gd name="T48" fmla="*/ 15 w 190"/>
                <a:gd name="T49" fmla="*/ 30 h 123"/>
                <a:gd name="T50" fmla="*/ 10 w 190"/>
                <a:gd name="T51" fmla="*/ 30 h 123"/>
                <a:gd name="T52" fmla="*/ 8 w 190"/>
                <a:gd name="T53" fmla="*/ 40 h 123"/>
                <a:gd name="T54" fmla="*/ 10 w 190"/>
                <a:gd name="T55" fmla="*/ 44 h 123"/>
                <a:gd name="T56" fmla="*/ 4 w 190"/>
                <a:gd name="T57" fmla="*/ 49 h 123"/>
                <a:gd name="T58" fmla="*/ 4 w 190"/>
                <a:gd name="T59" fmla="*/ 53 h 123"/>
                <a:gd name="T60" fmla="*/ 2 w 190"/>
                <a:gd name="T61" fmla="*/ 62 h 123"/>
                <a:gd name="T62" fmla="*/ 4 w 190"/>
                <a:gd name="T63" fmla="*/ 70 h 123"/>
                <a:gd name="T64" fmla="*/ 0 w 190"/>
                <a:gd name="T65" fmla="*/ 70 h 123"/>
                <a:gd name="T66" fmla="*/ 6 w 190"/>
                <a:gd name="T67" fmla="*/ 78 h 123"/>
                <a:gd name="T68" fmla="*/ 11 w 190"/>
                <a:gd name="T69" fmla="*/ 97 h 123"/>
                <a:gd name="T70" fmla="*/ 11 w 190"/>
                <a:gd name="T71" fmla="*/ 105 h 123"/>
                <a:gd name="T72" fmla="*/ 14 w 190"/>
                <a:gd name="T73" fmla="*/ 110 h 123"/>
                <a:gd name="T74" fmla="*/ 15 w 190"/>
                <a:gd name="T75" fmla="*/ 117 h 123"/>
                <a:gd name="T76" fmla="*/ 22 w 190"/>
                <a:gd name="T77" fmla="*/ 117 h 123"/>
                <a:gd name="T78" fmla="*/ 27 w 190"/>
                <a:gd name="T79" fmla="*/ 118 h 123"/>
                <a:gd name="T80" fmla="*/ 35 w 190"/>
                <a:gd name="T81" fmla="*/ 117 h 123"/>
                <a:gd name="T82" fmla="*/ 39 w 190"/>
                <a:gd name="T83" fmla="*/ 114 h 123"/>
                <a:gd name="T84" fmla="*/ 42 w 190"/>
                <a:gd name="T85" fmla="*/ 113 h 123"/>
                <a:gd name="T86" fmla="*/ 46 w 190"/>
                <a:gd name="T87" fmla="*/ 110 h 123"/>
                <a:gd name="T88" fmla="*/ 53 w 190"/>
                <a:gd name="T89" fmla="*/ 105 h 123"/>
                <a:gd name="T90" fmla="*/ 71 w 190"/>
                <a:gd name="T91" fmla="*/ 102 h 123"/>
                <a:gd name="T92" fmla="*/ 80 w 190"/>
                <a:gd name="T93" fmla="*/ 97 h 123"/>
                <a:gd name="T94" fmla="*/ 88 w 190"/>
                <a:gd name="T95" fmla="*/ 93 h 123"/>
                <a:gd name="T96" fmla="*/ 93 w 190"/>
                <a:gd name="T97" fmla="*/ 93 h 123"/>
                <a:gd name="T98" fmla="*/ 101 w 190"/>
                <a:gd name="T99" fmla="*/ 87 h 123"/>
                <a:gd name="T100" fmla="*/ 111 w 190"/>
                <a:gd name="T101" fmla="*/ 80 h 123"/>
                <a:gd name="T102" fmla="*/ 127 w 190"/>
                <a:gd name="T103" fmla="*/ 76 h 123"/>
                <a:gd name="T104" fmla="*/ 140 w 190"/>
                <a:gd name="T105" fmla="*/ 70 h 123"/>
                <a:gd name="T106" fmla="*/ 145 w 190"/>
                <a:gd name="T107" fmla="*/ 66 h 123"/>
                <a:gd name="T108" fmla="*/ 150 w 190"/>
                <a:gd name="T109" fmla="*/ 65 h 123"/>
                <a:gd name="T110" fmla="*/ 153 w 190"/>
                <a:gd name="T111" fmla="*/ 60 h 123"/>
                <a:gd name="T112" fmla="*/ 154 w 190"/>
                <a:gd name="T113" fmla="*/ 52 h 123"/>
                <a:gd name="T114" fmla="*/ 166 w 190"/>
                <a:gd name="T115" fmla="*/ 44 h 123"/>
                <a:gd name="T116" fmla="*/ 164 w 190"/>
                <a:gd name="T117" fmla="*/ 42 h 123"/>
                <a:gd name="T118" fmla="*/ 164 w 190"/>
                <a:gd name="T119" fmla="*/ 42 h 123"/>
                <a:gd name="T120" fmla="*/ 164 w 190"/>
                <a:gd name="T121" fmla="*/ 42 h 123"/>
                <a:gd name="T122" fmla="*/ 164 w 190"/>
                <a:gd name="T12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23">
                  <a:moveTo>
                    <a:pt x="186" y="118"/>
                  </a:moveTo>
                  <a:lnTo>
                    <a:pt x="184" y="117"/>
                  </a:lnTo>
                  <a:lnTo>
                    <a:pt x="180" y="118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3" y="122"/>
                  </a:lnTo>
                  <a:lnTo>
                    <a:pt x="180" y="123"/>
                  </a:lnTo>
                  <a:lnTo>
                    <a:pt x="186" y="123"/>
                  </a:lnTo>
                  <a:lnTo>
                    <a:pt x="189" y="122"/>
                  </a:lnTo>
                  <a:lnTo>
                    <a:pt x="190" y="119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64" y="42"/>
                  </a:moveTo>
                  <a:lnTo>
                    <a:pt x="162" y="40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6" y="22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46" y="3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07" y="9"/>
                  </a:lnTo>
                  <a:lnTo>
                    <a:pt x="101" y="9"/>
                  </a:lnTo>
                  <a:lnTo>
                    <a:pt x="93" y="13"/>
                  </a:lnTo>
                  <a:lnTo>
                    <a:pt x="88" y="17"/>
                  </a:lnTo>
                  <a:lnTo>
                    <a:pt x="83" y="21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4" y="30"/>
                  </a:lnTo>
                  <a:lnTo>
                    <a:pt x="39" y="30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4" y="73"/>
                  </a:lnTo>
                  <a:lnTo>
                    <a:pt x="6" y="78"/>
                  </a:lnTo>
                  <a:lnTo>
                    <a:pt x="10" y="93"/>
                  </a:lnTo>
                  <a:lnTo>
                    <a:pt x="11" y="97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9" y="117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2" y="113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3" y="105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0" y="97"/>
                  </a:lnTo>
                  <a:lnTo>
                    <a:pt x="84" y="95"/>
                  </a:lnTo>
                  <a:lnTo>
                    <a:pt x="88" y="93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9" y="91"/>
                  </a:lnTo>
                  <a:lnTo>
                    <a:pt x="101" y="87"/>
                  </a:lnTo>
                  <a:lnTo>
                    <a:pt x="105" y="83"/>
                  </a:lnTo>
                  <a:lnTo>
                    <a:pt x="111" y="80"/>
                  </a:lnTo>
                  <a:lnTo>
                    <a:pt x="119" y="78"/>
                  </a:lnTo>
                  <a:lnTo>
                    <a:pt x="127" y="76"/>
                  </a:lnTo>
                  <a:lnTo>
                    <a:pt x="132" y="74"/>
                  </a:lnTo>
                  <a:lnTo>
                    <a:pt x="140" y="70"/>
                  </a:lnTo>
                  <a:lnTo>
                    <a:pt x="142" y="69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8" y="48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8" name="Freeform 167"/>
            <p:cNvSpPr>
              <a:spLocks/>
            </p:cNvSpPr>
            <p:nvPr/>
          </p:nvSpPr>
          <p:spPr bwMode="auto">
            <a:xfrm>
              <a:off x="5443538" y="3154363"/>
              <a:ext cx="190500" cy="236538"/>
            </a:xfrm>
            <a:custGeom>
              <a:avLst/>
              <a:gdLst>
                <a:gd name="T0" fmla="*/ 114 w 120"/>
                <a:gd name="T1" fmla="*/ 42 h 149"/>
                <a:gd name="T2" fmla="*/ 106 w 120"/>
                <a:gd name="T3" fmla="*/ 33 h 149"/>
                <a:gd name="T4" fmla="*/ 101 w 120"/>
                <a:gd name="T5" fmla="*/ 25 h 149"/>
                <a:gd name="T6" fmla="*/ 88 w 120"/>
                <a:gd name="T7" fmla="*/ 21 h 149"/>
                <a:gd name="T8" fmla="*/ 75 w 120"/>
                <a:gd name="T9" fmla="*/ 17 h 149"/>
                <a:gd name="T10" fmla="*/ 63 w 120"/>
                <a:gd name="T11" fmla="*/ 3 h 149"/>
                <a:gd name="T12" fmla="*/ 61 w 120"/>
                <a:gd name="T13" fmla="*/ 0 h 149"/>
                <a:gd name="T14" fmla="*/ 55 w 120"/>
                <a:gd name="T15" fmla="*/ 0 h 149"/>
                <a:gd name="T16" fmla="*/ 53 w 120"/>
                <a:gd name="T17" fmla="*/ 3 h 149"/>
                <a:gd name="T18" fmla="*/ 55 w 120"/>
                <a:gd name="T19" fmla="*/ 13 h 149"/>
                <a:gd name="T20" fmla="*/ 57 w 120"/>
                <a:gd name="T21" fmla="*/ 16 h 149"/>
                <a:gd name="T22" fmla="*/ 49 w 120"/>
                <a:gd name="T23" fmla="*/ 17 h 149"/>
                <a:gd name="T24" fmla="*/ 52 w 120"/>
                <a:gd name="T25" fmla="*/ 21 h 149"/>
                <a:gd name="T26" fmla="*/ 48 w 120"/>
                <a:gd name="T27" fmla="*/ 35 h 149"/>
                <a:gd name="T28" fmla="*/ 48 w 120"/>
                <a:gd name="T29" fmla="*/ 42 h 149"/>
                <a:gd name="T30" fmla="*/ 49 w 120"/>
                <a:gd name="T31" fmla="*/ 46 h 149"/>
                <a:gd name="T32" fmla="*/ 55 w 120"/>
                <a:gd name="T33" fmla="*/ 53 h 149"/>
                <a:gd name="T34" fmla="*/ 53 w 120"/>
                <a:gd name="T35" fmla="*/ 65 h 149"/>
                <a:gd name="T36" fmla="*/ 48 w 120"/>
                <a:gd name="T37" fmla="*/ 88 h 149"/>
                <a:gd name="T38" fmla="*/ 28 w 120"/>
                <a:gd name="T39" fmla="*/ 97 h 149"/>
                <a:gd name="T40" fmla="*/ 0 w 120"/>
                <a:gd name="T41" fmla="*/ 105 h 149"/>
                <a:gd name="T42" fmla="*/ 8 w 120"/>
                <a:gd name="T43" fmla="*/ 121 h 149"/>
                <a:gd name="T44" fmla="*/ 11 w 120"/>
                <a:gd name="T45" fmla="*/ 127 h 149"/>
                <a:gd name="T46" fmla="*/ 13 w 120"/>
                <a:gd name="T47" fmla="*/ 134 h 149"/>
                <a:gd name="T48" fmla="*/ 15 w 120"/>
                <a:gd name="T49" fmla="*/ 139 h 149"/>
                <a:gd name="T50" fmla="*/ 17 w 120"/>
                <a:gd name="T51" fmla="*/ 145 h 149"/>
                <a:gd name="T52" fmla="*/ 19 w 120"/>
                <a:gd name="T53" fmla="*/ 149 h 149"/>
                <a:gd name="T54" fmla="*/ 27 w 120"/>
                <a:gd name="T55" fmla="*/ 149 h 149"/>
                <a:gd name="T56" fmla="*/ 36 w 120"/>
                <a:gd name="T57" fmla="*/ 145 h 149"/>
                <a:gd name="T58" fmla="*/ 44 w 120"/>
                <a:gd name="T59" fmla="*/ 143 h 149"/>
                <a:gd name="T60" fmla="*/ 48 w 120"/>
                <a:gd name="T61" fmla="*/ 145 h 149"/>
                <a:gd name="T62" fmla="*/ 53 w 120"/>
                <a:gd name="T63" fmla="*/ 141 h 149"/>
                <a:gd name="T64" fmla="*/ 53 w 120"/>
                <a:gd name="T65" fmla="*/ 135 h 149"/>
                <a:gd name="T66" fmla="*/ 59 w 120"/>
                <a:gd name="T67" fmla="*/ 127 h 149"/>
                <a:gd name="T68" fmla="*/ 68 w 120"/>
                <a:gd name="T69" fmla="*/ 127 h 149"/>
                <a:gd name="T70" fmla="*/ 75 w 120"/>
                <a:gd name="T71" fmla="*/ 121 h 149"/>
                <a:gd name="T72" fmla="*/ 76 w 120"/>
                <a:gd name="T73" fmla="*/ 113 h 149"/>
                <a:gd name="T74" fmla="*/ 89 w 120"/>
                <a:gd name="T75" fmla="*/ 109 h 149"/>
                <a:gd name="T76" fmla="*/ 92 w 120"/>
                <a:gd name="T77" fmla="*/ 106 h 149"/>
                <a:gd name="T78" fmla="*/ 89 w 120"/>
                <a:gd name="T79" fmla="*/ 97 h 149"/>
                <a:gd name="T80" fmla="*/ 92 w 120"/>
                <a:gd name="T81" fmla="*/ 86 h 149"/>
                <a:gd name="T82" fmla="*/ 96 w 120"/>
                <a:gd name="T83" fmla="*/ 80 h 149"/>
                <a:gd name="T84" fmla="*/ 97 w 120"/>
                <a:gd name="T85" fmla="*/ 80 h 149"/>
                <a:gd name="T86" fmla="*/ 101 w 120"/>
                <a:gd name="T87" fmla="*/ 82 h 149"/>
                <a:gd name="T88" fmla="*/ 102 w 120"/>
                <a:gd name="T89" fmla="*/ 77 h 149"/>
                <a:gd name="T90" fmla="*/ 109 w 120"/>
                <a:gd name="T91" fmla="*/ 66 h 149"/>
                <a:gd name="T92" fmla="*/ 114 w 120"/>
                <a:gd name="T93" fmla="*/ 60 h 149"/>
                <a:gd name="T94" fmla="*/ 120 w 120"/>
                <a:gd name="T95" fmla="*/ 46 h 149"/>
                <a:gd name="T96" fmla="*/ 118 w 120"/>
                <a:gd name="T97" fmla="*/ 44 h 149"/>
                <a:gd name="T98" fmla="*/ 118 w 120"/>
                <a:gd name="T99" fmla="*/ 44 h 149"/>
                <a:gd name="T100" fmla="*/ 118 w 120"/>
                <a:gd name="T101" fmla="*/ 44 h 149"/>
                <a:gd name="T102" fmla="*/ 118 w 120"/>
                <a:gd name="T103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49">
                  <a:moveTo>
                    <a:pt x="118" y="44"/>
                  </a:moveTo>
                  <a:lnTo>
                    <a:pt x="114" y="42"/>
                  </a:lnTo>
                  <a:lnTo>
                    <a:pt x="112" y="40"/>
                  </a:lnTo>
                  <a:lnTo>
                    <a:pt x="106" y="33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97" y="23"/>
                  </a:lnTo>
                  <a:lnTo>
                    <a:pt x="88" y="21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71" y="1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28" y="97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2" y="131"/>
                  </a:lnTo>
                  <a:lnTo>
                    <a:pt x="13" y="134"/>
                  </a:lnTo>
                  <a:lnTo>
                    <a:pt x="15" y="135"/>
                  </a:lnTo>
                  <a:lnTo>
                    <a:pt x="15" y="139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31" y="147"/>
                  </a:lnTo>
                  <a:lnTo>
                    <a:pt x="36" y="145"/>
                  </a:lnTo>
                  <a:lnTo>
                    <a:pt x="40" y="143"/>
                  </a:lnTo>
                  <a:lnTo>
                    <a:pt x="44" y="143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3" y="141"/>
                  </a:lnTo>
                  <a:lnTo>
                    <a:pt x="55" y="139"/>
                  </a:lnTo>
                  <a:lnTo>
                    <a:pt x="53" y="135"/>
                  </a:lnTo>
                  <a:lnTo>
                    <a:pt x="55" y="131"/>
                  </a:lnTo>
                  <a:lnTo>
                    <a:pt x="59" y="127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2" y="123"/>
                  </a:lnTo>
                  <a:lnTo>
                    <a:pt x="75" y="121"/>
                  </a:lnTo>
                  <a:lnTo>
                    <a:pt x="75" y="117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89" y="97"/>
                  </a:lnTo>
                  <a:lnTo>
                    <a:pt x="92" y="92"/>
                  </a:lnTo>
                  <a:lnTo>
                    <a:pt x="92" y="86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5" y="70"/>
                  </a:lnTo>
                  <a:lnTo>
                    <a:pt x="109" y="66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20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19" name="Freeform 168"/>
            <p:cNvSpPr>
              <a:spLocks/>
            </p:cNvSpPr>
            <p:nvPr/>
          </p:nvSpPr>
          <p:spPr bwMode="auto">
            <a:xfrm>
              <a:off x="5011738" y="2798763"/>
              <a:ext cx="152400" cy="153988"/>
            </a:xfrm>
            <a:custGeom>
              <a:avLst/>
              <a:gdLst>
                <a:gd name="T0" fmla="*/ 66 w 72"/>
                <a:gd name="T1" fmla="*/ 3 h 73"/>
                <a:gd name="T2" fmla="*/ 59 w 72"/>
                <a:gd name="T3" fmla="*/ 3 h 73"/>
                <a:gd name="T4" fmla="*/ 51 w 72"/>
                <a:gd name="T5" fmla="*/ 3 h 73"/>
                <a:gd name="T6" fmla="*/ 39 w 72"/>
                <a:gd name="T7" fmla="*/ 9 h 73"/>
                <a:gd name="T8" fmla="*/ 31 w 72"/>
                <a:gd name="T9" fmla="*/ 9 h 73"/>
                <a:gd name="T10" fmla="*/ 27 w 72"/>
                <a:gd name="T11" fmla="*/ 6 h 73"/>
                <a:gd name="T12" fmla="*/ 20 w 72"/>
                <a:gd name="T13" fmla="*/ 7 h 73"/>
                <a:gd name="T14" fmla="*/ 13 w 72"/>
                <a:gd name="T15" fmla="*/ 9 h 73"/>
                <a:gd name="T16" fmla="*/ 8 w 72"/>
                <a:gd name="T17" fmla="*/ 7 h 73"/>
                <a:gd name="T18" fmla="*/ 7 w 72"/>
                <a:gd name="T19" fmla="*/ 10 h 73"/>
                <a:gd name="T20" fmla="*/ 6 w 72"/>
                <a:gd name="T21" fmla="*/ 14 h 73"/>
                <a:gd name="T22" fmla="*/ 5 w 72"/>
                <a:gd name="T23" fmla="*/ 18 h 73"/>
                <a:gd name="T24" fmla="*/ 3 w 72"/>
                <a:gd name="T25" fmla="*/ 20 h 73"/>
                <a:gd name="T26" fmla="*/ 0 w 72"/>
                <a:gd name="T27" fmla="*/ 19 h 73"/>
                <a:gd name="T28" fmla="*/ 1 w 72"/>
                <a:gd name="T29" fmla="*/ 26 h 73"/>
                <a:gd name="T30" fmla="*/ 1 w 72"/>
                <a:gd name="T31" fmla="*/ 29 h 73"/>
                <a:gd name="T32" fmla="*/ 3 w 72"/>
                <a:gd name="T33" fmla="*/ 36 h 73"/>
                <a:gd name="T34" fmla="*/ 6 w 72"/>
                <a:gd name="T35" fmla="*/ 36 h 73"/>
                <a:gd name="T36" fmla="*/ 7 w 72"/>
                <a:gd name="T37" fmla="*/ 39 h 73"/>
                <a:gd name="T38" fmla="*/ 10 w 72"/>
                <a:gd name="T39" fmla="*/ 42 h 73"/>
                <a:gd name="T40" fmla="*/ 8 w 72"/>
                <a:gd name="T41" fmla="*/ 45 h 73"/>
                <a:gd name="T42" fmla="*/ 8 w 72"/>
                <a:gd name="T43" fmla="*/ 47 h 73"/>
                <a:gd name="T44" fmla="*/ 4 w 72"/>
                <a:gd name="T45" fmla="*/ 49 h 73"/>
                <a:gd name="T46" fmla="*/ 3 w 72"/>
                <a:gd name="T47" fmla="*/ 53 h 73"/>
                <a:gd name="T48" fmla="*/ 1 w 72"/>
                <a:gd name="T49" fmla="*/ 60 h 73"/>
                <a:gd name="T50" fmla="*/ 1 w 72"/>
                <a:gd name="T51" fmla="*/ 67 h 73"/>
                <a:gd name="T52" fmla="*/ 5 w 72"/>
                <a:gd name="T53" fmla="*/ 70 h 73"/>
                <a:gd name="T54" fmla="*/ 39 w 72"/>
                <a:gd name="T55" fmla="*/ 70 h 73"/>
                <a:gd name="T56" fmla="*/ 43 w 72"/>
                <a:gd name="T57" fmla="*/ 69 h 73"/>
                <a:gd name="T58" fmla="*/ 40 w 72"/>
                <a:gd name="T59" fmla="*/ 66 h 73"/>
                <a:gd name="T60" fmla="*/ 40 w 72"/>
                <a:gd name="T61" fmla="*/ 63 h 73"/>
                <a:gd name="T62" fmla="*/ 41 w 72"/>
                <a:gd name="T63" fmla="*/ 51 h 73"/>
                <a:gd name="T64" fmla="*/ 56 w 72"/>
                <a:gd name="T65" fmla="*/ 43 h 73"/>
                <a:gd name="T66" fmla="*/ 61 w 72"/>
                <a:gd name="T67" fmla="*/ 36 h 73"/>
                <a:gd name="T68" fmla="*/ 61 w 72"/>
                <a:gd name="T69" fmla="*/ 29 h 73"/>
                <a:gd name="T70" fmla="*/ 63 w 72"/>
                <a:gd name="T71" fmla="*/ 22 h 73"/>
                <a:gd name="T72" fmla="*/ 60 w 72"/>
                <a:gd name="T73" fmla="*/ 13 h 73"/>
                <a:gd name="T74" fmla="*/ 64 w 72"/>
                <a:gd name="T75" fmla="*/ 10 h 73"/>
                <a:gd name="T76" fmla="*/ 70 w 72"/>
                <a:gd name="T77" fmla="*/ 6 h 73"/>
                <a:gd name="T78" fmla="*/ 72 w 72"/>
                <a:gd name="T79" fmla="*/ 3 h 73"/>
                <a:gd name="T80" fmla="*/ 72 w 72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3">
                  <a:moveTo>
                    <a:pt x="70" y="0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40" y="70"/>
                    <a:pt x="41" y="70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0" name="Freeform 169"/>
            <p:cNvSpPr>
              <a:spLocks/>
            </p:cNvSpPr>
            <p:nvPr/>
          </p:nvSpPr>
          <p:spPr bwMode="auto">
            <a:xfrm>
              <a:off x="6643688" y="3224213"/>
              <a:ext cx="207963" cy="246063"/>
            </a:xfrm>
            <a:custGeom>
              <a:avLst/>
              <a:gdLst>
                <a:gd name="T0" fmla="*/ 123 w 131"/>
                <a:gd name="T1" fmla="*/ 122 h 155"/>
                <a:gd name="T2" fmla="*/ 118 w 131"/>
                <a:gd name="T3" fmla="*/ 110 h 155"/>
                <a:gd name="T4" fmla="*/ 110 w 131"/>
                <a:gd name="T5" fmla="*/ 101 h 155"/>
                <a:gd name="T6" fmla="*/ 103 w 131"/>
                <a:gd name="T7" fmla="*/ 94 h 155"/>
                <a:gd name="T8" fmla="*/ 91 w 131"/>
                <a:gd name="T9" fmla="*/ 79 h 155"/>
                <a:gd name="T10" fmla="*/ 83 w 131"/>
                <a:gd name="T11" fmla="*/ 70 h 155"/>
                <a:gd name="T12" fmla="*/ 76 w 131"/>
                <a:gd name="T13" fmla="*/ 66 h 155"/>
                <a:gd name="T14" fmla="*/ 65 w 131"/>
                <a:gd name="T15" fmla="*/ 60 h 155"/>
                <a:gd name="T16" fmla="*/ 65 w 131"/>
                <a:gd name="T17" fmla="*/ 53 h 155"/>
                <a:gd name="T18" fmla="*/ 74 w 131"/>
                <a:gd name="T19" fmla="*/ 49 h 155"/>
                <a:gd name="T20" fmla="*/ 78 w 131"/>
                <a:gd name="T21" fmla="*/ 44 h 155"/>
                <a:gd name="T22" fmla="*/ 72 w 131"/>
                <a:gd name="T23" fmla="*/ 42 h 155"/>
                <a:gd name="T24" fmla="*/ 69 w 131"/>
                <a:gd name="T25" fmla="*/ 36 h 155"/>
                <a:gd name="T26" fmla="*/ 65 w 131"/>
                <a:gd name="T27" fmla="*/ 29 h 155"/>
                <a:gd name="T28" fmla="*/ 57 w 131"/>
                <a:gd name="T29" fmla="*/ 30 h 155"/>
                <a:gd name="T30" fmla="*/ 45 w 131"/>
                <a:gd name="T31" fmla="*/ 29 h 155"/>
                <a:gd name="T32" fmla="*/ 40 w 131"/>
                <a:gd name="T33" fmla="*/ 13 h 155"/>
                <a:gd name="T34" fmla="*/ 36 w 131"/>
                <a:gd name="T35" fmla="*/ 13 h 155"/>
                <a:gd name="T36" fmla="*/ 26 w 131"/>
                <a:gd name="T37" fmla="*/ 2 h 155"/>
                <a:gd name="T38" fmla="*/ 21 w 131"/>
                <a:gd name="T39" fmla="*/ 0 h 155"/>
                <a:gd name="T40" fmla="*/ 22 w 131"/>
                <a:gd name="T41" fmla="*/ 16 h 155"/>
                <a:gd name="T42" fmla="*/ 25 w 131"/>
                <a:gd name="T43" fmla="*/ 25 h 155"/>
                <a:gd name="T44" fmla="*/ 14 w 131"/>
                <a:gd name="T45" fmla="*/ 21 h 155"/>
                <a:gd name="T46" fmla="*/ 8 w 131"/>
                <a:gd name="T47" fmla="*/ 22 h 155"/>
                <a:gd name="T48" fmla="*/ 5 w 131"/>
                <a:gd name="T49" fmla="*/ 30 h 155"/>
                <a:gd name="T50" fmla="*/ 0 w 131"/>
                <a:gd name="T51" fmla="*/ 40 h 155"/>
                <a:gd name="T52" fmla="*/ 8 w 131"/>
                <a:gd name="T53" fmla="*/ 46 h 155"/>
                <a:gd name="T54" fmla="*/ 8 w 131"/>
                <a:gd name="T55" fmla="*/ 52 h 155"/>
                <a:gd name="T56" fmla="*/ 13 w 131"/>
                <a:gd name="T57" fmla="*/ 54 h 155"/>
                <a:gd name="T58" fmla="*/ 21 w 131"/>
                <a:gd name="T59" fmla="*/ 56 h 155"/>
                <a:gd name="T60" fmla="*/ 22 w 131"/>
                <a:gd name="T61" fmla="*/ 69 h 155"/>
                <a:gd name="T62" fmla="*/ 21 w 131"/>
                <a:gd name="T63" fmla="*/ 83 h 155"/>
                <a:gd name="T64" fmla="*/ 25 w 131"/>
                <a:gd name="T65" fmla="*/ 91 h 155"/>
                <a:gd name="T66" fmla="*/ 34 w 131"/>
                <a:gd name="T67" fmla="*/ 79 h 155"/>
                <a:gd name="T68" fmla="*/ 44 w 131"/>
                <a:gd name="T69" fmla="*/ 82 h 155"/>
                <a:gd name="T70" fmla="*/ 52 w 131"/>
                <a:gd name="T71" fmla="*/ 82 h 155"/>
                <a:gd name="T72" fmla="*/ 56 w 131"/>
                <a:gd name="T73" fmla="*/ 74 h 155"/>
                <a:gd name="T74" fmla="*/ 70 w 131"/>
                <a:gd name="T75" fmla="*/ 82 h 155"/>
                <a:gd name="T76" fmla="*/ 82 w 131"/>
                <a:gd name="T77" fmla="*/ 95 h 155"/>
                <a:gd name="T78" fmla="*/ 95 w 131"/>
                <a:gd name="T79" fmla="*/ 118 h 155"/>
                <a:gd name="T80" fmla="*/ 98 w 131"/>
                <a:gd name="T81" fmla="*/ 126 h 155"/>
                <a:gd name="T82" fmla="*/ 98 w 131"/>
                <a:gd name="T83" fmla="*/ 130 h 155"/>
                <a:gd name="T84" fmla="*/ 98 w 131"/>
                <a:gd name="T85" fmla="*/ 137 h 155"/>
                <a:gd name="T86" fmla="*/ 97 w 131"/>
                <a:gd name="T87" fmla="*/ 150 h 155"/>
                <a:gd name="T88" fmla="*/ 107 w 131"/>
                <a:gd name="T89" fmla="*/ 155 h 155"/>
                <a:gd name="T90" fmla="*/ 109 w 131"/>
                <a:gd name="T91" fmla="*/ 150 h 155"/>
                <a:gd name="T92" fmla="*/ 110 w 131"/>
                <a:gd name="T93" fmla="*/ 147 h 155"/>
                <a:gd name="T94" fmla="*/ 118 w 131"/>
                <a:gd name="T95" fmla="*/ 147 h 155"/>
                <a:gd name="T96" fmla="*/ 126 w 131"/>
                <a:gd name="T97" fmla="*/ 146 h 155"/>
                <a:gd name="T98" fmla="*/ 131 w 131"/>
                <a:gd name="T99" fmla="*/ 141 h 155"/>
                <a:gd name="T100" fmla="*/ 131 w 131"/>
                <a:gd name="T101" fmla="*/ 131 h 155"/>
                <a:gd name="T102" fmla="*/ 129 w 131"/>
                <a:gd name="T103" fmla="*/ 127 h 155"/>
                <a:gd name="T104" fmla="*/ 129 w 131"/>
                <a:gd name="T105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55">
                  <a:moveTo>
                    <a:pt x="129" y="127"/>
                  </a:moveTo>
                  <a:lnTo>
                    <a:pt x="127" y="126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6" y="121"/>
                  </a:lnTo>
                  <a:lnTo>
                    <a:pt x="127" y="118"/>
                  </a:lnTo>
                  <a:lnTo>
                    <a:pt x="119" y="113"/>
                  </a:lnTo>
                  <a:lnTo>
                    <a:pt x="118" y="110"/>
                  </a:lnTo>
                  <a:lnTo>
                    <a:pt x="115" y="110"/>
                  </a:lnTo>
                  <a:lnTo>
                    <a:pt x="114" y="110"/>
                  </a:lnTo>
                  <a:lnTo>
                    <a:pt x="113" y="106"/>
                  </a:lnTo>
                  <a:lnTo>
                    <a:pt x="110" y="101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6" y="95"/>
                  </a:lnTo>
                  <a:lnTo>
                    <a:pt x="103" y="94"/>
                  </a:lnTo>
                  <a:lnTo>
                    <a:pt x="99" y="91"/>
                  </a:lnTo>
                  <a:lnTo>
                    <a:pt x="95" y="86"/>
                  </a:lnTo>
                  <a:lnTo>
                    <a:pt x="93" y="82"/>
                  </a:lnTo>
                  <a:lnTo>
                    <a:pt x="91" y="79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3" y="73"/>
                  </a:lnTo>
                  <a:lnTo>
                    <a:pt x="83" y="70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78" y="66"/>
                  </a:lnTo>
                  <a:lnTo>
                    <a:pt x="76" y="66"/>
                  </a:lnTo>
                  <a:lnTo>
                    <a:pt x="73" y="65"/>
                  </a:lnTo>
                  <a:lnTo>
                    <a:pt x="72" y="62"/>
                  </a:lnTo>
                  <a:lnTo>
                    <a:pt x="66" y="60"/>
                  </a:lnTo>
                  <a:lnTo>
                    <a:pt x="65" y="60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3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70" y="52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9" y="36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5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58" y="29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29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2" y="20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4" y="38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8" y="53"/>
                  </a:lnTo>
                  <a:lnTo>
                    <a:pt x="21" y="56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2" y="65"/>
                  </a:lnTo>
                  <a:lnTo>
                    <a:pt x="22" y="69"/>
                  </a:lnTo>
                  <a:lnTo>
                    <a:pt x="21" y="70"/>
                  </a:lnTo>
                  <a:lnTo>
                    <a:pt x="21" y="73"/>
                  </a:lnTo>
                  <a:lnTo>
                    <a:pt x="22" y="78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28" y="86"/>
                  </a:lnTo>
                  <a:lnTo>
                    <a:pt x="30" y="83"/>
                  </a:lnTo>
                  <a:lnTo>
                    <a:pt x="32" y="79"/>
                  </a:lnTo>
                  <a:lnTo>
                    <a:pt x="34" y="79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40" y="79"/>
                  </a:lnTo>
                  <a:lnTo>
                    <a:pt x="44" y="82"/>
                  </a:lnTo>
                  <a:lnTo>
                    <a:pt x="45" y="83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52" y="82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62" y="77"/>
                  </a:lnTo>
                  <a:lnTo>
                    <a:pt x="69" y="78"/>
                  </a:lnTo>
                  <a:lnTo>
                    <a:pt x="70" y="82"/>
                  </a:lnTo>
                  <a:lnTo>
                    <a:pt x="74" y="86"/>
                  </a:lnTo>
                  <a:lnTo>
                    <a:pt x="78" y="90"/>
                  </a:lnTo>
                  <a:lnTo>
                    <a:pt x="79" y="91"/>
                  </a:lnTo>
                  <a:lnTo>
                    <a:pt x="82" y="95"/>
                  </a:lnTo>
                  <a:lnTo>
                    <a:pt x="82" y="105"/>
                  </a:lnTo>
                  <a:lnTo>
                    <a:pt x="83" y="110"/>
                  </a:lnTo>
                  <a:lnTo>
                    <a:pt x="85" y="113"/>
                  </a:lnTo>
                  <a:lnTo>
                    <a:pt x="95" y="118"/>
                  </a:lnTo>
                  <a:lnTo>
                    <a:pt x="93" y="121"/>
                  </a:lnTo>
                  <a:lnTo>
                    <a:pt x="95" y="122"/>
                  </a:lnTo>
                  <a:lnTo>
                    <a:pt x="98" y="123"/>
                  </a:lnTo>
                  <a:lnTo>
                    <a:pt x="98" y="126"/>
                  </a:lnTo>
                  <a:lnTo>
                    <a:pt x="98" y="127"/>
                  </a:lnTo>
                  <a:lnTo>
                    <a:pt x="97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7" y="134"/>
                  </a:lnTo>
                  <a:lnTo>
                    <a:pt x="97" y="135"/>
                  </a:lnTo>
                  <a:lnTo>
                    <a:pt x="98" y="137"/>
                  </a:lnTo>
                  <a:lnTo>
                    <a:pt x="98" y="143"/>
                  </a:lnTo>
                  <a:lnTo>
                    <a:pt x="97" y="144"/>
                  </a:lnTo>
                  <a:lnTo>
                    <a:pt x="95" y="148"/>
                  </a:lnTo>
                  <a:lnTo>
                    <a:pt x="97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5" y="154"/>
                  </a:lnTo>
                  <a:lnTo>
                    <a:pt x="107" y="155"/>
                  </a:lnTo>
                  <a:lnTo>
                    <a:pt x="109" y="154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09" y="150"/>
                  </a:lnTo>
                  <a:lnTo>
                    <a:pt x="106" y="148"/>
                  </a:lnTo>
                  <a:lnTo>
                    <a:pt x="109" y="148"/>
                  </a:lnTo>
                  <a:lnTo>
                    <a:pt x="109" y="147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4" y="144"/>
                  </a:lnTo>
                  <a:lnTo>
                    <a:pt x="115" y="144"/>
                  </a:lnTo>
                  <a:lnTo>
                    <a:pt x="118" y="147"/>
                  </a:lnTo>
                  <a:lnTo>
                    <a:pt x="119" y="147"/>
                  </a:lnTo>
                  <a:lnTo>
                    <a:pt x="122" y="147"/>
                  </a:lnTo>
                  <a:lnTo>
                    <a:pt x="123" y="147"/>
                  </a:lnTo>
                  <a:lnTo>
                    <a:pt x="126" y="146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31" y="143"/>
                  </a:lnTo>
                  <a:lnTo>
                    <a:pt x="131" y="141"/>
                  </a:lnTo>
                  <a:lnTo>
                    <a:pt x="131" y="139"/>
                  </a:lnTo>
                  <a:lnTo>
                    <a:pt x="129" y="137"/>
                  </a:lnTo>
                  <a:lnTo>
                    <a:pt x="131" y="134"/>
                  </a:lnTo>
                  <a:lnTo>
                    <a:pt x="131" y="131"/>
                  </a:lnTo>
                  <a:lnTo>
                    <a:pt x="131" y="130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1" name="Freeform 170"/>
            <p:cNvSpPr>
              <a:spLocks/>
            </p:cNvSpPr>
            <p:nvPr/>
          </p:nvSpPr>
          <p:spPr bwMode="auto">
            <a:xfrm>
              <a:off x="6581775" y="3284538"/>
              <a:ext cx="217488" cy="423863"/>
            </a:xfrm>
            <a:custGeom>
              <a:avLst/>
              <a:gdLst>
                <a:gd name="T0" fmla="*/ 137 w 137"/>
                <a:gd name="T1" fmla="*/ 92 h 267"/>
                <a:gd name="T2" fmla="*/ 137 w 137"/>
                <a:gd name="T3" fmla="*/ 88 h 267"/>
                <a:gd name="T4" fmla="*/ 124 w 137"/>
                <a:gd name="T5" fmla="*/ 75 h 267"/>
                <a:gd name="T6" fmla="*/ 117 w 137"/>
                <a:gd name="T7" fmla="*/ 52 h 267"/>
                <a:gd name="T8" fmla="*/ 96 w 137"/>
                <a:gd name="T9" fmla="*/ 36 h 267"/>
                <a:gd name="T10" fmla="*/ 91 w 137"/>
                <a:gd name="T11" fmla="*/ 44 h 267"/>
                <a:gd name="T12" fmla="*/ 79 w 137"/>
                <a:gd name="T13" fmla="*/ 41 h 267"/>
                <a:gd name="T14" fmla="*/ 69 w 137"/>
                <a:gd name="T15" fmla="*/ 45 h 267"/>
                <a:gd name="T16" fmla="*/ 60 w 137"/>
                <a:gd name="T17" fmla="*/ 49 h 267"/>
                <a:gd name="T18" fmla="*/ 61 w 137"/>
                <a:gd name="T19" fmla="*/ 31 h 267"/>
                <a:gd name="T20" fmla="*/ 57 w 137"/>
                <a:gd name="T21" fmla="*/ 15 h 267"/>
                <a:gd name="T22" fmla="*/ 51 w 137"/>
                <a:gd name="T23" fmla="*/ 18 h 267"/>
                <a:gd name="T24" fmla="*/ 47 w 137"/>
                <a:gd name="T25" fmla="*/ 10 h 267"/>
                <a:gd name="T26" fmla="*/ 39 w 137"/>
                <a:gd name="T27" fmla="*/ 2 h 267"/>
                <a:gd name="T28" fmla="*/ 31 w 137"/>
                <a:gd name="T29" fmla="*/ 4 h 267"/>
                <a:gd name="T30" fmla="*/ 23 w 137"/>
                <a:gd name="T31" fmla="*/ 10 h 267"/>
                <a:gd name="T32" fmla="*/ 7 w 137"/>
                <a:gd name="T33" fmla="*/ 14 h 267"/>
                <a:gd name="T34" fmla="*/ 7 w 137"/>
                <a:gd name="T35" fmla="*/ 32 h 267"/>
                <a:gd name="T36" fmla="*/ 4 w 137"/>
                <a:gd name="T37" fmla="*/ 39 h 267"/>
                <a:gd name="T38" fmla="*/ 10 w 137"/>
                <a:gd name="T39" fmla="*/ 52 h 267"/>
                <a:gd name="T40" fmla="*/ 27 w 137"/>
                <a:gd name="T41" fmla="*/ 75 h 267"/>
                <a:gd name="T42" fmla="*/ 26 w 137"/>
                <a:gd name="T43" fmla="*/ 80 h 267"/>
                <a:gd name="T44" fmla="*/ 23 w 137"/>
                <a:gd name="T45" fmla="*/ 93 h 267"/>
                <a:gd name="T46" fmla="*/ 30 w 137"/>
                <a:gd name="T47" fmla="*/ 109 h 267"/>
                <a:gd name="T48" fmla="*/ 39 w 137"/>
                <a:gd name="T49" fmla="*/ 136 h 267"/>
                <a:gd name="T50" fmla="*/ 48 w 137"/>
                <a:gd name="T51" fmla="*/ 160 h 267"/>
                <a:gd name="T52" fmla="*/ 35 w 137"/>
                <a:gd name="T53" fmla="*/ 189 h 267"/>
                <a:gd name="T54" fmla="*/ 35 w 137"/>
                <a:gd name="T55" fmla="*/ 221 h 267"/>
                <a:gd name="T56" fmla="*/ 40 w 137"/>
                <a:gd name="T57" fmla="*/ 225 h 267"/>
                <a:gd name="T58" fmla="*/ 48 w 137"/>
                <a:gd name="T59" fmla="*/ 230 h 267"/>
                <a:gd name="T60" fmla="*/ 53 w 137"/>
                <a:gd name="T61" fmla="*/ 239 h 267"/>
                <a:gd name="T62" fmla="*/ 57 w 137"/>
                <a:gd name="T63" fmla="*/ 247 h 267"/>
                <a:gd name="T64" fmla="*/ 67 w 137"/>
                <a:gd name="T65" fmla="*/ 251 h 267"/>
                <a:gd name="T66" fmla="*/ 79 w 137"/>
                <a:gd name="T67" fmla="*/ 259 h 267"/>
                <a:gd name="T68" fmla="*/ 83 w 137"/>
                <a:gd name="T69" fmla="*/ 264 h 267"/>
                <a:gd name="T70" fmla="*/ 92 w 137"/>
                <a:gd name="T71" fmla="*/ 264 h 267"/>
                <a:gd name="T72" fmla="*/ 88 w 137"/>
                <a:gd name="T73" fmla="*/ 250 h 267"/>
                <a:gd name="T74" fmla="*/ 71 w 137"/>
                <a:gd name="T75" fmla="*/ 242 h 267"/>
                <a:gd name="T76" fmla="*/ 64 w 137"/>
                <a:gd name="T77" fmla="*/ 230 h 267"/>
                <a:gd name="T78" fmla="*/ 65 w 137"/>
                <a:gd name="T79" fmla="*/ 229 h 267"/>
                <a:gd name="T80" fmla="*/ 56 w 137"/>
                <a:gd name="T81" fmla="*/ 203 h 267"/>
                <a:gd name="T82" fmla="*/ 47 w 137"/>
                <a:gd name="T83" fmla="*/ 198 h 267"/>
                <a:gd name="T84" fmla="*/ 44 w 137"/>
                <a:gd name="T85" fmla="*/ 182 h 267"/>
                <a:gd name="T86" fmla="*/ 47 w 137"/>
                <a:gd name="T87" fmla="*/ 172 h 267"/>
                <a:gd name="T88" fmla="*/ 52 w 137"/>
                <a:gd name="T89" fmla="*/ 140 h 267"/>
                <a:gd name="T90" fmla="*/ 60 w 137"/>
                <a:gd name="T91" fmla="*/ 125 h 267"/>
                <a:gd name="T92" fmla="*/ 67 w 137"/>
                <a:gd name="T93" fmla="*/ 136 h 267"/>
                <a:gd name="T94" fmla="*/ 75 w 137"/>
                <a:gd name="T95" fmla="*/ 141 h 267"/>
                <a:gd name="T96" fmla="*/ 84 w 137"/>
                <a:gd name="T97" fmla="*/ 141 h 267"/>
                <a:gd name="T98" fmla="*/ 92 w 137"/>
                <a:gd name="T99" fmla="*/ 146 h 267"/>
                <a:gd name="T100" fmla="*/ 97 w 137"/>
                <a:gd name="T101" fmla="*/ 150 h 267"/>
                <a:gd name="T102" fmla="*/ 91 w 137"/>
                <a:gd name="T103" fmla="*/ 129 h 267"/>
                <a:gd name="T104" fmla="*/ 100 w 137"/>
                <a:gd name="T105" fmla="*/ 110 h 267"/>
                <a:gd name="T106" fmla="*/ 117 w 137"/>
                <a:gd name="T107" fmla="*/ 109 h 267"/>
                <a:gd name="T108" fmla="*/ 132 w 137"/>
                <a:gd name="T109" fmla="*/ 112 h 267"/>
                <a:gd name="T110" fmla="*/ 137 w 137"/>
                <a:gd name="T111" fmla="*/ 10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267">
                  <a:moveTo>
                    <a:pt x="137" y="105"/>
                  </a:moveTo>
                  <a:lnTo>
                    <a:pt x="137" y="99"/>
                  </a:lnTo>
                  <a:lnTo>
                    <a:pt x="136" y="97"/>
                  </a:lnTo>
                  <a:lnTo>
                    <a:pt x="136" y="96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6" y="92"/>
                  </a:lnTo>
                  <a:lnTo>
                    <a:pt x="137" y="89"/>
                  </a:lnTo>
                  <a:lnTo>
                    <a:pt x="137" y="88"/>
                  </a:lnTo>
                  <a:lnTo>
                    <a:pt x="137" y="85"/>
                  </a:lnTo>
                  <a:lnTo>
                    <a:pt x="134" y="84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24" y="75"/>
                  </a:lnTo>
                  <a:lnTo>
                    <a:pt x="122" y="72"/>
                  </a:lnTo>
                  <a:lnTo>
                    <a:pt x="121" y="67"/>
                  </a:lnTo>
                  <a:lnTo>
                    <a:pt x="121" y="57"/>
                  </a:lnTo>
                  <a:lnTo>
                    <a:pt x="118" y="53"/>
                  </a:lnTo>
                  <a:lnTo>
                    <a:pt x="117" y="52"/>
                  </a:lnTo>
                  <a:lnTo>
                    <a:pt x="113" y="48"/>
                  </a:lnTo>
                  <a:lnTo>
                    <a:pt x="109" y="44"/>
                  </a:lnTo>
                  <a:lnTo>
                    <a:pt x="108" y="40"/>
                  </a:lnTo>
                  <a:lnTo>
                    <a:pt x="101" y="39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91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79" y="41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3" y="41"/>
                  </a:lnTo>
                  <a:lnTo>
                    <a:pt x="71" y="41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4" y="53"/>
                  </a:lnTo>
                  <a:lnTo>
                    <a:pt x="61" y="53"/>
                  </a:lnTo>
                  <a:lnTo>
                    <a:pt x="60" y="52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1" y="40"/>
                  </a:lnTo>
                  <a:lnTo>
                    <a:pt x="60" y="35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27"/>
                  </a:lnTo>
                  <a:lnTo>
                    <a:pt x="60" y="23"/>
                  </a:lnTo>
                  <a:lnTo>
                    <a:pt x="60" y="23"/>
                  </a:lnTo>
                  <a:lnTo>
                    <a:pt x="60" y="18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2" y="65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6" y="92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2" y="99"/>
                  </a:lnTo>
                  <a:lnTo>
                    <a:pt x="23" y="103"/>
                  </a:lnTo>
                  <a:lnTo>
                    <a:pt x="30" y="109"/>
                  </a:lnTo>
                  <a:lnTo>
                    <a:pt x="35" y="116"/>
                  </a:lnTo>
                  <a:lnTo>
                    <a:pt x="39" y="122"/>
                  </a:lnTo>
                  <a:lnTo>
                    <a:pt x="39" y="129"/>
                  </a:lnTo>
                  <a:lnTo>
                    <a:pt x="39" y="132"/>
                  </a:lnTo>
                  <a:lnTo>
                    <a:pt x="39" y="136"/>
                  </a:lnTo>
                  <a:lnTo>
                    <a:pt x="43" y="141"/>
                  </a:lnTo>
                  <a:lnTo>
                    <a:pt x="47" y="146"/>
                  </a:lnTo>
                  <a:lnTo>
                    <a:pt x="48" y="156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44" y="166"/>
                  </a:lnTo>
                  <a:lnTo>
                    <a:pt x="39" y="176"/>
                  </a:lnTo>
                  <a:lnTo>
                    <a:pt x="39" y="179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1" y="210"/>
                  </a:lnTo>
                  <a:lnTo>
                    <a:pt x="31" y="217"/>
                  </a:lnTo>
                  <a:lnTo>
                    <a:pt x="31" y="221"/>
                  </a:lnTo>
                  <a:lnTo>
                    <a:pt x="35" y="223"/>
                  </a:lnTo>
                  <a:lnTo>
                    <a:pt x="35" y="221"/>
                  </a:lnTo>
                  <a:lnTo>
                    <a:pt x="37" y="219"/>
                  </a:lnTo>
                  <a:lnTo>
                    <a:pt x="39" y="219"/>
                  </a:lnTo>
                  <a:lnTo>
                    <a:pt x="39" y="221"/>
                  </a:lnTo>
                  <a:lnTo>
                    <a:pt x="39" y="223"/>
                  </a:lnTo>
                  <a:lnTo>
                    <a:pt x="40" y="225"/>
                  </a:lnTo>
                  <a:lnTo>
                    <a:pt x="43" y="225"/>
                  </a:lnTo>
                  <a:lnTo>
                    <a:pt x="43" y="226"/>
                  </a:lnTo>
                  <a:lnTo>
                    <a:pt x="44" y="230"/>
                  </a:lnTo>
                  <a:lnTo>
                    <a:pt x="47" y="230"/>
                  </a:lnTo>
                  <a:lnTo>
                    <a:pt x="48" y="230"/>
                  </a:lnTo>
                  <a:lnTo>
                    <a:pt x="48" y="234"/>
                  </a:lnTo>
                  <a:lnTo>
                    <a:pt x="51" y="237"/>
                  </a:lnTo>
                  <a:lnTo>
                    <a:pt x="52" y="238"/>
                  </a:lnTo>
                  <a:lnTo>
                    <a:pt x="52" y="237"/>
                  </a:lnTo>
                  <a:lnTo>
                    <a:pt x="53" y="239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6" y="242"/>
                  </a:lnTo>
                  <a:lnTo>
                    <a:pt x="56" y="243"/>
                  </a:lnTo>
                  <a:lnTo>
                    <a:pt x="57" y="247"/>
                  </a:lnTo>
                  <a:lnTo>
                    <a:pt x="61" y="251"/>
                  </a:lnTo>
                  <a:lnTo>
                    <a:pt x="64" y="254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7" y="251"/>
                  </a:lnTo>
                  <a:lnTo>
                    <a:pt x="71" y="254"/>
                  </a:lnTo>
                  <a:lnTo>
                    <a:pt x="73" y="254"/>
                  </a:lnTo>
                  <a:lnTo>
                    <a:pt x="73" y="255"/>
                  </a:lnTo>
                  <a:lnTo>
                    <a:pt x="75" y="256"/>
                  </a:lnTo>
                  <a:lnTo>
                    <a:pt x="79" y="259"/>
                  </a:lnTo>
                  <a:lnTo>
                    <a:pt x="79" y="260"/>
                  </a:lnTo>
                  <a:lnTo>
                    <a:pt x="77" y="264"/>
                  </a:lnTo>
                  <a:lnTo>
                    <a:pt x="79" y="267"/>
                  </a:lnTo>
                  <a:lnTo>
                    <a:pt x="80" y="267"/>
                  </a:lnTo>
                  <a:lnTo>
                    <a:pt x="83" y="264"/>
                  </a:lnTo>
                  <a:lnTo>
                    <a:pt x="84" y="263"/>
                  </a:lnTo>
                  <a:lnTo>
                    <a:pt x="87" y="263"/>
                  </a:lnTo>
                  <a:lnTo>
                    <a:pt x="88" y="264"/>
                  </a:lnTo>
                  <a:lnTo>
                    <a:pt x="91" y="267"/>
                  </a:lnTo>
                  <a:lnTo>
                    <a:pt x="92" y="264"/>
                  </a:lnTo>
                  <a:lnTo>
                    <a:pt x="95" y="260"/>
                  </a:lnTo>
                  <a:lnTo>
                    <a:pt x="95" y="259"/>
                  </a:lnTo>
                  <a:lnTo>
                    <a:pt x="95" y="256"/>
                  </a:lnTo>
                  <a:lnTo>
                    <a:pt x="91" y="254"/>
                  </a:lnTo>
                  <a:lnTo>
                    <a:pt x="88" y="250"/>
                  </a:lnTo>
                  <a:lnTo>
                    <a:pt x="84" y="246"/>
                  </a:lnTo>
                  <a:lnTo>
                    <a:pt x="80" y="246"/>
                  </a:lnTo>
                  <a:lnTo>
                    <a:pt x="77" y="246"/>
                  </a:lnTo>
                  <a:lnTo>
                    <a:pt x="73" y="243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4" y="237"/>
                  </a:lnTo>
                  <a:lnTo>
                    <a:pt x="61" y="233"/>
                  </a:lnTo>
                  <a:lnTo>
                    <a:pt x="61" y="230"/>
                  </a:lnTo>
                  <a:lnTo>
                    <a:pt x="64" y="230"/>
                  </a:lnTo>
                  <a:lnTo>
                    <a:pt x="65" y="234"/>
                  </a:lnTo>
                  <a:lnTo>
                    <a:pt x="67" y="238"/>
                  </a:lnTo>
                  <a:lnTo>
                    <a:pt x="69" y="239"/>
                  </a:lnTo>
                  <a:lnTo>
                    <a:pt x="67" y="234"/>
                  </a:lnTo>
                  <a:lnTo>
                    <a:pt x="65" y="229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0" y="213"/>
                  </a:lnTo>
                  <a:lnTo>
                    <a:pt x="57" y="206"/>
                  </a:lnTo>
                  <a:lnTo>
                    <a:pt x="56" y="203"/>
                  </a:lnTo>
                  <a:lnTo>
                    <a:pt x="53" y="202"/>
                  </a:lnTo>
                  <a:lnTo>
                    <a:pt x="51" y="203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198"/>
                  </a:lnTo>
                  <a:lnTo>
                    <a:pt x="44" y="197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3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79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7" y="172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3" y="149"/>
                  </a:lnTo>
                  <a:lnTo>
                    <a:pt x="53" y="145"/>
                  </a:lnTo>
                  <a:lnTo>
                    <a:pt x="52" y="140"/>
                  </a:lnTo>
                  <a:lnTo>
                    <a:pt x="53" y="136"/>
                  </a:lnTo>
                  <a:lnTo>
                    <a:pt x="52" y="129"/>
                  </a:lnTo>
                  <a:lnTo>
                    <a:pt x="52" y="128"/>
                  </a:lnTo>
                  <a:lnTo>
                    <a:pt x="56" y="125"/>
                  </a:lnTo>
                  <a:lnTo>
                    <a:pt x="60" y="125"/>
                  </a:lnTo>
                  <a:lnTo>
                    <a:pt x="61" y="124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7" y="132"/>
                  </a:lnTo>
                  <a:lnTo>
                    <a:pt x="67" y="136"/>
                  </a:lnTo>
                  <a:lnTo>
                    <a:pt x="67" y="140"/>
                  </a:lnTo>
                  <a:lnTo>
                    <a:pt x="67" y="141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5" y="141"/>
                  </a:lnTo>
                  <a:lnTo>
                    <a:pt x="77" y="141"/>
                  </a:lnTo>
                  <a:lnTo>
                    <a:pt x="80" y="140"/>
                  </a:lnTo>
                  <a:lnTo>
                    <a:pt x="83" y="141"/>
                  </a:lnTo>
                  <a:lnTo>
                    <a:pt x="84" y="142"/>
                  </a:lnTo>
                  <a:lnTo>
                    <a:pt x="84" y="141"/>
                  </a:lnTo>
                  <a:lnTo>
                    <a:pt x="87" y="145"/>
                  </a:lnTo>
                  <a:lnTo>
                    <a:pt x="88" y="146"/>
                  </a:lnTo>
                  <a:lnTo>
                    <a:pt x="88" y="145"/>
                  </a:lnTo>
                  <a:lnTo>
                    <a:pt x="91" y="146"/>
                  </a:lnTo>
                  <a:lnTo>
                    <a:pt x="92" y="146"/>
                  </a:lnTo>
                  <a:lnTo>
                    <a:pt x="91" y="149"/>
                  </a:lnTo>
                  <a:lnTo>
                    <a:pt x="92" y="149"/>
                  </a:lnTo>
                  <a:lnTo>
                    <a:pt x="96" y="153"/>
                  </a:lnTo>
                  <a:lnTo>
                    <a:pt x="95" y="149"/>
                  </a:lnTo>
                  <a:lnTo>
                    <a:pt x="97" y="150"/>
                  </a:lnTo>
                  <a:lnTo>
                    <a:pt x="97" y="152"/>
                  </a:lnTo>
                  <a:lnTo>
                    <a:pt x="97" y="149"/>
                  </a:lnTo>
                  <a:lnTo>
                    <a:pt x="97" y="145"/>
                  </a:lnTo>
                  <a:lnTo>
                    <a:pt x="92" y="137"/>
                  </a:lnTo>
                  <a:lnTo>
                    <a:pt x="91" y="129"/>
                  </a:lnTo>
                  <a:lnTo>
                    <a:pt x="88" y="124"/>
                  </a:lnTo>
                  <a:lnTo>
                    <a:pt x="92" y="124"/>
                  </a:lnTo>
                  <a:lnTo>
                    <a:pt x="95" y="120"/>
                  </a:lnTo>
                  <a:lnTo>
                    <a:pt x="97" y="114"/>
                  </a:lnTo>
                  <a:lnTo>
                    <a:pt x="100" y="110"/>
                  </a:lnTo>
                  <a:lnTo>
                    <a:pt x="104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3" y="110"/>
                  </a:lnTo>
                  <a:lnTo>
                    <a:pt x="117" y="109"/>
                  </a:lnTo>
                  <a:lnTo>
                    <a:pt x="118" y="109"/>
                  </a:lnTo>
                  <a:lnTo>
                    <a:pt x="124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2" y="112"/>
                  </a:lnTo>
                  <a:lnTo>
                    <a:pt x="134" y="110"/>
                  </a:lnTo>
                  <a:lnTo>
                    <a:pt x="136" y="106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lnTo>
                    <a:pt x="137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2" name="Freeform 171"/>
            <p:cNvSpPr>
              <a:spLocks/>
            </p:cNvSpPr>
            <p:nvPr/>
          </p:nvSpPr>
          <p:spPr bwMode="auto">
            <a:xfrm>
              <a:off x="4446588" y="4002088"/>
              <a:ext cx="26988" cy="34925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3" name="Freeform 172"/>
            <p:cNvSpPr>
              <a:spLocks/>
            </p:cNvSpPr>
            <p:nvPr/>
          </p:nvSpPr>
          <p:spPr bwMode="auto">
            <a:xfrm>
              <a:off x="4421188" y="3767138"/>
              <a:ext cx="192088" cy="249238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4" name="Freeform 173"/>
            <p:cNvSpPr>
              <a:spLocks noEditPoints="1"/>
            </p:cNvSpPr>
            <p:nvPr/>
          </p:nvSpPr>
          <p:spPr bwMode="auto">
            <a:xfrm>
              <a:off x="3951288" y="2614613"/>
              <a:ext cx="303213" cy="219075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5" name="Freeform 174"/>
            <p:cNvSpPr>
              <a:spLocks noEditPoints="1"/>
            </p:cNvSpPr>
            <p:nvPr/>
          </p:nvSpPr>
          <p:spPr bwMode="auto">
            <a:xfrm>
              <a:off x="4625975" y="2671763"/>
              <a:ext cx="180975" cy="195263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6" name="Freeform 175"/>
            <p:cNvSpPr>
              <a:spLocks noEditPoints="1"/>
            </p:cNvSpPr>
            <p:nvPr/>
          </p:nvSpPr>
          <p:spPr bwMode="auto">
            <a:xfrm>
              <a:off x="4419600" y="1938338"/>
              <a:ext cx="244475" cy="361950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7" name="Freeform 176"/>
            <p:cNvSpPr>
              <a:spLocks/>
            </p:cNvSpPr>
            <p:nvPr/>
          </p:nvSpPr>
          <p:spPr bwMode="auto">
            <a:xfrm>
              <a:off x="4300538" y="2435225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8" name="Freeform 177"/>
            <p:cNvSpPr>
              <a:spLocks noEditPoints="1"/>
            </p:cNvSpPr>
            <p:nvPr/>
          </p:nvSpPr>
          <p:spPr bwMode="auto">
            <a:xfrm>
              <a:off x="4062413" y="2408238"/>
              <a:ext cx="320675" cy="276225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29" name="Freeform 178"/>
            <p:cNvSpPr>
              <a:spLocks noEditPoints="1"/>
            </p:cNvSpPr>
            <p:nvPr/>
          </p:nvSpPr>
          <p:spPr bwMode="auto">
            <a:xfrm>
              <a:off x="4303713" y="2303463"/>
              <a:ext cx="201613" cy="211138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0" name="Freeform 179"/>
            <p:cNvSpPr>
              <a:spLocks/>
            </p:cNvSpPr>
            <p:nvPr/>
          </p:nvSpPr>
          <p:spPr bwMode="auto">
            <a:xfrm>
              <a:off x="4229100" y="2395538"/>
              <a:ext cx="84138" cy="5556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1" name="Freeform 180"/>
            <p:cNvSpPr>
              <a:spLocks/>
            </p:cNvSpPr>
            <p:nvPr/>
          </p:nvSpPr>
          <p:spPr bwMode="auto">
            <a:xfrm>
              <a:off x="4249738" y="2343150"/>
              <a:ext cx="85725" cy="73025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2" name="Freeform 181"/>
            <p:cNvSpPr>
              <a:spLocks/>
            </p:cNvSpPr>
            <p:nvPr/>
          </p:nvSpPr>
          <p:spPr bwMode="auto">
            <a:xfrm>
              <a:off x="5494338" y="2344738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0 w 1"/>
                <a:gd name="T17" fmla="*/ 2 h 2"/>
                <a:gd name="T18" fmla="*/ 0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3" name="Freeform 182"/>
            <p:cNvSpPr>
              <a:spLocks/>
            </p:cNvSpPr>
            <p:nvPr/>
          </p:nvSpPr>
          <p:spPr bwMode="auto">
            <a:xfrm>
              <a:off x="5481638" y="2374900"/>
              <a:ext cx="20638" cy="19050"/>
            </a:xfrm>
            <a:custGeom>
              <a:avLst/>
              <a:gdLst>
                <a:gd name="T0" fmla="*/ 7 w 13"/>
                <a:gd name="T1" fmla="*/ 3 h 12"/>
                <a:gd name="T2" fmla="*/ 0 w 13"/>
                <a:gd name="T3" fmla="*/ 7 h 12"/>
                <a:gd name="T4" fmla="*/ 0 w 13"/>
                <a:gd name="T5" fmla="*/ 8 h 12"/>
                <a:gd name="T6" fmla="*/ 3 w 13"/>
                <a:gd name="T7" fmla="*/ 8 h 12"/>
                <a:gd name="T8" fmla="*/ 7 w 13"/>
                <a:gd name="T9" fmla="*/ 11 h 12"/>
                <a:gd name="T10" fmla="*/ 11 w 13"/>
                <a:gd name="T11" fmla="*/ 12 h 12"/>
                <a:gd name="T12" fmla="*/ 12 w 13"/>
                <a:gd name="T13" fmla="*/ 12 h 12"/>
                <a:gd name="T14" fmla="*/ 13 w 13"/>
                <a:gd name="T15" fmla="*/ 12 h 12"/>
                <a:gd name="T16" fmla="*/ 11 w 13"/>
                <a:gd name="T17" fmla="*/ 0 h 12"/>
                <a:gd name="T18" fmla="*/ 8 w 13"/>
                <a:gd name="T19" fmla="*/ 3 h 12"/>
                <a:gd name="T20" fmla="*/ 7 w 13"/>
                <a:gd name="T21" fmla="*/ 3 h 12"/>
                <a:gd name="T22" fmla="*/ 7 w 13"/>
                <a:gd name="T23" fmla="*/ 3 h 12"/>
                <a:gd name="T24" fmla="*/ 7 w 13"/>
                <a:gd name="T25" fmla="*/ 3 h 12"/>
                <a:gd name="T26" fmla="*/ 7 w 13"/>
                <a:gd name="T27" fmla="*/ 3 h 12"/>
                <a:gd name="T28" fmla="*/ 7 w 13"/>
                <a:gd name="T29" fmla="*/ 3 h 12"/>
                <a:gd name="T30" fmla="*/ 7 w 13"/>
                <a:gd name="T3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2">
                  <a:moveTo>
                    <a:pt x="7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4" name="Freeform 183"/>
            <p:cNvSpPr>
              <a:spLocks/>
            </p:cNvSpPr>
            <p:nvPr/>
          </p:nvSpPr>
          <p:spPr bwMode="auto">
            <a:xfrm>
              <a:off x="5492750" y="2354263"/>
              <a:ext cx="6350" cy="15875"/>
            </a:xfrm>
            <a:custGeom>
              <a:avLst/>
              <a:gdLst>
                <a:gd name="T0" fmla="*/ 1 w 4"/>
                <a:gd name="T1" fmla="*/ 2 h 10"/>
                <a:gd name="T2" fmla="*/ 1 w 4"/>
                <a:gd name="T3" fmla="*/ 4 h 10"/>
                <a:gd name="T4" fmla="*/ 0 w 4"/>
                <a:gd name="T5" fmla="*/ 6 h 10"/>
                <a:gd name="T6" fmla="*/ 4 w 4"/>
                <a:gd name="T7" fmla="*/ 10 h 10"/>
                <a:gd name="T8" fmla="*/ 2 w 4"/>
                <a:gd name="T9" fmla="*/ 0 h 10"/>
                <a:gd name="T10" fmla="*/ 1 w 4"/>
                <a:gd name="T11" fmla="*/ 0 h 10"/>
                <a:gd name="T12" fmla="*/ 1 w 4"/>
                <a:gd name="T13" fmla="*/ 2 h 10"/>
                <a:gd name="T14" fmla="*/ 1 w 4"/>
                <a:gd name="T15" fmla="*/ 2 h 10"/>
                <a:gd name="T16" fmla="*/ 1 w 4"/>
                <a:gd name="T17" fmla="*/ 2 h 10"/>
                <a:gd name="T18" fmla="*/ 1 w 4"/>
                <a:gd name="T19" fmla="*/ 2 h 10"/>
                <a:gd name="T20" fmla="*/ 1 w 4"/>
                <a:gd name="T21" fmla="*/ 2 h 10"/>
                <a:gd name="T22" fmla="*/ 1 w 4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1" y="2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5" name="Freeform 184"/>
            <p:cNvSpPr>
              <a:spLocks noEditPoints="1"/>
            </p:cNvSpPr>
            <p:nvPr/>
          </p:nvSpPr>
          <p:spPr bwMode="auto">
            <a:xfrm>
              <a:off x="5416550" y="1738313"/>
              <a:ext cx="2428875" cy="908050"/>
            </a:xfrm>
            <a:custGeom>
              <a:avLst/>
              <a:gdLst>
                <a:gd name="T0" fmla="*/ 1141 w 1152"/>
                <a:gd name="T1" fmla="*/ 127 h 431"/>
                <a:gd name="T2" fmla="*/ 1101 w 1152"/>
                <a:gd name="T3" fmla="*/ 126 h 431"/>
                <a:gd name="T4" fmla="*/ 985 w 1152"/>
                <a:gd name="T5" fmla="*/ 90 h 431"/>
                <a:gd name="T6" fmla="*/ 903 w 1152"/>
                <a:gd name="T7" fmla="*/ 93 h 431"/>
                <a:gd name="T8" fmla="*/ 738 w 1152"/>
                <a:gd name="T9" fmla="*/ 74 h 431"/>
                <a:gd name="T10" fmla="*/ 668 w 1152"/>
                <a:gd name="T11" fmla="*/ 59 h 431"/>
                <a:gd name="T12" fmla="*/ 608 w 1152"/>
                <a:gd name="T13" fmla="*/ 66 h 431"/>
                <a:gd name="T14" fmla="*/ 530 w 1152"/>
                <a:gd name="T15" fmla="*/ 66 h 431"/>
                <a:gd name="T16" fmla="*/ 505 w 1152"/>
                <a:gd name="T17" fmla="*/ 47 h 431"/>
                <a:gd name="T18" fmla="*/ 417 w 1152"/>
                <a:gd name="T19" fmla="*/ 47 h 431"/>
                <a:gd name="T20" fmla="*/ 338 w 1152"/>
                <a:gd name="T21" fmla="*/ 39 h 431"/>
                <a:gd name="T22" fmla="*/ 335 w 1152"/>
                <a:gd name="T23" fmla="*/ 34 h 431"/>
                <a:gd name="T24" fmla="*/ 325 w 1152"/>
                <a:gd name="T25" fmla="*/ 13 h 431"/>
                <a:gd name="T26" fmla="*/ 234 w 1152"/>
                <a:gd name="T27" fmla="*/ 4 h 431"/>
                <a:gd name="T28" fmla="*/ 203 w 1152"/>
                <a:gd name="T29" fmla="*/ 17 h 431"/>
                <a:gd name="T30" fmla="*/ 145 w 1152"/>
                <a:gd name="T31" fmla="*/ 36 h 431"/>
                <a:gd name="T32" fmla="*/ 125 w 1152"/>
                <a:gd name="T33" fmla="*/ 59 h 431"/>
                <a:gd name="T34" fmla="*/ 97 w 1152"/>
                <a:gd name="T35" fmla="*/ 69 h 431"/>
                <a:gd name="T36" fmla="*/ 52 w 1152"/>
                <a:gd name="T37" fmla="*/ 67 h 431"/>
                <a:gd name="T38" fmla="*/ 115 w 1152"/>
                <a:gd name="T39" fmla="*/ 110 h 431"/>
                <a:gd name="T40" fmla="*/ 76 w 1152"/>
                <a:gd name="T41" fmla="*/ 127 h 431"/>
                <a:gd name="T42" fmla="*/ 62 w 1152"/>
                <a:gd name="T43" fmla="*/ 93 h 431"/>
                <a:gd name="T44" fmla="*/ 11 w 1152"/>
                <a:gd name="T45" fmla="*/ 52 h 431"/>
                <a:gd name="T46" fmla="*/ 21 w 1152"/>
                <a:gd name="T47" fmla="*/ 89 h 431"/>
                <a:gd name="T48" fmla="*/ 32 w 1152"/>
                <a:gd name="T49" fmla="*/ 165 h 431"/>
                <a:gd name="T50" fmla="*/ 43 w 1152"/>
                <a:gd name="T51" fmla="*/ 248 h 431"/>
                <a:gd name="T52" fmla="*/ 57 w 1152"/>
                <a:gd name="T53" fmla="*/ 277 h 431"/>
                <a:gd name="T54" fmla="*/ 122 w 1152"/>
                <a:gd name="T55" fmla="*/ 264 h 431"/>
                <a:gd name="T56" fmla="*/ 159 w 1152"/>
                <a:gd name="T57" fmla="*/ 281 h 431"/>
                <a:gd name="T58" fmla="*/ 196 w 1152"/>
                <a:gd name="T59" fmla="*/ 282 h 431"/>
                <a:gd name="T60" fmla="*/ 268 w 1152"/>
                <a:gd name="T61" fmla="*/ 322 h 431"/>
                <a:gd name="T62" fmla="*/ 326 w 1152"/>
                <a:gd name="T63" fmla="*/ 342 h 431"/>
                <a:gd name="T64" fmla="*/ 370 w 1152"/>
                <a:gd name="T65" fmla="*/ 322 h 431"/>
                <a:gd name="T66" fmla="*/ 436 w 1152"/>
                <a:gd name="T67" fmla="*/ 332 h 431"/>
                <a:gd name="T68" fmla="*/ 490 w 1152"/>
                <a:gd name="T69" fmla="*/ 330 h 431"/>
                <a:gd name="T70" fmla="*/ 578 w 1152"/>
                <a:gd name="T71" fmla="*/ 343 h 431"/>
                <a:gd name="T72" fmla="*/ 654 w 1152"/>
                <a:gd name="T73" fmla="*/ 334 h 431"/>
                <a:gd name="T74" fmla="*/ 674 w 1152"/>
                <a:gd name="T75" fmla="*/ 287 h 431"/>
                <a:gd name="T76" fmla="*/ 750 w 1152"/>
                <a:gd name="T77" fmla="*/ 337 h 431"/>
                <a:gd name="T78" fmla="*/ 817 w 1152"/>
                <a:gd name="T79" fmla="*/ 363 h 431"/>
                <a:gd name="T80" fmla="*/ 843 w 1152"/>
                <a:gd name="T81" fmla="*/ 393 h 431"/>
                <a:gd name="T82" fmla="*/ 843 w 1152"/>
                <a:gd name="T83" fmla="*/ 427 h 431"/>
                <a:gd name="T84" fmla="*/ 884 w 1152"/>
                <a:gd name="T85" fmla="*/ 401 h 431"/>
                <a:gd name="T86" fmla="*/ 874 w 1152"/>
                <a:gd name="T87" fmla="*/ 324 h 431"/>
                <a:gd name="T88" fmla="*/ 833 w 1152"/>
                <a:gd name="T89" fmla="*/ 277 h 431"/>
                <a:gd name="T90" fmla="*/ 801 w 1152"/>
                <a:gd name="T91" fmla="*/ 277 h 431"/>
                <a:gd name="T92" fmla="*/ 797 w 1152"/>
                <a:gd name="T93" fmla="*/ 229 h 431"/>
                <a:gd name="T94" fmla="*/ 859 w 1152"/>
                <a:gd name="T95" fmla="*/ 211 h 431"/>
                <a:gd name="T96" fmla="*/ 920 w 1152"/>
                <a:gd name="T97" fmla="*/ 213 h 431"/>
                <a:gd name="T98" fmla="*/ 912 w 1152"/>
                <a:gd name="T99" fmla="*/ 181 h 431"/>
                <a:gd name="T100" fmla="*/ 959 w 1152"/>
                <a:gd name="T101" fmla="*/ 185 h 431"/>
                <a:gd name="T102" fmla="*/ 975 w 1152"/>
                <a:gd name="T103" fmla="*/ 182 h 431"/>
                <a:gd name="T104" fmla="*/ 972 w 1152"/>
                <a:gd name="T105" fmla="*/ 222 h 431"/>
                <a:gd name="T106" fmla="*/ 1021 w 1152"/>
                <a:gd name="T107" fmla="*/ 301 h 431"/>
                <a:gd name="T108" fmla="*/ 1042 w 1152"/>
                <a:gd name="T109" fmla="*/ 285 h 431"/>
                <a:gd name="T110" fmla="*/ 1044 w 1152"/>
                <a:gd name="T111" fmla="*/ 251 h 431"/>
                <a:gd name="T112" fmla="*/ 999 w 1152"/>
                <a:gd name="T113" fmla="*/ 211 h 431"/>
                <a:gd name="T114" fmla="*/ 1025 w 1152"/>
                <a:gd name="T115" fmla="*/ 199 h 431"/>
                <a:gd name="T116" fmla="*/ 1069 w 1152"/>
                <a:gd name="T117" fmla="*/ 182 h 431"/>
                <a:gd name="T118" fmla="*/ 1098 w 1152"/>
                <a:gd name="T119" fmla="*/ 165 h 431"/>
                <a:gd name="T120" fmla="*/ 1074 w 1152"/>
                <a:gd name="T121" fmla="*/ 139 h 431"/>
                <a:gd name="T122" fmla="*/ 1121 w 1152"/>
                <a:gd name="T123" fmla="*/ 14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431">
                  <a:moveTo>
                    <a:pt x="1150" y="149"/>
                  </a:moveTo>
                  <a:cubicBezTo>
                    <a:pt x="1152" y="149"/>
                    <a:pt x="1152" y="149"/>
                    <a:pt x="1152" y="149"/>
                  </a:cubicBezTo>
                  <a:cubicBezTo>
                    <a:pt x="1148" y="146"/>
                    <a:pt x="1148" y="146"/>
                    <a:pt x="1148" y="146"/>
                  </a:cubicBezTo>
                  <a:cubicBezTo>
                    <a:pt x="1145" y="146"/>
                    <a:pt x="1145" y="146"/>
                    <a:pt x="1145" y="146"/>
                  </a:cubicBezTo>
                  <a:cubicBezTo>
                    <a:pt x="1142" y="146"/>
                    <a:pt x="1142" y="146"/>
                    <a:pt x="1142" y="146"/>
                  </a:cubicBezTo>
                  <a:cubicBezTo>
                    <a:pt x="1142" y="145"/>
                    <a:pt x="1142" y="145"/>
                    <a:pt x="1142" y="145"/>
                  </a:cubicBezTo>
                  <a:cubicBezTo>
                    <a:pt x="1140" y="145"/>
                    <a:pt x="1140" y="145"/>
                    <a:pt x="1140" y="145"/>
                  </a:cubicBezTo>
                  <a:cubicBezTo>
                    <a:pt x="1141" y="143"/>
                    <a:pt x="1141" y="143"/>
                    <a:pt x="1141" y="143"/>
                  </a:cubicBezTo>
                  <a:cubicBezTo>
                    <a:pt x="1144" y="143"/>
                    <a:pt x="1144" y="143"/>
                    <a:pt x="1144" y="143"/>
                  </a:cubicBezTo>
                  <a:cubicBezTo>
                    <a:pt x="1144" y="142"/>
                    <a:pt x="1144" y="142"/>
                    <a:pt x="1144" y="142"/>
                  </a:cubicBezTo>
                  <a:cubicBezTo>
                    <a:pt x="1141" y="140"/>
                    <a:pt x="1141" y="140"/>
                    <a:pt x="1141" y="140"/>
                  </a:cubicBezTo>
                  <a:cubicBezTo>
                    <a:pt x="1137" y="139"/>
                    <a:pt x="1137" y="139"/>
                    <a:pt x="1137" y="139"/>
                  </a:cubicBezTo>
                  <a:cubicBezTo>
                    <a:pt x="1141" y="139"/>
                    <a:pt x="1141" y="139"/>
                    <a:pt x="1141" y="139"/>
                  </a:cubicBezTo>
                  <a:cubicBezTo>
                    <a:pt x="1137" y="136"/>
                    <a:pt x="1137" y="136"/>
                    <a:pt x="1137" y="136"/>
                  </a:cubicBezTo>
                  <a:cubicBezTo>
                    <a:pt x="1134" y="136"/>
                    <a:pt x="1134" y="136"/>
                    <a:pt x="1134" y="136"/>
                  </a:cubicBezTo>
                  <a:cubicBezTo>
                    <a:pt x="1131" y="135"/>
                    <a:pt x="1131" y="135"/>
                    <a:pt x="1131" y="135"/>
                  </a:cubicBezTo>
                  <a:cubicBezTo>
                    <a:pt x="1134" y="135"/>
                    <a:pt x="1134" y="135"/>
                    <a:pt x="1134" y="135"/>
                  </a:cubicBezTo>
                  <a:cubicBezTo>
                    <a:pt x="1138" y="136"/>
                    <a:pt x="1138" y="136"/>
                    <a:pt x="1138" y="136"/>
                  </a:cubicBezTo>
                  <a:cubicBezTo>
                    <a:pt x="1142" y="136"/>
                    <a:pt x="1142" y="136"/>
                    <a:pt x="1142" y="136"/>
                  </a:cubicBezTo>
                  <a:cubicBezTo>
                    <a:pt x="1147" y="136"/>
                    <a:pt x="1147" y="136"/>
                    <a:pt x="1147" y="136"/>
                  </a:cubicBezTo>
                  <a:cubicBezTo>
                    <a:pt x="1144" y="135"/>
                    <a:pt x="1144" y="135"/>
                    <a:pt x="1144" y="135"/>
                  </a:cubicBezTo>
                  <a:cubicBezTo>
                    <a:pt x="1142" y="133"/>
                    <a:pt x="1142" y="133"/>
                    <a:pt x="1142" y="133"/>
                  </a:cubicBezTo>
                  <a:cubicBezTo>
                    <a:pt x="1148" y="135"/>
                    <a:pt x="1148" y="135"/>
                    <a:pt x="1148" y="135"/>
                  </a:cubicBezTo>
                  <a:cubicBezTo>
                    <a:pt x="1145" y="132"/>
                    <a:pt x="1145" y="132"/>
                    <a:pt x="1145" y="132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47" y="129"/>
                    <a:pt x="1147" y="129"/>
                    <a:pt x="1147" y="129"/>
                  </a:cubicBezTo>
                  <a:cubicBezTo>
                    <a:pt x="1144" y="129"/>
                    <a:pt x="1144" y="129"/>
                    <a:pt x="1144" y="129"/>
                  </a:cubicBezTo>
                  <a:cubicBezTo>
                    <a:pt x="1141" y="127"/>
                    <a:pt x="1141" y="127"/>
                    <a:pt x="1141" y="127"/>
                  </a:cubicBezTo>
                  <a:cubicBezTo>
                    <a:pt x="1138" y="126"/>
                    <a:pt x="1138" y="126"/>
                    <a:pt x="1138" y="126"/>
                  </a:cubicBezTo>
                  <a:cubicBezTo>
                    <a:pt x="1137" y="127"/>
                    <a:pt x="1137" y="127"/>
                    <a:pt x="1137" y="127"/>
                  </a:cubicBezTo>
                  <a:cubicBezTo>
                    <a:pt x="1135" y="126"/>
                    <a:pt x="1135" y="126"/>
                    <a:pt x="1135" y="126"/>
                  </a:cubicBezTo>
                  <a:cubicBezTo>
                    <a:pt x="1132" y="125"/>
                    <a:pt x="1132" y="125"/>
                    <a:pt x="1132" y="125"/>
                  </a:cubicBezTo>
                  <a:cubicBezTo>
                    <a:pt x="1125" y="123"/>
                    <a:pt x="1125" y="123"/>
                    <a:pt x="1125" y="123"/>
                  </a:cubicBezTo>
                  <a:cubicBezTo>
                    <a:pt x="1118" y="120"/>
                    <a:pt x="1118" y="120"/>
                    <a:pt x="1118" y="120"/>
                  </a:cubicBezTo>
                  <a:cubicBezTo>
                    <a:pt x="1111" y="119"/>
                    <a:pt x="1111" y="119"/>
                    <a:pt x="1111" y="119"/>
                  </a:cubicBezTo>
                  <a:cubicBezTo>
                    <a:pt x="1108" y="119"/>
                    <a:pt x="1108" y="119"/>
                    <a:pt x="1108" y="119"/>
                  </a:cubicBezTo>
                  <a:cubicBezTo>
                    <a:pt x="1102" y="117"/>
                    <a:pt x="1102" y="117"/>
                    <a:pt x="1102" y="117"/>
                  </a:cubicBezTo>
                  <a:cubicBezTo>
                    <a:pt x="1105" y="119"/>
                    <a:pt x="1105" y="119"/>
                    <a:pt x="1105" y="119"/>
                  </a:cubicBezTo>
                  <a:cubicBezTo>
                    <a:pt x="1102" y="119"/>
                    <a:pt x="1102" y="119"/>
                    <a:pt x="1102" y="119"/>
                  </a:cubicBezTo>
                  <a:cubicBezTo>
                    <a:pt x="1104" y="120"/>
                    <a:pt x="1104" y="120"/>
                    <a:pt x="1104" y="120"/>
                  </a:cubicBezTo>
                  <a:cubicBezTo>
                    <a:pt x="1101" y="119"/>
                    <a:pt x="1101" y="119"/>
                    <a:pt x="1101" y="119"/>
                  </a:cubicBezTo>
                  <a:cubicBezTo>
                    <a:pt x="1099" y="117"/>
                    <a:pt x="1099" y="117"/>
                    <a:pt x="1099" y="117"/>
                  </a:cubicBezTo>
                  <a:cubicBezTo>
                    <a:pt x="1097" y="117"/>
                    <a:pt x="1097" y="117"/>
                    <a:pt x="1097" y="117"/>
                  </a:cubicBezTo>
                  <a:cubicBezTo>
                    <a:pt x="1095" y="117"/>
                    <a:pt x="1095" y="117"/>
                    <a:pt x="1095" y="117"/>
                  </a:cubicBezTo>
                  <a:cubicBezTo>
                    <a:pt x="1087" y="117"/>
                    <a:pt x="1087" y="117"/>
                    <a:pt x="1087" y="117"/>
                  </a:cubicBezTo>
                  <a:cubicBezTo>
                    <a:pt x="1094" y="119"/>
                    <a:pt x="1094" y="119"/>
                    <a:pt x="1094" y="119"/>
                  </a:cubicBezTo>
                  <a:cubicBezTo>
                    <a:pt x="1098" y="122"/>
                    <a:pt x="1098" y="122"/>
                    <a:pt x="1098" y="122"/>
                  </a:cubicBezTo>
                  <a:cubicBezTo>
                    <a:pt x="1099" y="122"/>
                    <a:pt x="1099" y="122"/>
                    <a:pt x="1099" y="122"/>
                  </a:cubicBezTo>
                  <a:cubicBezTo>
                    <a:pt x="1098" y="123"/>
                    <a:pt x="1098" y="123"/>
                    <a:pt x="1098" y="123"/>
                  </a:cubicBezTo>
                  <a:cubicBezTo>
                    <a:pt x="1101" y="123"/>
                    <a:pt x="1101" y="123"/>
                    <a:pt x="1101" y="123"/>
                  </a:cubicBezTo>
                  <a:cubicBezTo>
                    <a:pt x="1104" y="125"/>
                    <a:pt x="1104" y="125"/>
                    <a:pt x="1104" y="125"/>
                  </a:cubicBezTo>
                  <a:cubicBezTo>
                    <a:pt x="1107" y="126"/>
                    <a:pt x="1107" y="126"/>
                    <a:pt x="1107" y="126"/>
                  </a:cubicBezTo>
                  <a:cubicBezTo>
                    <a:pt x="1107" y="127"/>
                    <a:pt x="1107" y="127"/>
                    <a:pt x="1107" y="127"/>
                  </a:cubicBezTo>
                  <a:cubicBezTo>
                    <a:pt x="1104" y="126"/>
                    <a:pt x="1104" y="126"/>
                    <a:pt x="1104" y="126"/>
                  </a:cubicBezTo>
                  <a:cubicBezTo>
                    <a:pt x="1102" y="125"/>
                    <a:pt x="1102" y="125"/>
                    <a:pt x="1102" y="125"/>
                  </a:cubicBezTo>
                  <a:cubicBezTo>
                    <a:pt x="1101" y="126"/>
                    <a:pt x="1101" y="126"/>
                    <a:pt x="1101" y="126"/>
                  </a:cubicBezTo>
                  <a:cubicBezTo>
                    <a:pt x="1098" y="125"/>
                    <a:pt x="1098" y="125"/>
                    <a:pt x="1098" y="125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1" y="122"/>
                    <a:pt x="1091" y="122"/>
                    <a:pt x="1091" y="122"/>
                  </a:cubicBezTo>
                  <a:cubicBezTo>
                    <a:pt x="1092" y="122"/>
                    <a:pt x="1092" y="122"/>
                    <a:pt x="1092" y="122"/>
                  </a:cubicBezTo>
                  <a:cubicBezTo>
                    <a:pt x="1084" y="116"/>
                    <a:pt x="1084" y="116"/>
                    <a:pt x="1084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7" y="113"/>
                    <a:pt x="1077" y="113"/>
                    <a:pt x="1077" y="113"/>
                  </a:cubicBezTo>
                  <a:cubicBezTo>
                    <a:pt x="1075" y="113"/>
                    <a:pt x="1075" y="113"/>
                    <a:pt x="1075" y="113"/>
                  </a:cubicBezTo>
                  <a:cubicBezTo>
                    <a:pt x="1072" y="112"/>
                    <a:pt x="1072" y="112"/>
                    <a:pt x="1072" y="112"/>
                  </a:cubicBezTo>
                  <a:cubicBezTo>
                    <a:pt x="1068" y="110"/>
                    <a:pt x="1068" y="110"/>
                    <a:pt x="1068" y="110"/>
                  </a:cubicBezTo>
                  <a:cubicBezTo>
                    <a:pt x="1056" y="107"/>
                    <a:pt x="1056" y="107"/>
                    <a:pt x="1056" y="107"/>
                  </a:cubicBezTo>
                  <a:cubicBezTo>
                    <a:pt x="1049" y="105"/>
                    <a:pt x="1049" y="105"/>
                    <a:pt x="1049" y="105"/>
                  </a:cubicBezTo>
                  <a:cubicBezTo>
                    <a:pt x="1045" y="105"/>
                    <a:pt x="1045" y="105"/>
                    <a:pt x="1045" y="105"/>
                  </a:cubicBezTo>
                  <a:cubicBezTo>
                    <a:pt x="1044" y="105"/>
                    <a:pt x="1044" y="105"/>
                    <a:pt x="1044" y="105"/>
                  </a:cubicBezTo>
                  <a:cubicBezTo>
                    <a:pt x="1041" y="103"/>
                    <a:pt x="1041" y="103"/>
                    <a:pt x="1041" y="103"/>
                  </a:cubicBezTo>
                  <a:cubicBezTo>
                    <a:pt x="1031" y="100"/>
                    <a:pt x="1031" y="100"/>
                    <a:pt x="1031" y="100"/>
                  </a:cubicBezTo>
                  <a:cubicBezTo>
                    <a:pt x="1038" y="103"/>
                    <a:pt x="1038" y="103"/>
                    <a:pt x="1038" y="103"/>
                  </a:cubicBezTo>
                  <a:cubicBezTo>
                    <a:pt x="1036" y="103"/>
                    <a:pt x="1036" y="103"/>
                    <a:pt x="1036" y="103"/>
                  </a:cubicBezTo>
                  <a:cubicBezTo>
                    <a:pt x="1035" y="103"/>
                    <a:pt x="1035" y="103"/>
                    <a:pt x="1035" y="103"/>
                  </a:cubicBezTo>
                  <a:cubicBezTo>
                    <a:pt x="1031" y="102"/>
                    <a:pt x="1031" y="102"/>
                    <a:pt x="1031" y="102"/>
                  </a:cubicBezTo>
                  <a:cubicBezTo>
                    <a:pt x="1026" y="100"/>
                    <a:pt x="1026" y="100"/>
                    <a:pt x="1026" y="100"/>
                  </a:cubicBezTo>
                  <a:cubicBezTo>
                    <a:pt x="1013" y="96"/>
                    <a:pt x="1013" y="96"/>
                    <a:pt x="1013" y="96"/>
                  </a:cubicBezTo>
                  <a:cubicBezTo>
                    <a:pt x="1001" y="93"/>
                    <a:pt x="1001" y="93"/>
                    <a:pt x="1001" y="93"/>
                  </a:cubicBezTo>
                  <a:cubicBezTo>
                    <a:pt x="996" y="92"/>
                    <a:pt x="996" y="92"/>
                    <a:pt x="996" y="92"/>
                  </a:cubicBezTo>
                  <a:cubicBezTo>
                    <a:pt x="992" y="92"/>
                    <a:pt x="992" y="92"/>
                    <a:pt x="992" y="92"/>
                  </a:cubicBezTo>
                  <a:cubicBezTo>
                    <a:pt x="989" y="92"/>
                    <a:pt x="989" y="92"/>
                    <a:pt x="989" y="92"/>
                  </a:cubicBezTo>
                  <a:cubicBezTo>
                    <a:pt x="988" y="90"/>
                    <a:pt x="988" y="90"/>
                    <a:pt x="988" y="90"/>
                  </a:cubicBezTo>
                  <a:cubicBezTo>
                    <a:pt x="985" y="90"/>
                    <a:pt x="985" y="90"/>
                    <a:pt x="985" y="90"/>
                  </a:cubicBezTo>
                  <a:cubicBezTo>
                    <a:pt x="976" y="89"/>
                    <a:pt x="976" y="89"/>
                    <a:pt x="976" y="89"/>
                  </a:cubicBezTo>
                  <a:cubicBezTo>
                    <a:pt x="960" y="86"/>
                    <a:pt x="960" y="86"/>
                    <a:pt x="960" y="86"/>
                  </a:cubicBezTo>
                  <a:cubicBezTo>
                    <a:pt x="953" y="84"/>
                    <a:pt x="953" y="84"/>
                    <a:pt x="953" y="84"/>
                  </a:cubicBezTo>
                  <a:cubicBezTo>
                    <a:pt x="946" y="84"/>
                    <a:pt x="946" y="84"/>
                    <a:pt x="946" y="84"/>
                  </a:cubicBezTo>
                  <a:cubicBezTo>
                    <a:pt x="939" y="84"/>
                    <a:pt x="939" y="84"/>
                    <a:pt x="939" y="84"/>
                  </a:cubicBezTo>
                  <a:cubicBezTo>
                    <a:pt x="935" y="84"/>
                    <a:pt x="935" y="84"/>
                    <a:pt x="935" y="84"/>
                  </a:cubicBezTo>
                  <a:cubicBezTo>
                    <a:pt x="932" y="84"/>
                    <a:pt x="932" y="84"/>
                    <a:pt x="932" y="84"/>
                  </a:cubicBezTo>
                  <a:cubicBezTo>
                    <a:pt x="935" y="86"/>
                    <a:pt x="935" y="86"/>
                    <a:pt x="935" y="86"/>
                  </a:cubicBezTo>
                  <a:cubicBezTo>
                    <a:pt x="933" y="86"/>
                    <a:pt x="933" y="86"/>
                    <a:pt x="933" y="86"/>
                  </a:cubicBezTo>
                  <a:cubicBezTo>
                    <a:pt x="932" y="86"/>
                    <a:pt x="932" y="86"/>
                    <a:pt x="932" y="86"/>
                  </a:cubicBezTo>
                  <a:cubicBezTo>
                    <a:pt x="929" y="84"/>
                    <a:pt x="929" y="84"/>
                    <a:pt x="929" y="84"/>
                  </a:cubicBezTo>
                  <a:cubicBezTo>
                    <a:pt x="923" y="83"/>
                    <a:pt x="923" y="83"/>
                    <a:pt x="923" y="83"/>
                  </a:cubicBezTo>
                  <a:cubicBezTo>
                    <a:pt x="913" y="83"/>
                    <a:pt x="913" y="83"/>
                    <a:pt x="913" y="83"/>
                  </a:cubicBezTo>
                  <a:cubicBezTo>
                    <a:pt x="903" y="82"/>
                    <a:pt x="903" y="82"/>
                    <a:pt x="903" y="82"/>
                  </a:cubicBezTo>
                  <a:cubicBezTo>
                    <a:pt x="907" y="83"/>
                    <a:pt x="907" y="83"/>
                    <a:pt x="907" y="83"/>
                  </a:cubicBezTo>
                  <a:cubicBezTo>
                    <a:pt x="910" y="86"/>
                    <a:pt x="910" y="86"/>
                    <a:pt x="910" y="86"/>
                  </a:cubicBezTo>
                  <a:cubicBezTo>
                    <a:pt x="909" y="87"/>
                    <a:pt x="909" y="87"/>
                    <a:pt x="909" y="87"/>
                  </a:cubicBezTo>
                  <a:cubicBezTo>
                    <a:pt x="910" y="89"/>
                    <a:pt x="910" y="89"/>
                    <a:pt x="910" y="89"/>
                  </a:cubicBezTo>
                  <a:cubicBezTo>
                    <a:pt x="916" y="89"/>
                    <a:pt x="916" y="89"/>
                    <a:pt x="916" y="89"/>
                  </a:cubicBezTo>
                  <a:cubicBezTo>
                    <a:pt x="922" y="92"/>
                    <a:pt x="922" y="92"/>
                    <a:pt x="922" y="92"/>
                  </a:cubicBezTo>
                  <a:cubicBezTo>
                    <a:pt x="926" y="95"/>
                    <a:pt x="926" y="95"/>
                    <a:pt x="926" y="95"/>
                  </a:cubicBezTo>
                  <a:cubicBezTo>
                    <a:pt x="926" y="96"/>
                    <a:pt x="926" y="96"/>
                    <a:pt x="926" y="96"/>
                  </a:cubicBezTo>
                  <a:cubicBezTo>
                    <a:pt x="927" y="97"/>
                    <a:pt x="927" y="97"/>
                    <a:pt x="927" y="97"/>
                  </a:cubicBezTo>
                  <a:cubicBezTo>
                    <a:pt x="923" y="97"/>
                    <a:pt x="923" y="97"/>
                    <a:pt x="923" y="97"/>
                  </a:cubicBezTo>
                  <a:cubicBezTo>
                    <a:pt x="917" y="97"/>
                    <a:pt x="917" y="97"/>
                    <a:pt x="917" y="97"/>
                  </a:cubicBezTo>
                  <a:cubicBezTo>
                    <a:pt x="915" y="96"/>
                    <a:pt x="915" y="96"/>
                    <a:pt x="915" y="96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3" y="93"/>
                    <a:pt x="903" y="93"/>
                    <a:pt x="903" y="93"/>
                  </a:cubicBezTo>
                  <a:cubicBezTo>
                    <a:pt x="900" y="92"/>
                    <a:pt x="900" y="92"/>
                    <a:pt x="900" y="92"/>
                  </a:cubicBezTo>
                  <a:cubicBezTo>
                    <a:pt x="896" y="90"/>
                    <a:pt x="896" y="90"/>
                    <a:pt x="896" y="90"/>
                  </a:cubicBezTo>
                  <a:cubicBezTo>
                    <a:pt x="890" y="87"/>
                    <a:pt x="890" y="87"/>
                    <a:pt x="890" y="87"/>
                  </a:cubicBezTo>
                  <a:cubicBezTo>
                    <a:pt x="887" y="86"/>
                    <a:pt x="887" y="86"/>
                    <a:pt x="887" y="86"/>
                  </a:cubicBezTo>
                  <a:cubicBezTo>
                    <a:pt x="886" y="87"/>
                    <a:pt x="886" y="87"/>
                    <a:pt x="886" y="87"/>
                  </a:cubicBezTo>
                  <a:cubicBezTo>
                    <a:pt x="883" y="89"/>
                    <a:pt x="883" y="89"/>
                    <a:pt x="883" y="89"/>
                  </a:cubicBezTo>
                  <a:cubicBezTo>
                    <a:pt x="882" y="89"/>
                    <a:pt x="882" y="89"/>
                    <a:pt x="882" y="89"/>
                  </a:cubicBezTo>
                  <a:cubicBezTo>
                    <a:pt x="876" y="89"/>
                    <a:pt x="876" y="89"/>
                    <a:pt x="876" y="89"/>
                  </a:cubicBezTo>
                  <a:cubicBezTo>
                    <a:pt x="866" y="89"/>
                    <a:pt x="866" y="89"/>
                    <a:pt x="866" y="89"/>
                  </a:cubicBezTo>
                  <a:cubicBezTo>
                    <a:pt x="857" y="87"/>
                    <a:pt x="857" y="87"/>
                    <a:pt x="857" y="87"/>
                  </a:cubicBezTo>
                  <a:cubicBezTo>
                    <a:pt x="853" y="87"/>
                    <a:pt x="853" y="87"/>
                    <a:pt x="853" y="87"/>
                  </a:cubicBezTo>
                  <a:cubicBezTo>
                    <a:pt x="847" y="87"/>
                    <a:pt x="847" y="87"/>
                    <a:pt x="847" y="87"/>
                  </a:cubicBezTo>
                  <a:cubicBezTo>
                    <a:pt x="839" y="87"/>
                    <a:pt x="839" y="87"/>
                    <a:pt x="839" y="87"/>
                  </a:cubicBezTo>
                  <a:cubicBezTo>
                    <a:pt x="834" y="89"/>
                    <a:pt x="834" y="89"/>
                    <a:pt x="834" y="89"/>
                  </a:cubicBezTo>
                  <a:cubicBezTo>
                    <a:pt x="830" y="89"/>
                    <a:pt x="830" y="89"/>
                    <a:pt x="830" y="89"/>
                  </a:cubicBezTo>
                  <a:cubicBezTo>
                    <a:pt x="821" y="86"/>
                    <a:pt x="821" y="86"/>
                    <a:pt x="821" y="86"/>
                  </a:cubicBezTo>
                  <a:cubicBezTo>
                    <a:pt x="818" y="86"/>
                    <a:pt x="818" y="86"/>
                    <a:pt x="818" y="86"/>
                  </a:cubicBezTo>
                  <a:cubicBezTo>
                    <a:pt x="814" y="84"/>
                    <a:pt x="814" y="84"/>
                    <a:pt x="814" y="84"/>
                  </a:cubicBezTo>
                  <a:cubicBezTo>
                    <a:pt x="814" y="83"/>
                    <a:pt x="814" y="83"/>
                    <a:pt x="814" y="83"/>
                  </a:cubicBezTo>
                  <a:cubicBezTo>
                    <a:pt x="811" y="82"/>
                    <a:pt x="811" y="82"/>
                    <a:pt x="811" y="82"/>
                  </a:cubicBezTo>
                  <a:cubicBezTo>
                    <a:pt x="813" y="82"/>
                    <a:pt x="813" y="82"/>
                    <a:pt x="813" y="82"/>
                  </a:cubicBezTo>
                  <a:cubicBezTo>
                    <a:pt x="810" y="79"/>
                    <a:pt x="810" y="79"/>
                    <a:pt x="810" y="79"/>
                  </a:cubicBezTo>
                  <a:cubicBezTo>
                    <a:pt x="804" y="76"/>
                    <a:pt x="804" y="76"/>
                    <a:pt x="804" y="76"/>
                  </a:cubicBezTo>
                  <a:cubicBezTo>
                    <a:pt x="794" y="73"/>
                    <a:pt x="794" y="73"/>
                    <a:pt x="794" y="73"/>
                  </a:cubicBezTo>
                  <a:cubicBezTo>
                    <a:pt x="771" y="72"/>
                    <a:pt x="771" y="72"/>
                    <a:pt x="771" y="72"/>
                  </a:cubicBezTo>
                  <a:cubicBezTo>
                    <a:pt x="760" y="72"/>
                    <a:pt x="760" y="72"/>
                    <a:pt x="760" y="72"/>
                  </a:cubicBezTo>
                  <a:cubicBezTo>
                    <a:pt x="748" y="73"/>
                    <a:pt x="748" y="73"/>
                    <a:pt x="748" y="73"/>
                  </a:cubicBezTo>
                  <a:cubicBezTo>
                    <a:pt x="738" y="74"/>
                    <a:pt x="738" y="74"/>
                    <a:pt x="738" y="74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32" y="72"/>
                    <a:pt x="732" y="72"/>
                    <a:pt x="732" y="72"/>
                  </a:cubicBezTo>
                  <a:cubicBezTo>
                    <a:pt x="727" y="70"/>
                    <a:pt x="727" y="70"/>
                    <a:pt x="727" y="70"/>
                  </a:cubicBezTo>
                  <a:cubicBezTo>
                    <a:pt x="722" y="69"/>
                    <a:pt x="722" y="69"/>
                    <a:pt x="722" y="69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5" y="69"/>
                    <a:pt x="715" y="69"/>
                    <a:pt x="715" y="69"/>
                  </a:cubicBezTo>
                  <a:cubicBezTo>
                    <a:pt x="711" y="70"/>
                    <a:pt x="711" y="70"/>
                    <a:pt x="711" y="70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1" y="66"/>
                    <a:pt x="711" y="66"/>
                    <a:pt x="711" y="66"/>
                  </a:cubicBezTo>
                  <a:cubicBezTo>
                    <a:pt x="707" y="66"/>
                    <a:pt x="707" y="66"/>
                    <a:pt x="707" y="66"/>
                  </a:cubicBezTo>
                  <a:cubicBezTo>
                    <a:pt x="705" y="66"/>
                    <a:pt x="705" y="66"/>
                    <a:pt x="705" y="66"/>
                  </a:cubicBezTo>
                  <a:cubicBezTo>
                    <a:pt x="702" y="64"/>
                    <a:pt x="702" y="64"/>
                    <a:pt x="702" y="64"/>
                  </a:cubicBezTo>
                  <a:cubicBezTo>
                    <a:pt x="698" y="64"/>
                    <a:pt x="698" y="64"/>
                    <a:pt x="698" y="64"/>
                  </a:cubicBezTo>
                  <a:cubicBezTo>
                    <a:pt x="695" y="64"/>
                    <a:pt x="695" y="64"/>
                    <a:pt x="695" y="64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695" y="63"/>
                    <a:pt x="695" y="63"/>
                    <a:pt x="695" y="63"/>
                  </a:cubicBezTo>
                  <a:cubicBezTo>
                    <a:pt x="699" y="63"/>
                    <a:pt x="699" y="63"/>
                    <a:pt x="699" y="63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699" y="62"/>
                    <a:pt x="699" y="62"/>
                    <a:pt x="699" y="62"/>
                  </a:cubicBezTo>
                  <a:cubicBezTo>
                    <a:pt x="698" y="60"/>
                    <a:pt x="698" y="60"/>
                    <a:pt x="698" y="60"/>
                  </a:cubicBezTo>
                  <a:cubicBezTo>
                    <a:pt x="689" y="59"/>
                    <a:pt x="689" y="59"/>
                    <a:pt x="689" y="59"/>
                  </a:cubicBezTo>
                  <a:cubicBezTo>
                    <a:pt x="682" y="57"/>
                    <a:pt x="682" y="57"/>
                    <a:pt x="682" y="57"/>
                  </a:cubicBezTo>
                  <a:cubicBezTo>
                    <a:pt x="672" y="57"/>
                    <a:pt x="672" y="57"/>
                    <a:pt x="672" y="57"/>
                  </a:cubicBezTo>
                  <a:cubicBezTo>
                    <a:pt x="671" y="57"/>
                    <a:pt x="671" y="57"/>
                    <a:pt x="671" y="57"/>
                  </a:cubicBezTo>
                  <a:cubicBezTo>
                    <a:pt x="669" y="59"/>
                    <a:pt x="669" y="59"/>
                    <a:pt x="669" y="59"/>
                  </a:cubicBezTo>
                  <a:cubicBezTo>
                    <a:pt x="669" y="62"/>
                    <a:pt x="669" y="62"/>
                    <a:pt x="669" y="62"/>
                  </a:cubicBezTo>
                  <a:cubicBezTo>
                    <a:pt x="668" y="63"/>
                    <a:pt x="668" y="63"/>
                    <a:pt x="668" y="63"/>
                  </a:cubicBezTo>
                  <a:cubicBezTo>
                    <a:pt x="668" y="59"/>
                    <a:pt x="668" y="59"/>
                    <a:pt x="668" y="59"/>
                  </a:cubicBezTo>
                  <a:cubicBezTo>
                    <a:pt x="667" y="57"/>
                    <a:pt x="667" y="57"/>
                    <a:pt x="667" y="57"/>
                  </a:cubicBezTo>
                  <a:cubicBezTo>
                    <a:pt x="659" y="56"/>
                    <a:pt x="659" y="56"/>
                    <a:pt x="659" y="56"/>
                  </a:cubicBezTo>
                  <a:cubicBezTo>
                    <a:pt x="652" y="54"/>
                    <a:pt x="652" y="54"/>
                    <a:pt x="652" y="54"/>
                  </a:cubicBezTo>
                  <a:cubicBezTo>
                    <a:pt x="636" y="53"/>
                    <a:pt x="636" y="53"/>
                    <a:pt x="636" y="53"/>
                  </a:cubicBezTo>
                  <a:cubicBezTo>
                    <a:pt x="621" y="53"/>
                    <a:pt x="621" y="53"/>
                    <a:pt x="621" y="53"/>
                  </a:cubicBezTo>
                  <a:cubicBezTo>
                    <a:pt x="613" y="52"/>
                    <a:pt x="613" y="52"/>
                    <a:pt x="613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11" y="53"/>
                    <a:pt x="611" y="53"/>
                    <a:pt x="611" y="53"/>
                  </a:cubicBezTo>
                  <a:cubicBezTo>
                    <a:pt x="613" y="54"/>
                    <a:pt x="613" y="54"/>
                    <a:pt x="613" y="54"/>
                  </a:cubicBezTo>
                  <a:cubicBezTo>
                    <a:pt x="615" y="54"/>
                    <a:pt x="615" y="54"/>
                    <a:pt x="615" y="54"/>
                  </a:cubicBezTo>
                  <a:cubicBezTo>
                    <a:pt x="609" y="56"/>
                    <a:pt x="609" y="56"/>
                    <a:pt x="609" y="56"/>
                  </a:cubicBezTo>
                  <a:cubicBezTo>
                    <a:pt x="603" y="56"/>
                    <a:pt x="603" y="56"/>
                    <a:pt x="603" y="56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6" y="60"/>
                    <a:pt x="606" y="60"/>
                    <a:pt x="606" y="60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9" y="59"/>
                    <a:pt x="609" y="59"/>
                    <a:pt x="609" y="59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1" y="60"/>
                    <a:pt x="611" y="60"/>
                    <a:pt x="611" y="60"/>
                  </a:cubicBezTo>
                  <a:cubicBezTo>
                    <a:pt x="612" y="62"/>
                    <a:pt x="612" y="62"/>
                    <a:pt x="612" y="62"/>
                  </a:cubicBezTo>
                  <a:cubicBezTo>
                    <a:pt x="609" y="62"/>
                    <a:pt x="609" y="62"/>
                    <a:pt x="609" y="62"/>
                  </a:cubicBezTo>
                  <a:cubicBezTo>
                    <a:pt x="616" y="63"/>
                    <a:pt x="616" y="63"/>
                    <a:pt x="616" y="63"/>
                  </a:cubicBezTo>
                  <a:cubicBezTo>
                    <a:pt x="622" y="67"/>
                    <a:pt x="622" y="67"/>
                    <a:pt x="622" y="67"/>
                  </a:cubicBezTo>
                  <a:cubicBezTo>
                    <a:pt x="618" y="67"/>
                    <a:pt x="618" y="67"/>
                    <a:pt x="618" y="67"/>
                  </a:cubicBezTo>
                  <a:cubicBezTo>
                    <a:pt x="615" y="67"/>
                    <a:pt x="615" y="67"/>
                    <a:pt x="615" y="67"/>
                  </a:cubicBezTo>
                  <a:cubicBezTo>
                    <a:pt x="613" y="66"/>
                    <a:pt x="613" y="66"/>
                    <a:pt x="613" y="66"/>
                  </a:cubicBezTo>
                  <a:cubicBezTo>
                    <a:pt x="611" y="66"/>
                    <a:pt x="611" y="66"/>
                    <a:pt x="611" y="66"/>
                  </a:cubicBezTo>
                  <a:cubicBezTo>
                    <a:pt x="609" y="64"/>
                    <a:pt x="609" y="64"/>
                    <a:pt x="609" y="64"/>
                  </a:cubicBezTo>
                  <a:cubicBezTo>
                    <a:pt x="608" y="66"/>
                    <a:pt x="608" y="66"/>
                    <a:pt x="608" y="66"/>
                  </a:cubicBezTo>
                  <a:cubicBezTo>
                    <a:pt x="606" y="66"/>
                    <a:pt x="606" y="66"/>
                    <a:pt x="606" y="66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11" y="69"/>
                    <a:pt x="611" y="69"/>
                    <a:pt x="611" y="6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9" y="70"/>
                    <a:pt x="609" y="70"/>
                    <a:pt x="609" y="70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66"/>
                    <a:pt x="589" y="66"/>
                    <a:pt x="589" y="66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79" y="67"/>
                    <a:pt x="579" y="67"/>
                    <a:pt x="579" y="67"/>
                  </a:cubicBezTo>
                  <a:cubicBezTo>
                    <a:pt x="578" y="67"/>
                    <a:pt x="578" y="67"/>
                    <a:pt x="578" y="67"/>
                  </a:cubicBezTo>
                  <a:cubicBezTo>
                    <a:pt x="575" y="67"/>
                    <a:pt x="575" y="67"/>
                    <a:pt x="575" y="67"/>
                  </a:cubicBezTo>
                  <a:cubicBezTo>
                    <a:pt x="570" y="67"/>
                    <a:pt x="570" y="67"/>
                    <a:pt x="570" y="67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59" y="64"/>
                    <a:pt x="559" y="64"/>
                    <a:pt x="559" y="64"/>
                  </a:cubicBezTo>
                  <a:cubicBezTo>
                    <a:pt x="555" y="63"/>
                    <a:pt x="555" y="63"/>
                    <a:pt x="555" y="63"/>
                  </a:cubicBezTo>
                  <a:cubicBezTo>
                    <a:pt x="553" y="63"/>
                    <a:pt x="553" y="63"/>
                    <a:pt x="553" y="63"/>
                  </a:cubicBezTo>
                  <a:cubicBezTo>
                    <a:pt x="553" y="64"/>
                    <a:pt x="553" y="64"/>
                    <a:pt x="553" y="64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58" y="73"/>
                    <a:pt x="558" y="73"/>
                    <a:pt x="558" y="73"/>
                  </a:cubicBezTo>
                  <a:cubicBezTo>
                    <a:pt x="556" y="74"/>
                    <a:pt x="556" y="74"/>
                    <a:pt x="556" y="74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38" y="70"/>
                    <a:pt x="538" y="70"/>
                    <a:pt x="538" y="70"/>
                  </a:cubicBezTo>
                  <a:cubicBezTo>
                    <a:pt x="532" y="67"/>
                    <a:pt x="532" y="67"/>
                    <a:pt x="532" y="67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5" y="64"/>
                    <a:pt x="525" y="64"/>
                    <a:pt x="525" y="64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29" y="64"/>
                    <a:pt x="529" y="64"/>
                    <a:pt x="529" y="64"/>
                  </a:cubicBezTo>
                  <a:cubicBezTo>
                    <a:pt x="522" y="62"/>
                    <a:pt x="522" y="62"/>
                    <a:pt x="522" y="62"/>
                  </a:cubicBezTo>
                  <a:cubicBezTo>
                    <a:pt x="525" y="63"/>
                    <a:pt x="525" y="63"/>
                    <a:pt x="525" y="63"/>
                  </a:cubicBezTo>
                  <a:cubicBezTo>
                    <a:pt x="523" y="63"/>
                    <a:pt x="523" y="63"/>
                    <a:pt x="523" y="63"/>
                  </a:cubicBezTo>
                  <a:cubicBezTo>
                    <a:pt x="519" y="63"/>
                    <a:pt x="519" y="63"/>
                    <a:pt x="519" y="63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7" y="60"/>
                    <a:pt x="517" y="60"/>
                    <a:pt x="517" y="60"/>
                  </a:cubicBezTo>
                  <a:cubicBezTo>
                    <a:pt x="520" y="60"/>
                    <a:pt x="520" y="60"/>
                    <a:pt x="520" y="60"/>
                  </a:cubicBezTo>
                  <a:cubicBezTo>
                    <a:pt x="523" y="60"/>
                    <a:pt x="523" y="60"/>
                    <a:pt x="523" y="60"/>
                  </a:cubicBezTo>
                  <a:cubicBezTo>
                    <a:pt x="522" y="59"/>
                    <a:pt x="522" y="59"/>
                    <a:pt x="522" y="59"/>
                  </a:cubicBezTo>
                  <a:cubicBezTo>
                    <a:pt x="523" y="59"/>
                    <a:pt x="523" y="59"/>
                    <a:pt x="523" y="59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512" y="54"/>
                    <a:pt x="512" y="54"/>
                    <a:pt x="512" y="54"/>
                  </a:cubicBezTo>
                  <a:cubicBezTo>
                    <a:pt x="513" y="54"/>
                    <a:pt x="513" y="54"/>
                    <a:pt x="513" y="54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09" y="53"/>
                    <a:pt x="509" y="53"/>
                    <a:pt x="509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7" y="50"/>
                    <a:pt x="507" y="50"/>
                    <a:pt x="507" y="50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06" y="49"/>
                    <a:pt x="506" y="49"/>
                    <a:pt x="506" y="49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89" y="44"/>
                    <a:pt x="489" y="44"/>
                    <a:pt x="489" y="44"/>
                  </a:cubicBezTo>
                  <a:cubicBezTo>
                    <a:pt x="484" y="44"/>
                    <a:pt x="484" y="44"/>
                    <a:pt x="484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82" y="46"/>
                    <a:pt x="482" y="46"/>
                    <a:pt x="482" y="46"/>
                  </a:cubicBezTo>
                  <a:cubicBezTo>
                    <a:pt x="479" y="46"/>
                    <a:pt x="479" y="46"/>
                    <a:pt x="479" y="46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77" y="44"/>
                    <a:pt x="477" y="44"/>
                    <a:pt x="477" y="44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3" y="44"/>
                    <a:pt x="473" y="44"/>
                    <a:pt x="473" y="44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59" y="41"/>
                    <a:pt x="459" y="41"/>
                    <a:pt x="459" y="41"/>
                  </a:cubicBezTo>
                  <a:cubicBezTo>
                    <a:pt x="456" y="41"/>
                    <a:pt x="456" y="41"/>
                    <a:pt x="456" y="41"/>
                  </a:cubicBezTo>
                  <a:cubicBezTo>
                    <a:pt x="457" y="43"/>
                    <a:pt x="457" y="43"/>
                    <a:pt x="457" y="43"/>
                  </a:cubicBezTo>
                  <a:cubicBezTo>
                    <a:pt x="456" y="43"/>
                    <a:pt x="456" y="43"/>
                    <a:pt x="456" y="43"/>
                  </a:cubicBezTo>
                  <a:cubicBezTo>
                    <a:pt x="454" y="41"/>
                    <a:pt x="454" y="41"/>
                    <a:pt x="454" y="41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56" y="46"/>
                    <a:pt x="456" y="46"/>
                    <a:pt x="456" y="46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9"/>
                    <a:pt x="460" y="49"/>
                    <a:pt x="460" y="49"/>
                  </a:cubicBezTo>
                  <a:cubicBezTo>
                    <a:pt x="460" y="50"/>
                    <a:pt x="460" y="50"/>
                    <a:pt x="460" y="50"/>
                  </a:cubicBezTo>
                  <a:cubicBezTo>
                    <a:pt x="454" y="50"/>
                    <a:pt x="454" y="50"/>
                    <a:pt x="454" y="50"/>
                  </a:cubicBezTo>
                  <a:cubicBezTo>
                    <a:pt x="440" y="50"/>
                    <a:pt x="440" y="50"/>
                    <a:pt x="440" y="50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0" y="49"/>
                    <a:pt x="420" y="49"/>
                    <a:pt x="420" y="49"/>
                  </a:cubicBezTo>
                  <a:cubicBezTo>
                    <a:pt x="417" y="47"/>
                    <a:pt x="417" y="47"/>
                    <a:pt x="417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6" y="44"/>
                    <a:pt x="416" y="44"/>
                    <a:pt x="416" y="44"/>
                  </a:cubicBezTo>
                  <a:cubicBezTo>
                    <a:pt x="419" y="44"/>
                    <a:pt x="419" y="44"/>
                    <a:pt x="419" y="44"/>
                  </a:cubicBezTo>
                  <a:cubicBezTo>
                    <a:pt x="414" y="43"/>
                    <a:pt x="414" y="43"/>
                    <a:pt x="414" y="43"/>
                  </a:cubicBezTo>
                  <a:cubicBezTo>
                    <a:pt x="410" y="43"/>
                    <a:pt x="410" y="43"/>
                    <a:pt x="410" y="43"/>
                  </a:cubicBezTo>
                  <a:cubicBezTo>
                    <a:pt x="401" y="43"/>
                    <a:pt x="401" y="43"/>
                    <a:pt x="401" y="43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73" y="44"/>
                    <a:pt x="373" y="44"/>
                    <a:pt x="373" y="44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43"/>
                    <a:pt x="371" y="43"/>
                    <a:pt x="371" y="43"/>
                  </a:cubicBezTo>
                  <a:cubicBezTo>
                    <a:pt x="367" y="41"/>
                    <a:pt x="367" y="41"/>
                    <a:pt x="367" y="41"/>
                  </a:cubicBezTo>
                  <a:cubicBezTo>
                    <a:pt x="363" y="39"/>
                    <a:pt x="363" y="39"/>
                    <a:pt x="363" y="39"/>
                  </a:cubicBezTo>
                  <a:cubicBezTo>
                    <a:pt x="365" y="41"/>
                    <a:pt x="365" y="41"/>
                    <a:pt x="365" y="41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1" y="43"/>
                    <a:pt x="361" y="43"/>
                    <a:pt x="361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1" y="39"/>
                    <a:pt x="351" y="39"/>
                    <a:pt x="351" y="39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48" y="39"/>
                    <a:pt x="348" y="39"/>
                    <a:pt x="348" y="3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40" y="43"/>
                    <a:pt x="340" y="43"/>
                    <a:pt x="340" y="43"/>
                  </a:cubicBezTo>
                  <a:cubicBezTo>
                    <a:pt x="343" y="41"/>
                    <a:pt x="343" y="41"/>
                    <a:pt x="343" y="41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50" y="43"/>
                    <a:pt x="350" y="43"/>
                    <a:pt x="350" y="43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28" y="49"/>
                    <a:pt x="328" y="49"/>
                    <a:pt x="328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3"/>
                    <a:pt x="321" y="43"/>
                    <a:pt x="321" y="43"/>
                  </a:cubicBezTo>
                  <a:cubicBezTo>
                    <a:pt x="327" y="43"/>
                    <a:pt x="327" y="43"/>
                    <a:pt x="327" y="43"/>
                  </a:cubicBezTo>
                  <a:cubicBezTo>
                    <a:pt x="328" y="41"/>
                    <a:pt x="328" y="41"/>
                    <a:pt x="328" y="41"/>
                  </a:cubicBezTo>
                  <a:cubicBezTo>
                    <a:pt x="328" y="40"/>
                    <a:pt x="328" y="40"/>
                    <a:pt x="328" y="40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4" y="37"/>
                    <a:pt x="334" y="37"/>
                    <a:pt x="334" y="37"/>
                  </a:cubicBezTo>
                  <a:cubicBezTo>
                    <a:pt x="335" y="36"/>
                    <a:pt x="335" y="36"/>
                    <a:pt x="335" y="36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4" y="31"/>
                    <a:pt x="344" y="31"/>
                    <a:pt x="344" y="31"/>
                  </a:cubicBezTo>
                  <a:cubicBezTo>
                    <a:pt x="345" y="31"/>
                    <a:pt x="345" y="31"/>
                    <a:pt x="345" y="31"/>
                  </a:cubicBezTo>
                  <a:cubicBezTo>
                    <a:pt x="345" y="30"/>
                    <a:pt x="345" y="30"/>
                    <a:pt x="345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4"/>
                    <a:pt x="353" y="24"/>
                    <a:pt x="353" y="24"/>
                  </a:cubicBezTo>
                  <a:cubicBezTo>
                    <a:pt x="351" y="23"/>
                    <a:pt x="351" y="23"/>
                    <a:pt x="351" y="23"/>
                  </a:cubicBezTo>
                  <a:cubicBezTo>
                    <a:pt x="347" y="21"/>
                    <a:pt x="347" y="21"/>
                    <a:pt x="347" y="21"/>
                  </a:cubicBezTo>
                  <a:cubicBezTo>
                    <a:pt x="344" y="21"/>
                    <a:pt x="344" y="21"/>
                    <a:pt x="344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43" y="20"/>
                    <a:pt x="343" y="20"/>
                    <a:pt x="343" y="20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7" y="19"/>
                    <a:pt x="347" y="19"/>
                    <a:pt x="347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4" y="16"/>
                    <a:pt x="334" y="16"/>
                    <a:pt x="334" y="16"/>
                  </a:cubicBezTo>
                  <a:cubicBezTo>
                    <a:pt x="333" y="14"/>
                    <a:pt x="333" y="14"/>
                    <a:pt x="333" y="14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8" y="13"/>
                    <a:pt x="328" y="13"/>
                    <a:pt x="328" y="13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20" y="10"/>
                    <a:pt x="320" y="10"/>
                    <a:pt x="320" y="10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291" y="10"/>
                    <a:pt x="291" y="10"/>
                    <a:pt x="291" y="10"/>
                  </a:cubicBezTo>
                  <a:cubicBezTo>
                    <a:pt x="291" y="11"/>
                    <a:pt x="291" y="11"/>
                    <a:pt x="291" y="11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6"/>
                    <a:pt x="268" y="6"/>
                    <a:pt x="268" y="6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262" y="6"/>
                    <a:pt x="262" y="6"/>
                    <a:pt x="262" y="6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58" y="1"/>
                    <a:pt x="258" y="1"/>
                    <a:pt x="258" y="1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6" y="10"/>
                    <a:pt x="236" y="10"/>
                    <a:pt x="236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8" y="14"/>
                    <a:pt x="228" y="14"/>
                    <a:pt x="228" y="14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5" y="19"/>
                    <a:pt x="205" y="19"/>
                    <a:pt x="205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4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6"/>
                    <a:pt x="31" y="106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130"/>
                    <a:pt x="35" y="130"/>
                    <a:pt x="34" y="132"/>
                  </a:cubicBezTo>
                  <a:cubicBezTo>
                    <a:pt x="34" y="134"/>
                    <a:pt x="33" y="136"/>
                    <a:pt x="31" y="139"/>
                  </a:cubicBezTo>
                  <a:cubicBezTo>
                    <a:pt x="27" y="144"/>
                    <a:pt x="28" y="145"/>
                    <a:pt x="28" y="149"/>
                  </a:cubicBezTo>
                  <a:cubicBezTo>
                    <a:pt x="27" y="153"/>
                    <a:pt x="31" y="158"/>
                    <a:pt x="31" y="15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4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6" y="181"/>
                    <a:pt x="36" y="183"/>
                    <a:pt x="36" y="185"/>
                  </a:cubicBezTo>
                  <a:cubicBezTo>
                    <a:pt x="36" y="186"/>
                    <a:pt x="36" y="188"/>
                    <a:pt x="35" y="190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4" y="200"/>
                    <a:pt x="38" y="198"/>
                    <a:pt x="38" y="198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9" y="211"/>
                    <a:pt x="38" y="218"/>
                    <a:pt x="41" y="223"/>
                  </a:cubicBezTo>
                  <a:cubicBezTo>
                    <a:pt x="43" y="226"/>
                    <a:pt x="41" y="226"/>
                    <a:pt x="39" y="225"/>
                  </a:cubicBezTo>
                  <a:cubicBezTo>
                    <a:pt x="40" y="226"/>
                    <a:pt x="41" y="227"/>
                    <a:pt x="42" y="22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49" y="230"/>
                    <a:pt x="49" y="230"/>
                    <a:pt x="49" y="230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43" y="234"/>
                    <a:pt x="42" y="233"/>
                    <a:pt x="41" y="233"/>
                  </a:cubicBezTo>
                  <a:cubicBezTo>
                    <a:pt x="39" y="233"/>
                    <a:pt x="38" y="232"/>
                    <a:pt x="38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33" y="235"/>
                    <a:pt x="32" y="236"/>
                    <a:pt x="32" y="237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9" y="242"/>
                    <a:pt x="28" y="244"/>
                    <a:pt x="28" y="244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1" y="250"/>
                    <a:pt x="33" y="250"/>
                    <a:pt x="34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50" y="246"/>
                    <a:pt x="53" y="244"/>
                    <a:pt x="53" y="244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8" y="266"/>
                    <a:pt x="48" y="266"/>
                    <a:pt x="48" y="266"/>
                  </a:cubicBezTo>
                  <a:cubicBezTo>
                    <a:pt x="52" y="268"/>
                    <a:pt x="52" y="268"/>
                    <a:pt x="52" y="268"/>
                  </a:cubicBezTo>
                  <a:cubicBezTo>
                    <a:pt x="52" y="268"/>
                    <a:pt x="52" y="269"/>
                    <a:pt x="51" y="269"/>
                  </a:cubicBezTo>
                  <a:cubicBezTo>
                    <a:pt x="51" y="269"/>
                    <a:pt x="51" y="269"/>
                    <a:pt x="51" y="269"/>
                  </a:cubicBezTo>
                  <a:cubicBezTo>
                    <a:pt x="51" y="269"/>
                    <a:pt x="51" y="269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2"/>
                  </a:cubicBezTo>
                  <a:cubicBezTo>
                    <a:pt x="52" y="272"/>
                    <a:pt x="52" y="272"/>
                    <a:pt x="53" y="273"/>
                  </a:cubicBezTo>
                  <a:cubicBezTo>
                    <a:pt x="53" y="273"/>
                    <a:pt x="53" y="273"/>
                    <a:pt x="54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4" y="272"/>
                    <a:pt x="54" y="272"/>
                    <a:pt x="55" y="272"/>
                  </a:cubicBezTo>
                  <a:cubicBezTo>
                    <a:pt x="55" y="272"/>
                    <a:pt x="55" y="272"/>
                    <a:pt x="55" y="273"/>
                  </a:cubicBezTo>
                  <a:cubicBezTo>
                    <a:pt x="55" y="273"/>
                    <a:pt x="55" y="273"/>
                    <a:pt x="54" y="273"/>
                  </a:cubicBezTo>
                  <a:cubicBezTo>
                    <a:pt x="54" y="273"/>
                    <a:pt x="54" y="273"/>
                    <a:pt x="54" y="274"/>
                  </a:cubicBezTo>
                  <a:cubicBezTo>
                    <a:pt x="54" y="274"/>
                    <a:pt x="54" y="274"/>
                    <a:pt x="53" y="274"/>
                  </a:cubicBezTo>
                  <a:cubicBezTo>
                    <a:pt x="53" y="274"/>
                    <a:pt x="53" y="274"/>
                    <a:pt x="54" y="275"/>
                  </a:cubicBezTo>
                  <a:cubicBezTo>
                    <a:pt x="54" y="275"/>
                    <a:pt x="54" y="275"/>
                    <a:pt x="57" y="274"/>
                  </a:cubicBezTo>
                  <a:cubicBezTo>
                    <a:pt x="57" y="274"/>
                    <a:pt x="57" y="274"/>
                    <a:pt x="58" y="274"/>
                  </a:cubicBezTo>
                  <a:cubicBezTo>
                    <a:pt x="58" y="274"/>
                    <a:pt x="58" y="274"/>
                    <a:pt x="59" y="275"/>
                  </a:cubicBezTo>
                  <a:cubicBezTo>
                    <a:pt x="59" y="275"/>
                    <a:pt x="59" y="275"/>
                    <a:pt x="59" y="276"/>
                  </a:cubicBezTo>
                  <a:cubicBezTo>
                    <a:pt x="59" y="276"/>
                    <a:pt x="59" y="276"/>
                    <a:pt x="58" y="277"/>
                  </a:cubicBezTo>
                  <a:cubicBezTo>
                    <a:pt x="58" y="277"/>
                    <a:pt x="58" y="277"/>
                    <a:pt x="57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4" y="275"/>
                    <a:pt x="64" y="275"/>
                    <a:pt x="64" y="275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0" y="275"/>
                    <a:pt x="70" y="275"/>
                    <a:pt x="70" y="275"/>
                  </a:cubicBezTo>
                  <a:cubicBezTo>
                    <a:pt x="72" y="275"/>
                    <a:pt x="72" y="275"/>
                    <a:pt x="72" y="275"/>
                  </a:cubicBezTo>
                  <a:cubicBezTo>
                    <a:pt x="73" y="275"/>
                    <a:pt x="73" y="275"/>
                    <a:pt x="73" y="275"/>
                  </a:cubicBezTo>
                  <a:cubicBezTo>
                    <a:pt x="73" y="274"/>
                    <a:pt x="73" y="274"/>
                    <a:pt x="73" y="274"/>
                  </a:cubicBezTo>
                  <a:cubicBezTo>
                    <a:pt x="74" y="272"/>
                    <a:pt x="74" y="272"/>
                    <a:pt x="74" y="272"/>
                  </a:cubicBezTo>
                  <a:cubicBezTo>
                    <a:pt x="79" y="271"/>
                    <a:pt x="79" y="271"/>
                    <a:pt x="79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93" y="269"/>
                    <a:pt x="93" y="269"/>
                    <a:pt x="93" y="269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25" y="262"/>
                    <a:pt x="125" y="262"/>
                    <a:pt x="125" y="262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3" y="271"/>
                    <a:pt x="133" y="271"/>
                    <a:pt x="133" y="271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35" y="274"/>
                    <a:pt x="135" y="274"/>
                    <a:pt x="135" y="274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3" y="277"/>
                    <a:pt x="133" y="277"/>
                    <a:pt x="133" y="277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9" y="278"/>
                    <a:pt x="139" y="278"/>
                    <a:pt x="139" y="278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42" y="277"/>
                    <a:pt x="142" y="277"/>
                    <a:pt x="142" y="277"/>
                  </a:cubicBezTo>
                  <a:cubicBezTo>
                    <a:pt x="143" y="277"/>
                    <a:pt x="143" y="277"/>
                    <a:pt x="143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6" y="277"/>
                    <a:pt x="146" y="277"/>
                    <a:pt x="146" y="277"/>
                  </a:cubicBezTo>
                  <a:cubicBezTo>
                    <a:pt x="149" y="278"/>
                    <a:pt x="149" y="278"/>
                    <a:pt x="149" y="278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0" y="278"/>
                    <a:pt x="150" y="278"/>
                    <a:pt x="150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9" y="281"/>
                    <a:pt x="159" y="281"/>
                    <a:pt x="159" y="281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162" y="278"/>
                    <a:pt x="162" y="278"/>
                    <a:pt x="162" y="278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0" y="282"/>
                    <a:pt x="160" y="282"/>
                    <a:pt x="160" y="282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69" y="285"/>
                    <a:pt x="169" y="285"/>
                    <a:pt x="169" y="285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72" y="287"/>
                    <a:pt x="172" y="287"/>
                    <a:pt x="172" y="287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3" y="284"/>
                    <a:pt x="173" y="284"/>
                    <a:pt x="173" y="284"/>
                  </a:cubicBezTo>
                  <a:cubicBezTo>
                    <a:pt x="176" y="282"/>
                    <a:pt x="176" y="282"/>
                    <a:pt x="176" y="282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9" y="279"/>
                    <a:pt x="179" y="279"/>
                    <a:pt x="179" y="279"/>
                  </a:cubicBezTo>
                  <a:cubicBezTo>
                    <a:pt x="179" y="278"/>
                    <a:pt x="179" y="278"/>
                    <a:pt x="179" y="278"/>
                  </a:cubicBezTo>
                  <a:cubicBezTo>
                    <a:pt x="185" y="277"/>
                    <a:pt x="185" y="277"/>
                    <a:pt x="185" y="277"/>
                  </a:cubicBezTo>
                  <a:cubicBezTo>
                    <a:pt x="186" y="275"/>
                    <a:pt x="186" y="275"/>
                    <a:pt x="186" y="275"/>
                  </a:cubicBezTo>
                  <a:cubicBezTo>
                    <a:pt x="189" y="275"/>
                    <a:pt x="189" y="275"/>
                    <a:pt x="189" y="275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91" y="275"/>
                    <a:pt x="191" y="275"/>
                    <a:pt x="191" y="275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191" y="278"/>
                    <a:pt x="191" y="278"/>
                    <a:pt x="191" y="278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96" y="282"/>
                    <a:pt x="196" y="282"/>
                    <a:pt x="196" y="282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2" y="321"/>
                    <a:pt x="242" y="321"/>
                    <a:pt x="242" y="321"/>
                  </a:cubicBezTo>
                  <a:cubicBezTo>
                    <a:pt x="245" y="322"/>
                    <a:pt x="245" y="322"/>
                    <a:pt x="245" y="322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7" y="320"/>
                    <a:pt x="247" y="320"/>
                    <a:pt x="247" y="320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7" y="317"/>
                    <a:pt x="247" y="317"/>
                    <a:pt x="247" y="317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2" y="317"/>
                    <a:pt x="252" y="317"/>
                    <a:pt x="252" y="317"/>
                  </a:cubicBezTo>
                  <a:cubicBezTo>
                    <a:pt x="254" y="317"/>
                    <a:pt x="254" y="317"/>
                    <a:pt x="254" y="317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255" y="320"/>
                    <a:pt x="255" y="320"/>
                    <a:pt x="255" y="320"/>
                  </a:cubicBezTo>
                  <a:cubicBezTo>
                    <a:pt x="257" y="320"/>
                    <a:pt x="257" y="320"/>
                    <a:pt x="257" y="320"/>
                  </a:cubicBezTo>
                  <a:cubicBezTo>
                    <a:pt x="258" y="320"/>
                    <a:pt x="258" y="320"/>
                    <a:pt x="258" y="320"/>
                  </a:cubicBezTo>
                  <a:cubicBezTo>
                    <a:pt x="258" y="321"/>
                    <a:pt x="258" y="321"/>
                    <a:pt x="258" y="321"/>
                  </a:cubicBezTo>
                  <a:cubicBezTo>
                    <a:pt x="261" y="322"/>
                    <a:pt x="261" y="322"/>
                    <a:pt x="261" y="322"/>
                  </a:cubicBezTo>
                  <a:cubicBezTo>
                    <a:pt x="262" y="322"/>
                    <a:pt x="262" y="322"/>
                    <a:pt x="262" y="322"/>
                  </a:cubicBezTo>
                  <a:cubicBezTo>
                    <a:pt x="264" y="322"/>
                    <a:pt x="264" y="322"/>
                    <a:pt x="264" y="322"/>
                  </a:cubicBezTo>
                  <a:cubicBezTo>
                    <a:pt x="265" y="322"/>
                    <a:pt x="265" y="322"/>
                    <a:pt x="265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5" y="318"/>
                    <a:pt x="275" y="318"/>
                    <a:pt x="275" y="318"/>
                  </a:cubicBezTo>
                  <a:cubicBezTo>
                    <a:pt x="279" y="320"/>
                    <a:pt x="279" y="320"/>
                    <a:pt x="279" y="320"/>
                  </a:cubicBezTo>
                  <a:cubicBezTo>
                    <a:pt x="284" y="321"/>
                    <a:pt x="284" y="321"/>
                    <a:pt x="284" y="321"/>
                  </a:cubicBezTo>
                  <a:cubicBezTo>
                    <a:pt x="288" y="325"/>
                    <a:pt x="288" y="325"/>
                    <a:pt x="288" y="325"/>
                  </a:cubicBezTo>
                  <a:cubicBezTo>
                    <a:pt x="291" y="327"/>
                    <a:pt x="291" y="327"/>
                    <a:pt x="291" y="327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5" y="330"/>
                    <a:pt x="295" y="330"/>
                    <a:pt x="295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0" y="331"/>
                    <a:pt x="300" y="331"/>
                    <a:pt x="300" y="331"/>
                  </a:cubicBezTo>
                  <a:cubicBezTo>
                    <a:pt x="301" y="332"/>
                    <a:pt x="301" y="332"/>
                    <a:pt x="301" y="332"/>
                  </a:cubicBezTo>
                  <a:cubicBezTo>
                    <a:pt x="302" y="334"/>
                    <a:pt x="302" y="334"/>
                    <a:pt x="302" y="334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0" y="338"/>
                    <a:pt x="310" y="338"/>
                    <a:pt x="310" y="338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7" y="337"/>
                    <a:pt x="317" y="337"/>
                    <a:pt x="317" y="337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20" y="335"/>
                    <a:pt x="320" y="335"/>
                    <a:pt x="320" y="335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2" y="338"/>
                    <a:pt x="322" y="338"/>
                    <a:pt x="322" y="338"/>
                  </a:cubicBezTo>
                  <a:cubicBezTo>
                    <a:pt x="324" y="341"/>
                    <a:pt x="324" y="341"/>
                    <a:pt x="324" y="341"/>
                  </a:cubicBezTo>
                  <a:cubicBezTo>
                    <a:pt x="326" y="342"/>
                    <a:pt x="326" y="342"/>
                    <a:pt x="326" y="342"/>
                  </a:cubicBezTo>
                  <a:cubicBezTo>
                    <a:pt x="327" y="343"/>
                    <a:pt x="327" y="343"/>
                    <a:pt x="327" y="343"/>
                  </a:cubicBezTo>
                  <a:cubicBezTo>
                    <a:pt x="328" y="343"/>
                    <a:pt x="328" y="343"/>
                    <a:pt x="328" y="343"/>
                  </a:cubicBezTo>
                  <a:cubicBezTo>
                    <a:pt x="330" y="344"/>
                    <a:pt x="330" y="344"/>
                    <a:pt x="330" y="344"/>
                  </a:cubicBezTo>
                  <a:cubicBezTo>
                    <a:pt x="334" y="344"/>
                    <a:pt x="334" y="344"/>
                    <a:pt x="334" y="344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7" y="341"/>
                    <a:pt x="337" y="341"/>
                    <a:pt x="337" y="341"/>
                  </a:cubicBezTo>
                  <a:cubicBezTo>
                    <a:pt x="337" y="340"/>
                    <a:pt x="337" y="340"/>
                    <a:pt x="337" y="340"/>
                  </a:cubicBezTo>
                  <a:cubicBezTo>
                    <a:pt x="338" y="338"/>
                    <a:pt x="338" y="338"/>
                    <a:pt x="338" y="338"/>
                  </a:cubicBezTo>
                  <a:cubicBezTo>
                    <a:pt x="341" y="338"/>
                    <a:pt x="341" y="338"/>
                    <a:pt x="341" y="338"/>
                  </a:cubicBezTo>
                  <a:cubicBezTo>
                    <a:pt x="343" y="340"/>
                    <a:pt x="343" y="340"/>
                    <a:pt x="343" y="340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45" y="338"/>
                    <a:pt x="345" y="338"/>
                    <a:pt x="345" y="338"/>
                  </a:cubicBezTo>
                  <a:cubicBezTo>
                    <a:pt x="347" y="338"/>
                    <a:pt x="347" y="338"/>
                    <a:pt x="347" y="338"/>
                  </a:cubicBezTo>
                  <a:cubicBezTo>
                    <a:pt x="345" y="337"/>
                    <a:pt x="345" y="337"/>
                    <a:pt x="345" y="337"/>
                  </a:cubicBezTo>
                  <a:cubicBezTo>
                    <a:pt x="351" y="335"/>
                    <a:pt x="351" y="335"/>
                    <a:pt x="351" y="335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1" y="332"/>
                    <a:pt x="351" y="332"/>
                    <a:pt x="351" y="332"/>
                  </a:cubicBezTo>
                  <a:cubicBezTo>
                    <a:pt x="353" y="332"/>
                    <a:pt x="353" y="332"/>
                    <a:pt x="353" y="332"/>
                  </a:cubicBezTo>
                  <a:cubicBezTo>
                    <a:pt x="353" y="331"/>
                    <a:pt x="353" y="331"/>
                    <a:pt x="353" y="331"/>
                  </a:cubicBezTo>
                  <a:cubicBezTo>
                    <a:pt x="354" y="330"/>
                    <a:pt x="354" y="330"/>
                    <a:pt x="354" y="330"/>
                  </a:cubicBezTo>
                  <a:cubicBezTo>
                    <a:pt x="355" y="330"/>
                    <a:pt x="355" y="330"/>
                    <a:pt x="355" y="330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60" y="328"/>
                    <a:pt x="360" y="328"/>
                    <a:pt x="360" y="328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4" y="325"/>
                    <a:pt x="364" y="325"/>
                    <a:pt x="364" y="325"/>
                  </a:cubicBezTo>
                  <a:cubicBezTo>
                    <a:pt x="365" y="324"/>
                    <a:pt x="365" y="324"/>
                    <a:pt x="365" y="324"/>
                  </a:cubicBezTo>
                  <a:cubicBezTo>
                    <a:pt x="367" y="324"/>
                    <a:pt x="367" y="324"/>
                    <a:pt x="367" y="324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71" y="322"/>
                    <a:pt x="371" y="322"/>
                    <a:pt x="371" y="322"/>
                  </a:cubicBezTo>
                  <a:cubicBezTo>
                    <a:pt x="371" y="321"/>
                    <a:pt x="371" y="321"/>
                    <a:pt x="371" y="321"/>
                  </a:cubicBezTo>
                  <a:cubicBezTo>
                    <a:pt x="374" y="322"/>
                    <a:pt x="374" y="322"/>
                    <a:pt x="374" y="322"/>
                  </a:cubicBezTo>
                  <a:cubicBezTo>
                    <a:pt x="376" y="322"/>
                    <a:pt x="376" y="322"/>
                    <a:pt x="376" y="322"/>
                  </a:cubicBezTo>
                  <a:cubicBezTo>
                    <a:pt x="377" y="322"/>
                    <a:pt x="377" y="322"/>
                    <a:pt x="377" y="322"/>
                  </a:cubicBezTo>
                  <a:cubicBezTo>
                    <a:pt x="378" y="322"/>
                    <a:pt x="378" y="322"/>
                    <a:pt x="378" y="322"/>
                  </a:cubicBezTo>
                  <a:cubicBezTo>
                    <a:pt x="380" y="322"/>
                    <a:pt x="380" y="322"/>
                    <a:pt x="380" y="322"/>
                  </a:cubicBezTo>
                  <a:cubicBezTo>
                    <a:pt x="380" y="324"/>
                    <a:pt x="380" y="324"/>
                    <a:pt x="380" y="324"/>
                  </a:cubicBezTo>
                  <a:cubicBezTo>
                    <a:pt x="381" y="324"/>
                    <a:pt x="381" y="324"/>
                    <a:pt x="381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388" y="324"/>
                    <a:pt x="388" y="324"/>
                    <a:pt x="388" y="324"/>
                  </a:cubicBezTo>
                  <a:cubicBezTo>
                    <a:pt x="390" y="324"/>
                    <a:pt x="390" y="324"/>
                    <a:pt x="390" y="324"/>
                  </a:cubicBezTo>
                  <a:cubicBezTo>
                    <a:pt x="393" y="324"/>
                    <a:pt x="393" y="324"/>
                    <a:pt x="393" y="324"/>
                  </a:cubicBezTo>
                  <a:cubicBezTo>
                    <a:pt x="396" y="327"/>
                    <a:pt x="396" y="327"/>
                    <a:pt x="396" y="327"/>
                  </a:cubicBezTo>
                  <a:cubicBezTo>
                    <a:pt x="398" y="330"/>
                    <a:pt x="398" y="330"/>
                    <a:pt x="398" y="330"/>
                  </a:cubicBezTo>
                  <a:cubicBezTo>
                    <a:pt x="401" y="331"/>
                    <a:pt x="401" y="331"/>
                    <a:pt x="401" y="331"/>
                  </a:cubicBezTo>
                  <a:cubicBezTo>
                    <a:pt x="407" y="332"/>
                    <a:pt x="407" y="332"/>
                    <a:pt x="407" y="332"/>
                  </a:cubicBezTo>
                  <a:cubicBezTo>
                    <a:pt x="408" y="332"/>
                    <a:pt x="408" y="332"/>
                    <a:pt x="408" y="332"/>
                  </a:cubicBezTo>
                  <a:cubicBezTo>
                    <a:pt x="410" y="332"/>
                    <a:pt x="410" y="332"/>
                    <a:pt x="410" y="332"/>
                  </a:cubicBezTo>
                  <a:cubicBezTo>
                    <a:pt x="414" y="332"/>
                    <a:pt x="414" y="332"/>
                    <a:pt x="414" y="332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26" y="334"/>
                    <a:pt x="426" y="334"/>
                    <a:pt x="426" y="334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431" y="335"/>
                    <a:pt x="431" y="335"/>
                    <a:pt x="431" y="335"/>
                  </a:cubicBezTo>
                  <a:cubicBezTo>
                    <a:pt x="433" y="332"/>
                    <a:pt x="433" y="332"/>
                    <a:pt x="433" y="332"/>
                  </a:cubicBezTo>
                  <a:cubicBezTo>
                    <a:pt x="436" y="332"/>
                    <a:pt x="436" y="332"/>
                    <a:pt x="436" y="332"/>
                  </a:cubicBezTo>
                  <a:cubicBezTo>
                    <a:pt x="437" y="331"/>
                    <a:pt x="437" y="331"/>
                    <a:pt x="437" y="331"/>
                  </a:cubicBezTo>
                  <a:cubicBezTo>
                    <a:pt x="437" y="328"/>
                    <a:pt x="437" y="328"/>
                    <a:pt x="437" y="328"/>
                  </a:cubicBezTo>
                  <a:cubicBezTo>
                    <a:pt x="436" y="325"/>
                    <a:pt x="436" y="325"/>
                    <a:pt x="436" y="325"/>
                  </a:cubicBezTo>
                  <a:cubicBezTo>
                    <a:pt x="434" y="325"/>
                    <a:pt x="434" y="325"/>
                    <a:pt x="434" y="325"/>
                  </a:cubicBezTo>
                  <a:cubicBezTo>
                    <a:pt x="431" y="322"/>
                    <a:pt x="431" y="322"/>
                    <a:pt x="431" y="322"/>
                  </a:cubicBezTo>
                  <a:cubicBezTo>
                    <a:pt x="429" y="320"/>
                    <a:pt x="429" y="320"/>
                    <a:pt x="429" y="320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427" y="314"/>
                    <a:pt x="427" y="314"/>
                    <a:pt x="427" y="314"/>
                  </a:cubicBezTo>
                  <a:cubicBezTo>
                    <a:pt x="429" y="312"/>
                    <a:pt x="429" y="312"/>
                    <a:pt x="429" y="312"/>
                  </a:cubicBezTo>
                  <a:cubicBezTo>
                    <a:pt x="429" y="311"/>
                    <a:pt x="429" y="311"/>
                    <a:pt x="429" y="311"/>
                  </a:cubicBezTo>
                  <a:cubicBezTo>
                    <a:pt x="430" y="310"/>
                    <a:pt x="430" y="310"/>
                    <a:pt x="430" y="310"/>
                  </a:cubicBezTo>
                  <a:cubicBezTo>
                    <a:pt x="431" y="308"/>
                    <a:pt x="431" y="308"/>
                    <a:pt x="431" y="308"/>
                  </a:cubicBezTo>
                  <a:cubicBezTo>
                    <a:pt x="431" y="307"/>
                    <a:pt x="431" y="307"/>
                    <a:pt x="431" y="307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44" y="308"/>
                    <a:pt x="444" y="308"/>
                    <a:pt x="444" y="308"/>
                  </a:cubicBezTo>
                  <a:cubicBezTo>
                    <a:pt x="451" y="310"/>
                    <a:pt x="451" y="310"/>
                    <a:pt x="451" y="310"/>
                  </a:cubicBezTo>
                  <a:cubicBezTo>
                    <a:pt x="457" y="311"/>
                    <a:pt x="457" y="311"/>
                    <a:pt x="457" y="311"/>
                  </a:cubicBezTo>
                  <a:cubicBezTo>
                    <a:pt x="463" y="312"/>
                    <a:pt x="463" y="312"/>
                    <a:pt x="463" y="312"/>
                  </a:cubicBezTo>
                  <a:cubicBezTo>
                    <a:pt x="466" y="312"/>
                    <a:pt x="466" y="312"/>
                    <a:pt x="466" y="312"/>
                  </a:cubicBezTo>
                  <a:cubicBezTo>
                    <a:pt x="470" y="314"/>
                    <a:pt x="470" y="314"/>
                    <a:pt x="470" y="314"/>
                  </a:cubicBezTo>
                  <a:cubicBezTo>
                    <a:pt x="472" y="315"/>
                    <a:pt x="472" y="315"/>
                    <a:pt x="472" y="315"/>
                  </a:cubicBezTo>
                  <a:cubicBezTo>
                    <a:pt x="473" y="318"/>
                    <a:pt x="473" y="318"/>
                    <a:pt x="473" y="318"/>
                  </a:cubicBezTo>
                  <a:cubicBezTo>
                    <a:pt x="474" y="321"/>
                    <a:pt x="474" y="321"/>
                    <a:pt x="474" y="321"/>
                  </a:cubicBezTo>
                  <a:cubicBezTo>
                    <a:pt x="477" y="322"/>
                    <a:pt x="477" y="322"/>
                    <a:pt x="477" y="322"/>
                  </a:cubicBezTo>
                  <a:cubicBezTo>
                    <a:pt x="480" y="325"/>
                    <a:pt x="480" y="325"/>
                    <a:pt x="480" y="325"/>
                  </a:cubicBezTo>
                  <a:cubicBezTo>
                    <a:pt x="483" y="327"/>
                    <a:pt x="483" y="327"/>
                    <a:pt x="483" y="327"/>
                  </a:cubicBezTo>
                  <a:cubicBezTo>
                    <a:pt x="486" y="328"/>
                    <a:pt x="486" y="328"/>
                    <a:pt x="486" y="328"/>
                  </a:cubicBezTo>
                  <a:cubicBezTo>
                    <a:pt x="490" y="330"/>
                    <a:pt x="490" y="330"/>
                    <a:pt x="490" y="330"/>
                  </a:cubicBezTo>
                  <a:cubicBezTo>
                    <a:pt x="492" y="330"/>
                    <a:pt x="492" y="330"/>
                    <a:pt x="492" y="330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6" y="330"/>
                    <a:pt x="496" y="330"/>
                    <a:pt x="496" y="330"/>
                  </a:cubicBezTo>
                  <a:cubicBezTo>
                    <a:pt x="497" y="330"/>
                    <a:pt x="497" y="330"/>
                    <a:pt x="497" y="330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7" y="327"/>
                    <a:pt x="507" y="327"/>
                    <a:pt x="507" y="327"/>
                  </a:cubicBezTo>
                  <a:cubicBezTo>
                    <a:pt x="509" y="327"/>
                    <a:pt x="509" y="327"/>
                    <a:pt x="509" y="327"/>
                  </a:cubicBezTo>
                  <a:cubicBezTo>
                    <a:pt x="513" y="327"/>
                    <a:pt x="513" y="327"/>
                    <a:pt x="513" y="327"/>
                  </a:cubicBezTo>
                  <a:cubicBezTo>
                    <a:pt x="516" y="327"/>
                    <a:pt x="516" y="327"/>
                    <a:pt x="516" y="327"/>
                  </a:cubicBezTo>
                  <a:cubicBezTo>
                    <a:pt x="517" y="327"/>
                    <a:pt x="517" y="327"/>
                    <a:pt x="517" y="327"/>
                  </a:cubicBezTo>
                  <a:cubicBezTo>
                    <a:pt x="525" y="327"/>
                    <a:pt x="525" y="327"/>
                    <a:pt x="525" y="327"/>
                  </a:cubicBezTo>
                  <a:cubicBezTo>
                    <a:pt x="527" y="328"/>
                    <a:pt x="527" y="328"/>
                    <a:pt x="527" y="328"/>
                  </a:cubicBezTo>
                  <a:cubicBezTo>
                    <a:pt x="530" y="331"/>
                    <a:pt x="530" y="331"/>
                    <a:pt x="530" y="331"/>
                  </a:cubicBezTo>
                  <a:cubicBezTo>
                    <a:pt x="535" y="332"/>
                    <a:pt x="535" y="332"/>
                    <a:pt x="535" y="332"/>
                  </a:cubicBezTo>
                  <a:cubicBezTo>
                    <a:pt x="538" y="332"/>
                    <a:pt x="538" y="332"/>
                    <a:pt x="538" y="332"/>
                  </a:cubicBezTo>
                  <a:cubicBezTo>
                    <a:pt x="539" y="332"/>
                    <a:pt x="539" y="332"/>
                    <a:pt x="539" y="332"/>
                  </a:cubicBezTo>
                  <a:cubicBezTo>
                    <a:pt x="542" y="334"/>
                    <a:pt x="542" y="334"/>
                    <a:pt x="542" y="334"/>
                  </a:cubicBezTo>
                  <a:cubicBezTo>
                    <a:pt x="543" y="335"/>
                    <a:pt x="543" y="335"/>
                    <a:pt x="543" y="335"/>
                  </a:cubicBezTo>
                  <a:cubicBezTo>
                    <a:pt x="545" y="337"/>
                    <a:pt x="545" y="337"/>
                    <a:pt x="545" y="337"/>
                  </a:cubicBezTo>
                  <a:cubicBezTo>
                    <a:pt x="548" y="338"/>
                    <a:pt x="548" y="338"/>
                    <a:pt x="548" y="338"/>
                  </a:cubicBezTo>
                  <a:cubicBezTo>
                    <a:pt x="552" y="341"/>
                    <a:pt x="552" y="341"/>
                    <a:pt x="552" y="341"/>
                  </a:cubicBezTo>
                  <a:cubicBezTo>
                    <a:pt x="555" y="341"/>
                    <a:pt x="555" y="341"/>
                    <a:pt x="555" y="341"/>
                  </a:cubicBezTo>
                  <a:cubicBezTo>
                    <a:pt x="560" y="341"/>
                    <a:pt x="560" y="341"/>
                    <a:pt x="560" y="341"/>
                  </a:cubicBezTo>
                  <a:cubicBezTo>
                    <a:pt x="562" y="341"/>
                    <a:pt x="562" y="341"/>
                    <a:pt x="562" y="341"/>
                  </a:cubicBezTo>
                  <a:cubicBezTo>
                    <a:pt x="566" y="343"/>
                    <a:pt x="566" y="343"/>
                    <a:pt x="566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75" y="343"/>
                    <a:pt x="575" y="343"/>
                    <a:pt x="575" y="343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81" y="341"/>
                    <a:pt x="581" y="341"/>
                    <a:pt x="581" y="341"/>
                  </a:cubicBezTo>
                  <a:cubicBezTo>
                    <a:pt x="583" y="340"/>
                    <a:pt x="583" y="340"/>
                    <a:pt x="583" y="340"/>
                  </a:cubicBezTo>
                  <a:cubicBezTo>
                    <a:pt x="591" y="338"/>
                    <a:pt x="591" y="338"/>
                    <a:pt x="591" y="338"/>
                  </a:cubicBezTo>
                  <a:cubicBezTo>
                    <a:pt x="592" y="338"/>
                    <a:pt x="592" y="338"/>
                    <a:pt x="592" y="338"/>
                  </a:cubicBezTo>
                  <a:cubicBezTo>
                    <a:pt x="593" y="338"/>
                    <a:pt x="593" y="338"/>
                    <a:pt x="593" y="338"/>
                  </a:cubicBezTo>
                  <a:cubicBezTo>
                    <a:pt x="595" y="338"/>
                    <a:pt x="595" y="338"/>
                    <a:pt x="595" y="338"/>
                  </a:cubicBezTo>
                  <a:cubicBezTo>
                    <a:pt x="596" y="335"/>
                    <a:pt x="596" y="335"/>
                    <a:pt x="596" y="335"/>
                  </a:cubicBezTo>
                  <a:cubicBezTo>
                    <a:pt x="598" y="332"/>
                    <a:pt x="598" y="332"/>
                    <a:pt x="598" y="332"/>
                  </a:cubicBezTo>
                  <a:cubicBezTo>
                    <a:pt x="601" y="331"/>
                    <a:pt x="601" y="331"/>
                    <a:pt x="601" y="331"/>
                  </a:cubicBezTo>
                  <a:cubicBezTo>
                    <a:pt x="603" y="330"/>
                    <a:pt x="603" y="330"/>
                    <a:pt x="603" y="330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09" y="328"/>
                    <a:pt x="609" y="328"/>
                    <a:pt x="609" y="328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21" y="334"/>
                    <a:pt x="621" y="334"/>
                    <a:pt x="621" y="334"/>
                  </a:cubicBezTo>
                  <a:cubicBezTo>
                    <a:pt x="624" y="334"/>
                    <a:pt x="624" y="334"/>
                    <a:pt x="624" y="334"/>
                  </a:cubicBezTo>
                  <a:cubicBezTo>
                    <a:pt x="626" y="332"/>
                    <a:pt x="626" y="332"/>
                    <a:pt x="626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31" y="332"/>
                    <a:pt x="631" y="332"/>
                    <a:pt x="631" y="332"/>
                  </a:cubicBezTo>
                  <a:cubicBezTo>
                    <a:pt x="634" y="334"/>
                    <a:pt x="634" y="334"/>
                    <a:pt x="634" y="334"/>
                  </a:cubicBezTo>
                  <a:cubicBezTo>
                    <a:pt x="635" y="335"/>
                    <a:pt x="635" y="335"/>
                    <a:pt x="635" y="335"/>
                  </a:cubicBezTo>
                  <a:cubicBezTo>
                    <a:pt x="638" y="337"/>
                    <a:pt x="638" y="337"/>
                    <a:pt x="638" y="337"/>
                  </a:cubicBezTo>
                  <a:cubicBezTo>
                    <a:pt x="642" y="337"/>
                    <a:pt x="642" y="337"/>
                    <a:pt x="642" y="337"/>
                  </a:cubicBezTo>
                  <a:cubicBezTo>
                    <a:pt x="645" y="338"/>
                    <a:pt x="645" y="338"/>
                    <a:pt x="645" y="338"/>
                  </a:cubicBezTo>
                  <a:cubicBezTo>
                    <a:pt x="648" y="338"/>
                    <a:pt x="648" y="338"/>
                    <a:pt x="648" y="338"/>
                  </a:cubicBezTo>
                  <a:cubicBezTo>
                    <a:pt x="649" y="338"/>
                    <a:pt x="649" y="338"/>
                    <a:pt x="649" y="338"/>
                  </a:cubicBezTo>
                  <a:cubicBezTo>
                    <a:pt x="651" y="335"/>
                    <a:pt x="651" y="335"/>
                    <a:pt x="651" y="335"/>
                  </a:cubicBezTo>
                  <a:cubicBezTo>
                    <a:pt x="654" y="334"/>
                    <a:pt x="654" y="334"/>
                    <a:pt x="654" y="334"/>
                  </a:cubicBezTo>
                  <a:cubicBezTo>
                    <a:pt x="656" y="332"/>
                    <a:pt x="656" y="332"/>
                    <a:pt x="656" y="332"/>
                  </a:cubicBezTo>
                  <a:cubicBezTo>
                    <a:pt x="658" y="331"/>
                    <a:pt x="658" y="331"/>
                    <a:pt x="658" y="331"/>
                  </a:cubicBezTo>
                  <a:cubicBezTo>
                    <a:pt x="658" y="330"/>
                    <a:pt x="658" y="330"/>
                    <a:pt x="658" y="330"/>
                  </a:cubicBezTo>
                  <a:cubicBezTo>
                    <a:pt x="656" y="328"/>
                    <a:pt x="656" y="328"/>
                    <a:pt x="656" y="328"/>
                  </a:cubicBezTo>
                  <a:cubicBezTo>
                    <a:pt x="655" y="327"/>
                    <a:pt x="655" y="327"/>
                    <a:pt x="655" y="327"/>
                  </a:cubicBezTo>
                  <a:cubicBezTo>
                    <a:pt x="655" y="322"/>
                    <a:pt x="655" y="322"/>
                    <a:pt x="655" y="322"/>
                  </a:cubicBezTo>
                  <a:cubicBezTo>
                    <a:pt x="655" y="321"/>
                    <a:pt x="655" y="321"/>
                    <a:pt x="655" y="321"/>
                  </a:cubicBezTo>
                  <a:cubicBezTo>
                    <a:pt x="655" y="320"/>
                    <a:pt x="655" y="320"/>
                    <a:pt x="655" y="320"/>
                  </a:cubicBezTo>
                  <a:cubicBezTo>
                    <a:pt x="655" y="317"/>
                    <a:pt x="655" y="317"/>
                    <a:pt x="655" y="317"/>
                  </a:cubicBezTo>
                  <a:cubicBezTo>
                    <a:pt x="655" y="314"/>
                    <a:pt x="655" y="314"/>
                    <a:pt x="655" y="314"/>
                  </a:cubicBezTo>
                  <a:cubicBezTo>
                    <a:pt x="655" y="310"/>
                    <a:pt x="655" y="310"/>
                    <a:pt x="655" y="310"/>
                  </a:cubicBezTo>
                  <a:cubicBezTo>
                    <a:pt x="656" y="308"/>
                    <a:pt x="656" y="308"/>
                    <a:pt x="656" y="308"/>
                  </a:cubicBezTo>
                  <a:cubicBezTo>
                    <a:pt x="656" y="307"/>
                    <a:pt x="656" y="307"/>
                    <a:pt x="656" y="307"/>
                  </a:cubicBezTo>
                  <a:cubicBezTo>
                    <a:pt x="656" y="305"/>
                    <a:pt x="656" y="305"/>
                    <a:pt x="656" y="305"/>
                  </a:cubicBezTo>
                  <a:cubicBezTo>
                    <a:pt x="655" y="302"/>
                    <a:pt x="655" y="302"/>
                    <a:pt x="655" y="302"/>
                  </a:cubicBezTo>
                  <a:cubicBezTo>
                    <a:pt x="654" y="300"/>
                    <a:pt x="654" y="300"/>
                    <a:pt x="654" y="300"/>
                  </a:cubicBezTo>
                  <a:cubicBezTo>
                    <a:pt x="651" y="298"/>
                    <a:pt x="651" y="298"/>
                    <a:pt x="651" y="298"/>
                  </a:cubicBezTo>
                  <a:cubicBezTo>
                    <a:pt x="648" y="298"/>
                    <a:pt x="648" y="298"/>
                    <a:pt x="648" y="298"/>
                  </a:cubicBezTo>
                  <a:cubicBezTo>
                    <a:pt x="645" y="298"/>
                    <a:pt x="645" y="298"/>
                    <a:pt x="645" y="298"/>
                  </a:cubicBezTo>
                  <a:cubicBezTo>
                    <a:pt x="644" y="297"/>
                    <a:pt x="644" y="297"/>
                    <a:pt x="644" y="297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6" y="292"/>
                    <a:pt x="646" y="292"/>
                    <a:pt x="646" y="292"/>
                  </a:cubicBezTo>
                  <a:cubicBezTo>
                    <a:pt x="648" y="289"/>
                    <a:pt x="648" y="289"/>
                    <a:pt x="648" y="289"/>
                  </a:cubicBezTo>
                  <a:cubicBezTo>
                    <a:pt x="651" y="289"/>
                    <a:pt x="651" y="289"/>
                    <a:pt x="651" y="289"/>
                  </a:cubicBezTo>
                  <a:cubicBezTo>
                    <a:pt x="656" y="288"/>
                    <a:pt x="656" y="288"/>
                    <a:pt x="656" y="288"/>
                  </a:cubicBezTo>
                  <a:cubicBezTo>
                    <a:pt x="664" y="287"/>
                    <a:pt x="664" y="287"/>
                    <a:pt x="664" y="287"/>
                  </a:cubicBezTo>
                  <a:cubicBezTo>
                    <a:pt x="671" y="287"/>
                    <a:pt x="671" y="287"/>
                    <a:pt x="671" y="287"/>
                  </a:cubicBezTo>
                  <a:cubicBezTo>
                    <a:pt x="674" y="287"/>
                    <a:pt x="674" y="287"/>
                    <a:pt x="674" y="287"/>
                  </a:cubicBezTo>
                  <a:cubicBezTo>
                    <a:pt x="678" y="287"/>
                    <a:pt x="678" y="287"/>
                    <a:pt x="678" y="287"/>
                  </a:cubicBezTo>
                  <a:cubicBezTo>
                    <a:pt x="681" y="288"/>
                    <a:pt x="681" y="288"/>
                    <a:pt x="681" y="288"/>
                  </a:cubicBezTo>
                  <a:cubicBezTo>
                    <a:pt x="684" y="289"/>
                    <a:pt x="684" y="289"/>
                    <a:pt x="684" y="289"/>
                  </a:cubicBezTo>
                  <a:cubicBezTo>
                    <a:pt x="691" y="292"/>
                    <a:pt x="691" y="292"/>
                    <a:pt x="691" y="292"/>
                  </a:cubicBezTo>
                  <a:cubicBezTo>
                    <a:pt x="691" y="291"/>
                    <a:pt x="691" y="291"/>
                    <a:pt x="691" y="291"/>
                  </a:cubicBezTo>
                  <a:cubicBezTo>
                    <a:pt x="692" y="291"/>
                    <a:pt x="692" y="291"/>
                    <a:pt x="692" y="291"/>
                  </a:cubicBezTo>
                  <a:cubicBezTo>
                    <a:pt x="694" y="291"/>
                    <a:pt x="694" y="291"/>
                    <a:pt x="694" y="291"/>
                  </a:cubicBezTo>
                  <a:cubicBezTo>
                    <a:pt x="697" y="292"/>
                    <a:pt x="697" y="292"/>
                    <a:pt x="697" y="292"/>
                  </a:cubicBezTo>
                  <a:cubicBezTo>
                    <a:pt x="699" y="292"/>
                    <a:pt x="699" y="292"/>
                    <a:pt x="699" y="292"/>
                  </a:cubicBezTo>
                  <a:cubicBezTo>
                    <a:pt x="701" y="295"/>
                    <a:pt x="701" y="295"/>
                    <a:pt x="701" y="295"/>
                  </a:cubicBezTo>
                  <a:cubicBezTo>
                    <a:pt x="704" y="295"/>
                    <a:pt x="704" y="295"/>
                    <a:pt x="704" y="295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8" y="298"/>
                    <a:pt x="708" y="298"/>
                    <a:pt x="708" y="298"/>
                  </a:cubicBezTo>
                  <a:cubicBezTo>
                    <a:pt x="710" y="300"/>
                    <a:pt x="710" y="300"/>
                    <a:pt x="710" y="300"/>
                  </a:cubicBezTo>
                  <a:cubicBezTo>
                    <a:pt x="715" y="304"/>
                    <a:pt x="715" y="304"/>
                    <a:pt x="715" y="304"/>
                  </a:cubicBezTo>
                  <a:cubicBezTo>
                    <a:pt x="717" y="305"/>
                    <a:pt x="717" y="305"/>
                    <a:pt x="717" y="305"/>
                  </a:cubicBezTo>
                  <a:cubicBezTo>
                    <a:pt x="720" y="308"/>
                    <a:pt x="720" y="308"/>
                    <a:pt x="720" y="308"/>
                  </a:cubicBezTo>
                  <a:cubicBezTo>
                    <a:pt x="724" y="312"/>
                    <a:pt x="724" y="312"/>
                    <a:pt x="724" y="312"/>
                  </a:cubicBezTo>
                  <a:cubicBezTo>
                    <a:pt x="728" y="315"/>
                    <a:pt x="728" y="315"/>
                    <a:pt x="728" y="315"/>
                  </a:cubicBezTo>
                  <a:cubicBezTo>
                    <a:pt x="731" y="318"/>
                    <a:pt x="731" y="318"/>
                    <a:pt x="731" y="318"/>
                  </a:cubicBezTo>
                  <a:cubicBezTo>
                    <a:pt x="734" y="320"/>
                    <a:pt x="734" y="320"/>
                    <a:pt x="734" y="320"/>
                  </a:cubicBezTo>
                  <a:cubicBezTo>
                    <a:pt x="737" y="322"/>
                    <a:pt x="737" y="322"/>
                    <a:pt x="737" y="322"/>
                  </a:cubicBezTo>
                  <a:cubicBezTo>
                    <a:pt x="738" y="325"/>
                    <a:pt x="738" y="325"/>
                    <a:pt x="738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4" y="330"/>
                    <a:pt x="744" y="330"/>
                    <a:pt x="744" y="330"/>
                  </a:cubicBezTo>
                  <a:cubicBezTo>
                    <a:pt x="745" y="331"/>
                    <a:pt x="745" y="331"/>
                    <a:pt x="745" y="331"/>
                  </a:cubicBezTo>
                  <a:cubicBezTo>
                    <a:pt x="747" y="334"/>
                    <a:pt x="747" y="334"/>
                    <a:pt x="747" y="334"/>
                  </a:cubicBezTo>
                  <a:cubicBezTo>
                    <a:pt x="750" y="337"/>
                    <a:pt x="750" y="337"/>
                    <a:pt x="750" y="337"/>
                  </a:cubicBezTo>
                  <a:cubicBezTo>
                    <a:pt x="753" y="338"/>
                    <a:pt x="753" y="338"/>
                    <a:pt x="753" y="338"/>
                  </a:cubicBezTo>
                  <a:cubicBezTo>
                    <a:pt x="760" y="338"/>
                    <a:pt x="760" y="338"/>
                    <a:pt x="760" y="338"/>
                  </a:cubicBezTo>
                  <a:cubicBezTo>
                    <a:pt x="763" y="338"/>
                    <a:pt x="763" y="338"/>
                    <a:pt x="763" y="338"/>
                  </a:cubicBezTo>
                  <a:cubicBezTo>
                    <a:pt x="764" y="340"/>
                    <a:pt x="764" y="340"/>
                    <a:pt x="764" y="340"/>
                  </a:cubicBezTo>
                  <a:cubicBezTo>
                    <a:pt x="767" y="340"/>
                    <a:pt x="767" y="340"/>
                    <a:pt x="767" y="340"/>
                  </a:cubicBezTo>
                  <a:cubicBezTo>
                    <a:pt x="770" y="341"/>
                    <a:pt x="770" y="341"/>
                    <a:pt x="770" y="341"/>
                  </a:cubicBezTo>
                  <a:cubicBezTo>
                    <a:pt x="770" y="340"/>
                    <a:pt x="770" y="340"/>
                    <a:pt x="770" y="340"/>
                  </a:cubicBezTo>
                  <a:cubicBezTo>
                    <a:pt x="771" y="340"/>
                    <a:pt x="771" y="340"/>
                    <a:pt x="771" y="340"/>
                  </a:cubicBezTo>
                  <a:cubicBezTo>
                    <a:pt x="773" y="341"/>
                    <a:pt x="773" y="341"/>
                    <a:pt x="773" y="341"/>
                  </a:cubicBezTo>
                  <a:cubicBezTo>
                    <a:pt x="777" y="344"/>
                    <a:pt x="777" y="344"/>
                    <a:pt x="777" y="344"/>
                  </a:cubicBezTo>
                  <a:cubicBezTo>
                    <a:pt x="781" y="347"/>
                    <a:pt x="781" y="347"/>
                    <a:pt x="781" y="347"/>
                  </a:cubicBezTo>
                  <a:cubicBezTo>
                    <a:pt x="786" y="347"/>
                    <a:pt x="786" y="347"/>
                    <a:pt x="786" y="347"/>
                  </a:cubicBezTo>
                  <a:cubicBezTo>
                    <a:pt x="788" y="347"/>
                    <a:pt x="788" y="347"/>
                    <a:pt x="788" y="347"/>
                  </a:cubicBezTo>
                  <a:cubicBezTo>
                    <a:pt x="788" y="348"/>
                    <a:pt x="788" y="348"/>
                    <a:pt x="788" y="348"/>
                  </a:cubicBezTo>
                  <a:cubicBezTo>
                    <a:pt x="788" y="350"/>
                    <a:pt x="788" y="350"/>
                    <a:pt x="788" y="350"/>
                  </a:cubicBezTo>
                  <a:cubicBezTo>
                    <a:pt x="790" y="351"/>
                    <a:pt x="790" y="351"/>
                    <a:pt x="790" y="351"/>
                  </a:cubicBezTo>
                  <a:cubicBezTo>
                    <a:pt x="793" y="354"/>
                    <a:pt x="793" y="354"/>
                    <a:pt x="793" y="354"/>
                  </a:cubicBezTo>
                  <a:cubicBezTo>
                    <a:pt x="794" y="355"/>
                    <a:pt x="794" y="355"/>
                    <a:pt x="794" y="355"/>
                  </a:cubicBezTo>
                  <a:cubicBezTo>
                    <a:pt x="794" y="357"/>
                    <a:pt x="794" y="357"/>
                    <a:pt x="794" y="357"/>
                  </a:cubicBezTo>
                  <a:cubicBezTo>
                    <a:pt x="796" y="358"/>
                    <a:pt x="796" y="358"/>
                    <a:pt x="796" y="358"/>
                  </a:cubicBezTo>
                  <a:cubicBezTo>
                    <a:pt x="798" y="361"/>
                    <a:pt x="798" y="361"/>
                    <a:pt x="798" y="361"/>
                  </a:cubicBezTo>
                  <a:cubicBezTo>
                    <a:pt x="803" y="363"/>
                    <a:pt x="803" y="363"/>
                    <a:pt x="803" y="363"/>
                  </a:cubicBezTo>
                  <a:cubicBezTo>
                    <a:pt x="806" y="363"/>
                    <a:pt x="806" y="363"/>
                    <a:pt x="806" y="363"/>
                  </a:cubicBezTo>
                  <a:cubicBezTo>
                    <a:pt x="807" y="363"/>
                    <a:pt x="807" y="363"/>
                    <a:pt x="807" y="363"/>
                  </a:cubicBezTo>
                  <a:cubicBezTo>
                    <a:pt x="808" y="363"/>
                    <a:pt x="808" y="363"/>
                    <a:pt x="808" y="363"/>
                  </a:cubicBezTo>
                  <a:cubicBezTo>
                    <a:pt x="810" y="363"/>
                    <a:pt x="810" y="363"/>
                    <a:pt x="810" y="363"/>
                  </a:cubicBezTo>
                  <a:cubicBezTo>
                    <a:pt x="814" y="363"/>
                    <a:pt x="814" y="363"/>
                    <a:pt x="814" y="363"/>
                  </a:cubicBezTo>
                  <a:cubicBezTo>
                    <a:pt x="817" y="363"/>
                    <a:pt x="817" y="363"/>
                    <a:pt x="817" y="363"/>
                  </a:cubicBezTo>
                  <a:cubicBezTo>
                    <a:pt x="817" y="361"/>
                    <a:pt x="817" y="361"/>
                    <a:pt x="817" y="361"/>
                  </a:cubicBezTo>
                  <a:cubicBezTo>
                    <a:pt x="818" y="360"/>
                    <a:pt x="818" y="360"/>
                    <a:pt x="818" y="360"/>
                  </a:cubicBezTo>
                  <a:cubicBezTo>
                    <a:pt x="820" y="358"/>
                    <a:pt x="820" y="358"/>
                    <a:pt x="820" y="358"/>
                  </a:cubicBezTo>
                  <a:cubicBezTo>
                    <a:pt x="824" y="358"/>
                    <a:pt x="824" y="358"/>
                    <a:pt x="824" y="358"/>
                  </a:cubicBezTo>
                  <a:cubicBezTo>
                    <a:pt x="827" y="355"/>
                    <a:pt x="827" y="355"/>
                    <a:pt x="827" y="355"/>
                  </a:cubicBezTo>
                  <a:cubicBezTo>
                    <a:pt x="831" y="354"/>
                    <a:pt x="831" y="354"/>
                    <a:pt x="831" y="354"/>
                  </a:cubicBezTo>
                  <a:cubicBezTo>
                    <a:pt x="834" y="354"/>
                    <a:pt x="834" y="354"/>
                    <a:pt x="834" y="354"/>
                  </a:cubicBezTo>
                  <a:cubicBezTo>
                    <a:pt x="836" y="355"/>
                    <a:pt x="836" y="355"/>
                    <a:pt x="836" y="355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60"/>
                    <a:pt x="837" y="360"/>
                    <a:pt x="837" y="360"/>
                  </a:cubicBezTo>
                  <a:cubicBezTo>
                    <a:pt x="840" y="361"/>
                    <a:pt x="840" y="361"/>
                    <a:pt x="840" y="361"/>
                  </a:cubicBezTo>
                  <a:cubicBezTo>
                    <a:pt x="841" y="364"/>
                    <a:pt x="841" y="364"/>
                    <a:pt x="841" y="364"/>
                  </a:cubicBezTo>
                  <a:cubicBezTo>
                    <a:pt x="841" y="365"/>
                    <a:pt x="841" y="365"/>
                    <a:pt x="841" y="365"/>
                  </a:cubicBezTo>
                  <a:cubicBezTo>
                    <a:pt x="839" y="367"/>
                    <a:pt x="839" y="367"/>
                    <a:pt x="839" y="367"/>
                  </a:cubicBezTo>
                  <a:cubicBezTo>
                    <a:pt x="840" y="368"/>
                    <a:pt x="840" y="368"/>
                    <a:pt x="840" y="368"/>
                  </a:cubicBezTo>
                  <a:cubicBezTo>
                    <a:pt x="840" y="370"/>
                    <a:pt x="840" y="370"/>
                    <a:pt x="840" y="370"/>
                  </a:cubicBezTo>
                  <a:cubicBezTo>
                    <a:pt x="840" y="373"/>
                    <a:pt x="840" y="373"/>
                    <a:pt x="840" y="373"/>
                  </a:cubicBezTo>
                  <a:cubicBezTo>
                    <a:pt x="843" y="377"/>
                    <a:pt x="843" y="377"/>
                    <a:pt x="843" y="377"/>
                  </a:cubicBezTo>
                  <a:cubicBezTo>
                    <a:pt x="843" y="380"/>
                    <a:pt x="843" y="380"/>
                    <a:pt x="843" y="380"/>
                  </a:cubicBezTo>
                  <a:cubicBezTo>
                    <a:pt x="844" y="381"/>
                    <a:pt x="844" y="381"/>
                    <a:pt x="844" y="381"/>
                  </a:cubicBezTo>
                  <a:cubicBezTo>
                    <a:pt x="844" y="383"/>
                    <a:pt x="844" y="383"/>
                    <a:pt x="844" y="383"/>
                  </a:cubicBezTo>
                  <a:cubicBezTo>
                    <a:pt x="843" y="384"/>
                    <a:pt x="843" y="384"/>
                    <a:pt x="843" y="384"/>
                  </a:cubicBezTo>
                  <a:cubicBezTo>
                    <a:pt x="844" y="384"/>
                    <a:pt x="844" y="384"/>
                    <a:pt x="844" y="384"/>
                  </a:cubicBezTo>
                  <a:cubicBezTo>
                    <a:pt x="844" y="386"/>
                    <a:pt x="844" y="386"/>
                    <a:pt x="844" y="386"/>
                  </a:cubicBezTo>
                  <a:cubicBezTo>
                    <a:pt x="844" y="388"/>
                    <a:pt x="844" y="388"/>
                    <a:pt x="844" y="388"/>
                  </a:cubicBezTo>
                  <a:cubicBezTo>
                    <a:pt x="844" y="390"/>
                    <a:pt x="844" y="390"/>
                    <a:pt x="844" y="390"/>
                  </a:cubicBezTo>
                  <a:cubicBezTo>
                    <a:pt x="844" y="391"/>
                    <a:pt x="844" y="391"/>
                    <a:pt x="844" y="391"/>
                  </a:cubicBezTo>
                  <a:cubicBezTo>
                    <a:pt x="843" y="393"/>
                    <a:pt x="843" y="393"/>
                    <a:pt x="843" y="393"/>
                  </a:cubicBezTo>
                  <a:cubicBezTo>
                    <a:pt x="843" y="394"/>
                    <a:pt x="843" y="394"/>
                    <a:pt x="843" y="394"/>
                  </a:cubicBezTo>
                  <a:cubicBezTo>
                    <a:pt x="844" y="397"/>
                    <a:pt x="844" y="397"/>
                    <a:pt x="844" y="397"/>
                  </a:cubicBezTo>
                  <a:cubicBezTo>
                    <a:pt x="844" y="398"/>
                    <a:pt x="844" y="398"/>
                    <a:pt x="844" y="398"/>
                  </a:cubicBezTo>
                  <a:cubicBezTo>
                    <a:pt x="841" y="398"/>
                    <a:pt x="841" y="398"/>
                    <a:pt x="841" y="398"/>
                  </a:cubicBezTo>
                  <a:cubicBezTo>
                    <a:pt x="837" y="397"/>
                    <a:pt x="837" y="397"/>
                    <a:pt x="837" y="397"/>
                  </a:cubicBezTo>
                  <a:cubicBezTo>
                    <a:pt x="834" y="396"/>
                    <a:pt x="834" y="396"/>
                    <a:pt x="834" y="396"/>
                  </a:cubicBezTo>
                  <a:cubicBezTo>
                    <a:pt x="830" y="396"/>
                    <a:pt x="830" y="396"/>
                    <a:pt x="830" y="396"/>
                  </a:cubicBezTo>
                  <a:cubicBezTo>
                    <a:pt x="830" y="397"/>
                    <a:pt x="830" y="397"/>
                    <a:pt x="830" y="397"/>
                  </a:cubicBezTo>
                  <a:cubicBezTo>
                    <a:pt x="829" y="398"/>
                    <a:pt x="829" y="398"/>
                    <a:pt x="829" y="398"/>
                  </a:cubicBezTo>
                  <a:cubicBezTo>
                    <a:pt x="827" y="400"/>
                    <a:pt x="827" y="400"/>
                    <a:pt x="827" y="400"/>
                  </a:cubicBezTo>
                  <a:cubicBezTo>
                    <a:pt x="824" y="400"/>
                    <a:pt x="824" y="400"/>
                    <a:pt x="824" y="400"/>
                  </a:cubicBezTo>
                  <a:cubicBezTo>
                    <a:pt x="824" y="401"/>
                    <a:pt x="824" y="401"/>
                    <a:pt x="824" y="401"/>
                  </a:cubicBezTo>
                  <a:cubicBezTo>
                    <a:pt x="826" y="403"/>
                    <a:pt x="826" y="403"/>
                    <a:pt x="826" y="403"/>
                  </a:cubicBezTo>
                  <a:cubicBezTo>
                    <a:pt x="827" y="404"/>
                    <a:pt x="827" y="404"/>
                    <a:pt x="827" y="404"/>
                  </a:cubicBezTo>
                  <a:cubicBezTo>
                    <a:pt x="831" y="410"/>
                    <a:pt x="831" y="410"/>
                    <a:pt x="831" y="410"/>
                  </a:cubicBezTo>
                  <a:cubicBezTo>
                    <a:pt x="836" y="416"/>
                    <a:pt x="836" y="416"/>
                    <a:pt x="836" y="416"/>
                  </a:cubicBezTo>
                  <a:cubicBezTo>
                    <a:pt x="839" y="420"/>
                    <a:pt x="839" y="420"/>
                    <a:pt x="839" y="420"/>
                  </a:cubicBezTo>
                  <a:cubicBezTo>
                    <a:pt x="840" y="423"/>
                    <a:pt x="840" y="423"/>
                    <a:pt x="840" y="423"/>
                  </a:cubicBezTo>
                  <a:cubicBezTo>
                    <a:pt x="840" y="426"/>
                    <a:pt x="840" y="426"/>
                    <a:pt x="840" y="426"/>
                  </a:cubicBezTo>
                  <a:cubicBezTo>
                    <a:pt x="840" y="427"/>
                    <a:pt x="840" y="427"/>
                    <a:pt x="840" y="427"/>
                  </a:cubicBezTo>
                  <a:cubicBezTo>
                    <a:pt x="837" y="429"/>
                    <a:pt x="837" y="429"/>
                    <a:pt x="837" y="429"/>
                  </a:cubicBezTo>
                  <a:cubicBezTo>
                    <a:pt x="834" y="430"/>
                    <a:pt x="834" y="430"/>
                    <a:pt x="834" y="430"/>
                  </a:cubicBezTo>
                  <a:cubicBezTo>
                    <a:pt x="835" y="430"/>
                    <a:pt x="835" y="430"/>
                    <a:pt x="835" y="430"/>
                  </a:cubicBezTo>
                  <a:cubicBezTo>
                    <a:pt x="839" y="431"/>
                    <a:pt x="839" y="431"/>
                    <a:pt x="839" y="431"/>
                  </a:cubicBezTo>
                  <a:cubicBezTo>
                    <a:pt x="841" y="430"/>
                    <a:pt x="841" y="430"/>
                    <a:pt x="841" y="430"/>
                  </a:cubicBezTo>
                  <a:cubicBezTo>
                    <a:pt x="844" y="431"/>
                    <a:pt x="844" y="431"/>
                    <a:pt x="844" y="431"/>
                  </a:cubicBezTo>
                  <a:cubicBezTo>
                    <a:pt x="844" y="429"/>
                    <a:pt x="844" y="429"/>
                    <a:pt x="844" y="429"/>
                  </a:cubicBezTo>
                  <a:cubicBezTo>
                    <a:pt x="843" y="427"/>
                    <a:pt x="843" y="427"/>
                    <a:pt x="843" y="427"/>
                  </a:cubicBezTo>
                  <a:cubicBezTo>
                    <a:pt x="844" y="426"/>
                    <a:pt x="844" y="426"/>
                    <a:pt x="844" y="426"/>
                  </a:cubicBezTo>
                  <a:cubicBezTo>
                    <a:pt x="844" y="424"/>
                    <a:pt x="844" y="424"/>
                    <a:pt x="844" y="424"/>
                  </a:cubicBezTo>
                  <a:cubicBezTo>
                    <a:pt x="846" y="423"/>
                    <a:pt x="846" y="423"/>
                    <a:pt x="846" y="423"/>
                  </a:cubicBezTo>
                  <a:cubicBezTo>
                    <a:pt x="846" y="421"/>
                    <a:pt x="846" y="421"/>
                    <a:pt x="846" y="421"/>
                  </a:cubicBezTo>
                  <a:cubicBezTo>
                    <a:pt x="847" y="423"/>
                    <a:pt x="847" y="423"/>
                    <a:pt x="847" y="423"/>
                  </a:cubicBezTo>
                  <a:cubicBezTo>
                    <a:pt x="847" y="424"/>
                    <a:pt x="847" y="424"/>
                    <a:pt x="847" y="424"/>
                  </a:cubicBezTo>
                  <a:cubicBezTo>
                    <a:pt x="849" y="426"/>
                    <a:pt x="849" y="426"/>
                    <a:pt x="849" y="426"/>
                  </a:cubicBezTo>
                  <a:cubicBezTo>
                    <a:pt x="850" y="424"/>
                    <a:pt x="850" y="424"/>
                    <a:pt x="850" y="424"/>
                  </a:cubicBezTo>
                  <a:cubicBezTo>
                    <a:pt x="850" y="421"/>
                    <a:pt x="850" y="421"/>
                    <a:pt x="850" y="421"/>
                  </a:cubicBezTo>
                  <a:cubicBezTo>
                    <a:pt x="853" y="424"/>
                    <a:pt x="853" y="424"/>
                    <a:pt x="853" y="424"/>
                  </a:cubicBezTo>
                  <a:cubicBezTo>
                    <a:pt x="854" y="427"/>
                    <a:pt x="854" y="427"/>
                    <a:pt x="854" y="427"/>
                  </a:cubicBezTo>
                  <a:cubicBezTo>
                    <a:pt x="856" y="427"/>
                    <a:pt x="856" y="427"/>
                    <a:pt x="856" y="427"/>
                  </a:cubicBezTo>
                  <a:cubicBezTo>
                    <a:pt x="859" y="429"/>
                    <a:pt x="859" y="429"/>
                    <a:pt x="859" y="429"/>
                  </a:cubicBezTo>
                  <a:cubicBezTo>
                    <a:pt x="863" y="429"/>
                    <a:pt x="863" y="429"/>
                    <a:pt x="863" y="429"/>
                  </a:cubicBezTo>
                  <a:cubicBezTo>
                    <a:pt x="864" y="430"/>
                    <a:pt x="864" y="430"/>
                    <a:pt x="864" y="430"/>
                  </a:cubicBezTo>
                  <a:cubicBezTo>
                    <a:pt x="867" y="429"/>
                    <a:pt x="867" y="429"/>
                    <a:pt x="867" y="429"/>
                  </a:cubicBezTo>
                  <a:cubicBezTo>
                    <a:pt x="873" y="426"/>
                    <a:pt x="873" y="426"/>
                    <a:pt x="873" y="426"/>
                  </a:cubicBezTo>
                  <a:cubicBezTo>
                    <a:pt x="879" y="421"/>
                    <a:pt x="879" y="421"/>
                    <a:pt x="879" y="421"/>
                  </a:cubicBezTo>
                  <a:cubicBezTo>
                    <a:pt x="880" y="417"/>
                    <a:pt x="880" y="417"/>
                    <a:pt x="880" y="417"/>
                  </a:cubicBezTo>
                  <a:cubicBezTo>
                    <a:pt x="882" y="414"/>
                    <a:pt x="882" y="414"/>
                    <a:pt x="882" y="414"/>
                  </a:cubicBezTo>
                  <a:cubicBezTo>
                    <a:pt x="880" y="413"/>
                    <a:pt x="880" y="413"/>
                    <a:pt x="880" y="413"/>
                  </a:cubicBezTo>
                  <a:cubicBezTo>
                    <a:pt x="882" y="411"/>
                    <a:pt x="882" y="411"/>
                    <a:pt x="882" y="411"/>
                  </a:cubicBezTo>
                  <a:cubicBezTo>
                    <a:pt x="882" y="408"/>
                    <a:pt x="882" y="408"/>
                    <a:pt x="882" y="408"/>
                  </a:cubicBezTo>
                  <a:cubicBezTo>
                    <a:pt x="882" y="407"/>
                    <a:pt x="882" y="407"/>
                    <a:pt x="882" y="407"/>
                  </a:cubicBezTo>
                  <a:cubicBezTo>
                    <a:pt x="883" y="406"/>
                    <a:pt x="883" y="406"/>
                    <a:pt x="883" y="406"/>
                  </a:cubicBezTo>
                  <a:cubicBezTo>
                    <a:pt x="883" y="404"/>
                    <a:pt x="883" y="404"/>
                    <a:pt x="883" y="404"/>
                  </a:cubicBezTo>
                  <a:cubicBezTo>
                    <a:pt x="883" y="403"/>
                    <a:pt x="883" y="403"/>
                    <a:pt x="883" y="403"/>
                  </a:cubicBezTo>
                  <a:cubicBezTo>
                    <a:pt x="884" y="401"/>
                    <a:pt x="884" y="401"/>
                    <a:pt x="884" y="401"/>
                  </a:cubicBezTo>
                  <a:cubicBezTo>
                    <a:pt x="884" y="398"/>
                    <a:pt x="884" y="398"/>
                    <a:pt x="884" y="398"/>
                  </a:cubicBezTo>
                  <a:cubicBezTo>
                    <a:pt x="886" y="394"/>
                    <a:pt x="886" y="394"/>
                    <a:pt x="886" y="394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9" y="387"/>
                    <a:pt x="889" y="387"/>
                    <a:pt x="889" y="387"/>
                  </a:cubicBezTo>
                  <a:cubicBezTo>
                    <a:pt x="889" y="381"/>
                    <a:pt x="889" y="381"/>
                    <a:pt x="889" y="381"/>
                  </a:cubicBezTo>
                  <a:cubicBezTo>
                    <a:pt x="889" y="378"/>
                    <a:pt x="889" y="378"/>
                    <a:pt x="889" y="378"/>
                  </a:cubicBezTo>
                  <a:cubicBezTo>
                    <a:pt x="889" y="375"/>
                    <a:pt x="889" y="375"/>
                    <a:pt x="889" y="375"/>
                  </a:cubicBezTo>
                  <a:cubicBezTo>
                    <a:pt x="887" y="373"/>
                    <a:pt x="887" y="373"/>
                    <a:pt x="887" y="373"/>
                  </a:cubicBezTo>
                  <a:cubicBezTo>
                    <a:pt x="889" y="370"/>
                    <a:pt x="889" y="370"/>
                    <a:pt x="889" y="370"/>
                  </a:cubicBezTo>
                  <a:cubicBezTo>
                    <a:pt x="889" y="367"/>
                    <a:pt x="889" y="367"/>
                    <a:pt x="889" y="367"/>
                  </a:cubicBezTo>
                  <a:cubicBezTo>
                    <a:pt x="889" y="364"/>
                    <a:pt x="889" y="364"/>
                    <a:pt x="889" y="364"/>
                  </a:cubicBezTo>
                  <a:cubicBezTo>
                    <a:pt x="889" y="363"/>
                    <a:pt x="889" y="363"/>
                    <a:pt x="889" y="363"/>
                  </a:cubicBezTo>
                  <a:cubicBezTo>
                    <a:pt x="889" y="360"/>
                    <a:pt x="889" y="360"/>
                    <a:pt x="889" y="360"/>
                  </a:cubicBezTo>
                  <a:cubicBezTo>
                    <a:pt x="892" y="355"/>
                    <a:pt x="892" y="355"/>
                    <a:pt x="892" y="355"/>
                  </a:cubicBezTo>
                  <a:cubicBezTo>
                    <a:pt x="892" y="353"/>
                    <a:pt x="892" y="353"/>
                    <a:pt x="892" y="353"/>
                  </a:cubicBezTo>
                  <a:cubicBezTo>
                    <a:pt x="892" y="350"/>
                    <a:pt x="892" y="350"/>
                    <a:pt x="892" y="350"/>
                  </a:cubicBezTo>
                  <a:cubicBezTo>
                    <a:pt x="890" y="347"/>
                    <a:pt x="890" y="347"/>
                    <a:pt x="890" y="347"/>
                  </a:cubicBezTo>
                  <a:cubicBezTo>
                    <a:pt x="889" y="345"/>
                    <a:pt x="889" y="345"/>
                    <a:pt x="889" y="345"/>
                  </a:cubicBezTo>
                  <a:cubicBezTo>
                    <a:pt x="889" y="344"/>
                    <a:pt x="889" y="344"/>
                    <a:pt x="889" y="344"/>
                  </a:cubicBezTo>
                  <a:cubicBezTo>
                    <a:pt x="886" y="343"/>
                    <a:pt x="886" y="343"/>
                    <a:pt x="886" y="343"/>
                  </a:cubicBezTo>
                  <a:cubicBezTo>
                    <a:pt x="887" y="340"/>
                    <a:pt x="887" y="340"/>
                    <a:pt x="887" y="340"/>
                  </a:cubicBezTo>
                  <a:cubicBezTo>
                    <a:pt x="886" y="338"/>
                    <a:pt x="886" y="338"/>
                    <a:pt x="886" y="338"/>
                  </a:cubicBezTo>
                  <a:cubicBezTo>
                    <a:pt x="883" y="335"/>
                    <a:pt x="883" y="335"/>
                    <a:pt x="883" y="335"/>
                  </a:cubicBezTo>
                  <a:cubicBezTo>
                    <a:pt x="882" y="332"/>
                    <a:pt x="882" y="332"/>
                    <a:pt x="882" y="332"/>
                  </a:cubicBezTo>
                  <a:cubicBezTo>
                    <a:pt x="883" y="331"/>
                    <a:pt x="883" y="331"/>
                    <a:pt x="883" y="331"/>
                  </a:cubicBezTo>
                  <a:cubicBezTo>
                    <a:pt x="880" y="331"/>
                    <a:pt x="880" y="331"/>
                    <a:pt x="880" y="331"/>
                  </a:cubicBezTo>
                  <a:cubicBezTo>
                    <a:pt x="879" y="328"/>
                    <a:pt x="879" y="328"/>
                    <a:pt x="879" y="328"/>
                  </a:cubicBezTo>
                  <a:cubicBezTo>
                    <a:pt x="874" y="324"/>
                    <a:pt x="874" y="324"/>
                    <a:pt x="874" y="324"/>
                  </a:cubicBezTo>
                  <a:cubicBezTo>
                    <a:pt x="874" y="321"/>
                    <a:pt x="874" y="321"/>
                    <a:pt x="874" y="321"/>
                  </a:cubicBezTo>
                  <a:cubicBezTo>
                    <a:pt x="873" y="318"/>
                    <a:pt x="873" y="318"/>
                    <a:pt x="873" y="318"/>
                  </a:cubicBezTo>
                  <a:cubicBezTo>
                    <a:pt x="872" y="317"/>
                    <a:pt x="872" y="317"/>
                    <a:pt x="872" y="317"/>
                  </a:cubicBezTo>
                  <a:cubicBezTo>
                    <a:pt x="872" y="315"/>
                    <a:pt x="872" y="315"/>
                    <a:pt x="872" y="315"/>
                  </a:cubicBezTo>
                  <a:cubicBezTo>
                    <a:pt x="872" y="314"/>
                    <a:pt x="872" y="314"/>
                    <a:pt x="872" y="314"/>
                  </a:cubicBezTo>
                  <a:cubicBezTo>
                    <a:pt x="870" y="312"/>
                    <a:pt x="870" y="312"/>
                    <a:pt x="870" y="312"/>
                  </a:cubicBezTo>
                  <a:cubicBezTo>
                    <a:pt x="870" y="311"/>
                    <a:pt x="870" y="311"/>
                    <a:pt x="870" y="311"/>
                  </a:cubicBezTo>
                  <a:cubicBezTo>
                    <a:pt x="872" y="308"/>
                    <a:pt x="872" y="308"/>
                    <a:pt x="872" y="308"/>
                  </a:cubicBezTo>
                  <a:cubicBezTo>
                    <a:pt x="872" y="307"/>
                    <a:pt x="872" y="307"/>
                    <a:pt x="872" y="307"/>
                  </a:cubicBezTo>
                  <a:cubicBezTo>
                    <a:pt x="870" y="305"/>
                    <a:pt x="870" y="305"/>
                    <a:pt x="870" y="305"/>
                  </a:cubicBezTo>
                  <a:cubicBezTo>
                    <a:pt x="870" y="304"/>
                    <a:pt x="870" y="304"/>
                    <a:pt x="870" y="304"/>
                  </a:cubicBezTo>
                  <a:cubicBezTo>
                    <a:pt x="869" y="302"/>
                    <a:pt x="869" y="302"/>
                    <a:pt x="869" y="302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64" y="301"/>
                    <a:pt x="864" y="301"/>
                    <a:pt x="864" y="301"/>
                  </a:cubicBezTo>
                  <a:cubicBezTo>
                    <a:pt x="864" y="300"/>
                    <a:pt x="864" y="300"/>
                    <a:pt x="864" y="300"/>
                  </a:cubicBezTo>
                  <a:cubicBezTo>
                    <a:pt x="863" y="297"/>
                    <a:pt x="863" y="297"/>
                    <a:pt x="863" y="297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3" y="291"/>
                    <a:pt x="853" y="291"/>
                    <a:pt x="853" y="291"/>
                  </a:cubicBezTo>
                  <a:cubicBezTo>
                    <a:pt x="856" y="292"/>
                    <a:pt x="856" y="292"/>
                    <a:pt x="856" y="292"/>
                  </a:cubicBezTo>
                  <a:cubicBezTo>
                    <a:pt x="859" y="294"/>
                    <a:pt x="859" y="294"/>
                    <a:pt x="859" y="294"/>
                  </a:cubicBezTo>
                  <a:cubicBezTo>
                    <a:pt x="859" y="292"/>
                    <a:pt x="859" y="292"/>
                    <a:pt x="859" y="292"/>
                  </a:cubicBezTo>
                  <a:cubicBezTo>
                    <a:pt x="859" y="289"/>
                    <a:pt x="859" y="289"/>
                    <a:pt x="859" y="289"/>
                  </a:cubicBezTo>
                  <a:cubicBezTo>
                    <a:pt x="856" y="289"/>
                    <a:pt x="856" y="289"/>
                    <a:pt x="856" y="289"/>
                  </a:cubicBezTo>
                  <a:cubicBezTo>
                    <a:pt x="851" y="288"/>
                    <a:pt x="851" y="288"/>
                    <a:pt x="851" y="288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0" y="282"/>
                    <a:pt x="840" y="282"/>
                    <a:pt x="840" y="282"/>
                  </a:cubicBezTo>
                  <a:cubicBezTo>
                    <a:pt x="836" y="278"/>
                    <a:pt x="836" y="278"/>
                    <a:pt x="836" y="278"/>
                  </a:cubicBezTo>
                  <a:cubicBezTo>
                    <a:pt x="833" y="277"/>
                    <a:pt x="833" y="277"/>
                    <a:pt x="833" y="277"/>
                  </a:cubicBezTo>
                  <a:cubicBezTo>
                    <a:pt x="830" y="277"/>
                    <a:pt x="830" y="277"/>
                    <a:pt x="830" y="277"/>
                  </a:cubicBezTo>
                  <a:cubicBezTo>
                    <a:pt x="827" y="277"/>
                    <a:pt x="827" y="277"/>
                    <a:pt x="827" y="277"/>
                  </a:cubicBezTo>
                  <a:cubicBezTo>
                    <a:pt x="824" y="277"/>
                    <a:pt x="824" y="277"/>
                    <a:pt x="824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0" y="277"/>
                    <a:pt x="820" y="277"/>
                    <a:pt x="820" y="277"/>
                  </a:cubicBezTo>
                  <a:cubicBezTo>
                    <a:pt x="821" y="279"/>
                    <a:pt x="821" y="279"/>
                    <a:pt x="821" y="279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1" y="281"/>
                    <a:pt x="821" y="281"/>
                    <a:pt x="821" y="281"/>
                  </a:cubicBezTo>
                  <a:cubicBezTo>
                    <a:pt x="820" y="282"/>
                    <a:pt x="820" y="282"/>
                    <a:pt x="820" y="282"/>
                  </a:cubicBezTo>
                  <a:cubicBezTo>
                    <a:pt x="820" y="284"/>
                    <a:pt x="820" y="284"/>
                    <a:pt x="820" y="284"/>
                  </a:cubicBezTo>
                  <a:cubicBezTo>
                    <a:pt x="820" y="285"/>
                    <a:pt x="820" y="285"/>
                    <a:pt x="820" y="285"/>
                  </a:cubicBezTo>
                  <a:cubicBezTo>
                    <a:pt x="816" y="287"/>
                    <a:pt x="816" y="287"/>
                    <a:pt x="816" y="287"/>
                  </a:cubicBezTo>
                  <a:cubicBezTo>
                    <a:pt x="813" y="285"/>
                    <a:pt x="813" y="285"/>
                    <a:pt x="813" y="285"/>
                  </a:cubicBezTo>
                  <a:cubicBezTo>
                    <a:pt x="813" y="284"/>
                    <a:pt x="813" y="284"/>
                    <a:pt x="813" y="284"/>
                  </a:cubicBezTo>
                  <a:cubicBezTo>
                    <a:pt x="814" y="281"/>
                    <a:pt x="814" y="281"/>
                    <a:pt x="814" y="281"/>
                  </a:cubicBezTo>
                  <a:cubicBezTo>
                    <a:pt x="810" y="279"/>
                    <a:pt x="810" y="279"/>
                    <a:pt x="810" y="279"/>
                  </a:cubicBezTo>
                  <a:cubicBezTo>
                    <a:pt x="807" y="278"/>
                    <a:pt x="807" y="278"/>
                    <a:pt x="807" y="278"/>
                  </a:cubicBezTo>
                  <a:cubicBezTo>
                    <a:pt x="808" y="278"/>
                    <a:pt x="808" y="278"/>
                    <a:pt x="808" y="278"/>
                  </a:cubicBezTo>
                  <a:cubicBezTo>
                    <a:pt x="810" y="275"/>
                    <a:pt x="810" y="275"/>
                    <a:pt x="810" y="275"/>
                  </a:cubicBezTo>
                  <a:cubicBezTo>
                    <a:pt x="806" y="277"/>
                    <a:pt x="806" y="277"/>
                    <a:pt x="806" y="277"/>
                  </a:cubicBezTo>
                  <a:cubicBezTo>
                    <a:pt x="806" y="278"/>
                    <a:pt x="806" y="278"/>
                    <a:pt x="806" y="278"/>
                  </a:cubicBezTo>
                  <a:cubicBezTo>
                    <a:pt x="806" y="279"/>
                    <a:pt x="806" y="279"/>
                    <a:pt x="806" y="279"/>
                  </a:cubicBezTo>
                  <a:cubicBezTo>
                    <a:pt x="807" y="279"/>
                    <a:pt x="807" y="279"/>
                    <a:pt x="807" y="279"/>
                  </a:cubicBezTo>
                  <a:cubicBezTo>
                    <a:pt x="808" y="282"/>
                    <a:pt x="808" y="282"/>
                    <a:pt x="808" y="282"/>
                  </a:cubicBezTo>
                  <a:cubicBezTo>
                    <a:pt x="806" y="282"/>
                    <a:pt x="806" y="282"/>
                    <a:pt x="806" y="282"/>
                  </a:cubicBezTo>
                  <a:cubicBezTo>
                    <a:pt x="804" y="282"/>
                    <a:pt x="804" y="282"/>
                    <a:pt x="804" y="282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1" y="277"/>
                    <a:pt x="801" y="277"/>
                    <a:pt x="801" y="277"/>
                  </a:cubicBezTo>
                  <a:cubicBezTo>
                    <a:pt x="798" y="275"/>
                    <a:pt x="798" y="275"/>
                    <a:pt x="798" y="275"/>
                  </a:cubicBezTo>
                  <a:cubicBezTo>
                    <a:pt x="798" y="272"/>
                    <a:pt x="798" y="272"/>
                    <a:pt x="798" y="272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1" y="272"/>
                    <a:pt x="791" y="272"/>
                    <a:pt x="791" y="272"/>
                  </a:cubicBezTo>
                  <a:cubicBezTo>
                    <a:pt x="787" y="272"/>
                    <a:pt x="787" y="272"/>
                    <a:pt x="787" y="272"/>
                  </a:cubicBezTo>
                  <a:cubicBezTo>
                    <a:pt x="781" y="271"/>
                    <a:pt x="781" y="271"/>
                    <a:pt x="781" y="271"/>
                  </a:cubicBezTo>
                  <a:cubicBezTo>
                    <a:pt x="778" y="269"/>
                    <a:pt x="778" y="269"/>
                    <a:pt x="778" y="269"/>
                  </a:cubicBezTo>
                  <a:cubicBezTo>
                    <a:pt x="777" y="268"/>
                    <a:pt x="777" y="268"/>
                    <a:pt x="777" y="268"/>
                  </a:cubicBezTo>
                  <a:cubicBezTo>
                    <a:pt x="778" y="265"/>
                    <a:pt x="778" y="265"/>
                    <a:pt x="778" y="265"/>
                  </a:cubicBezTo>
                  <a:cubicBezTo>
                    <a:pt x="783" y="262"/>
                    <a:pt x="783" y="262"/>
                    <a:pt x="783" y="262"/>
                  </a:cubicBezTo>
                  <a:cubicBezTo>
                    <a:pt x="783" y="259"/>
                    <a:pt x="783" y="259"/>
                    <a:pt x="783" y="259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787" y="255"/>
                    <a:pt x="787" y="255"/>
                    <a:pt x="787" y="255"/>
                  </a:cubicBezTo>
                  <a:cubicBezTo>
                    <a:pt x="788" y="251"/>
                    <a:pt x="788" y="251"/>
                    <a:pt x="788" y="251"/>
                  </a:cubicBezTo>
                  <a:cubicBezTo>
                    <a:pt x="790" y="249"/>
                    <a:pt x="790" y="249"/>
                    <a:pt x="790" y="249"/>
                  </a:cubicBezTo>
                  <a:cubicBezTo>
                    <a:pt x="791" y="248"/>
                    <a:pt x="791" y="248"/>
                    <a:pt x="791" y="248"/>
                  </a:cubicBezTo>
                  <a:cubicBezTo>
                    <a:pt x="790" y="248"/>
                    <a:pt x="790" y="248"/>
                    <a:pt x="790" y="248"/>
                  </a:cubicBezTo>
                  <a:cubicBezTo>
                    <a:pt x="790" y="246"/>
                    <a:pt x="790" y="246"/>
                    <a:pt x="790" y="246"/>
                  </a:cubicBezTo>
                  <a:cubicBezTo>
                    <a:pt x="790" y="244"/>
                    <a:pt x="790" y="244"/>
                    <a:pt x="790" y="244"/>
                  </a:cubicBezTo>
                  <a:cubicBezTo>
                    <a:pt x="790" y="242"/>
                    <a:pt x="790" y="242"/>
                    <a:pt x="790" y="242"/>
                  </a:cubicBezTo>
                  <a:cubicBezTo>
                    <a:pt x="791" y="238"/>
                    <a:pt x="791" y="238"/>
                    <a:pt x="791" y="238"/>
                  </a:cubicBezTo>
                  <a:cubicBezTo>
                    <a:pt x="794" y="236"/>
                    <a:pt x="794" y="236"/>
                    <a:pt x="794" y="236"/>
                  </a:cubicBezTo>
                  <a:cubicBezTo>
                    <a:pt x="794" y="235"/>
                    <a:pt x="794" y="235"/>
                    <a:pt x="794" y="235"/>
                  </a:cubicBezTo>
                  <a:cubicBezTo>
                    <a:pt x="794" y="234"/>
                    <a:pt x="794" y="234"/>
                    <a:pt x="794" y="234"/>
                  </a:cubicBezTo>
                  <a:cubicBezTo>
                    <a:pt x="796" y="232"/>
                    <a:pt x="796" y="232"/>
                    <a:pt x="796" y="232"/>
                  </a:cubicBezTo>
                  <a:cubicBezTo>
                    <a:pt x="797" y="231"/>
                    <a:pt x="797" y="231"/>
                    <a:pt x="797" y="231"/>
                  </a:cubicBezTo>
                  <a:cubicBezTo>
                    <a:pt x="797" y="229"/>
                    <a:pt x="797" y="229"/>
                    <a:pt x="797" y="229"/>
                  </a:cubicBezTo>
                  <a:cubicBezTo>
                    <a:pt x="796" y="226"/>
                    <a:pt x="796" y="226"/>
                    <a:pt x="796" y="226"/>
                  </a:cubicBezTo>
                  <a:cubicBezTo>
                    <a:pt x="796" y="225"/>
                    <a:pt x="796" y="225"/>
                    <a:pt x="796" y="225"/>
                  </a:cubicBezTo>
                  <a:cubicBezTo>
                    <a:pt x="797" y="222"/>
                    <a:pt x="797" y="222"/>
                    <a:pt x="797" y="222"/>
                  </a:cubicBezTo>
                  <a:cubicBezTo>
                    <a:pt x="800" y="221"/>
                    <a:pt x="800" y="221"/>
                    <a:pt x="800" y="221"/>
                  </a:cubicBezTo>
                  <a:cubicBezTo>
                    <a:pt x="800" y="218"/>
                    <a:pt x="800" y="218"/>
                    <a:pt x="80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4" y="212"/>
                    <a:pt x="804" y="212"/>
                    <a:pt x="804" y="212"/>
                  </a:cubicBezTo>
                  <a:cubicBezTo>
                    <a:pt x="810" y="212"/>
                    <a:pt x="810" y="212"/>
                    <a:pt x="810" y="212"/>
                  </a:cubicBezTo>
                  <a:cubicBezTo>
                    <a:pt x="816" y="211"/>
                    <a:pt x="816" y="211"/>
                    <a:pt x="816" y="211"/>
                  </a:cubicBezTo>
                  <a:cubicBezTo>
                    <a:pt x="823" y="211"/>
                    <a:pt x="823" y="211"/>
                    <a:pt x="823" y="211"/>
                  </a:cubicBezTo>
                  <a:cubicBezTo>
                    <a:pt x="830" y="211"/>
                    <a:pt x="830" y="211"/>
                    <a:pt x="830" y="211"/>
                  </a:cubicBezTo>
                  <a:cubicBezTo>
                    <a:pt x="831" y="212"/>
                    <a:pt x="831" y="212"/>
                    <a:pt x="831" y="212"/>
                  </a:cubicBezTo>
                  <a:cubicBezTo>
                    <a:pt x="834" y="213"/>
                    <a:pt x="834" y="213"/>
                    <a:pt x="834" y="213"/>
                  </a:cubicBezTo>
                  <a:cubicBezTo>
                    <a:pt x="836" y="213"/>
                    <a:pt x="836" y="213"/>
                    <a:pt x="836" y="213"/>
                  </a:cubicBezTo>
                  <a:cubicBezTo>
                    <a:pt x="839" y="213"/>
                    <a:pt x="839" y="213"/>
                    <a:pt x="839" y="213"/>
                  </a:cubicBezTo>
                  <a:cubicBezTo>
                    <a:pt x="837" y="212"/>
                    <a:pt x="837" y="212"/>
                    <a:pt x="837" y="212"/>
                  </a:cubicBezTo>
                  <a:cubicBezTo>
                    <a:pt x="837" y="211"/>
                    <a:pt x="837" y="211"/>
                    <a:pt x="837" y="211"/>
                  </a:cubicBezTo>
                  <a:cubicBezTo>
                    <a:pt x="843" y="212"/>
                    <a:pt x="843" y="212"/>
                    <a:pt x="843" y="212"/>
                  </a:cubicBezTo>
                  <a:cubicBezTo>
                    <a:pt x="847" y="212"/>
                    <a:pt x="847" y="212"/>
                    <a:pt x="847" y="212"/>
                  </a:cubicBezTo>
                  <a:cubicBezTo>
                    <a:pt x="850" y="212"/>
                    <a:pt x="850" y="212"/>
                    <a:pt x="850" y="212"/>
                  </a:cubicBezTo>
                  <a:cubicBezTo>
                    <a:pt x="854" y="211"/>
                    <a:pt x="854" y="211"/>
                    <a:pt x="854" y="211"/>
                  </a:cubicBezTo>
                  <a:cubicBezTo>
                    <a:pt x="859" y="212"/>
                    <a:pt x="859" y="212"/>
                    <a:pt x="859" y="212"/>
                  </a:cubicBezTo>
                  <a:cubicBezTo>
                    <a:pt x="860" y="212"/>
                    <a:pt x="860" y="212"/>
                    <a:pt x="860" y="212"/>
                  </a:cubicBezTo>
                  <a:cubicBezTo>
                    <a:pt x="863" y="213"/>
                    <a:pt x="863" y="213"/>
                    <a:pt x="863" y="213"/>
                  </a:cubicBezTo>
                  <a:cubicBezTo>
                    <a:pt x="861" y="212"/>
                    <a:pt x="861" y="212"/>
                    <a:pt x="861" y="212"/>
                  </a:cubicBezTo>
                  <a:cubicBezTo>
                    <a:pt x="860" y="211"/>
                    <a:pt x="860" y="211"/>
                    <a:pt x="860" y="211"/>
                  </a:cubicBezTo>
                  <a:cubicBezTo>
                    <a:pt x="859" y="211"/>
                    <a:pt x="859" y="211"/>
                    <a:pt x="859" y="211"/>
                  </a:cubicBezTo>
                  <a:cubicBezTo>
                    <a:pt x="859" y="209"/>
                    <a:pt x="859" y="209"/>
                    <a:pt x="859" y="209"/>
                  </a:cubicBezTo>
                  <a:cubicBezTo>
                    <a:pt x="860" y="209"/>
                    <a:pt x="860" y="209"/>
                    <a:pt x="860" y="209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3" y="206"/>
                    <a:pt x="863" y="206"/>
                    <a:pt x="863" y="206"/>
                  </a:cubicBezTo>
                  <a:cubicBezTo>
                    <a:pt x="864" y="206"/>
                    <a:pt x="864" y="206"/>
                    <a:pt x="864" y="206"/>
                  </a:cubicBezTo>
                  <a:cubicBezTo>
                    <a:pt x="870" y="208"/>
                    <a:pt x="870" y="208"/>
                    <a:pt x="870" y="208"/>
                  </a:cubicBezTo>
                  <a:cubicBezTo>
                    <a:pt x="876" y="209"/>
                    <a:pt x="876" y="209"/>
                    <a:pt x="876" y="209"/>
                  </a:cubicBezTo>
                  <a:cubicBezTo>
                    <a:pt x="879" y="209"/>
                    <a:pt x="879" y="209"/>
                    <a:pt x="879" y="209"/>
                  </a:cubicBezTo>
                  <a:cubicBezTo>
                    <a:pt x="884" y="209"/>
                    <a:pt x="884" y="209"/>
                    <a:pt x="884" y="209"/>
                  </a:cubicBezTo>
                  <a:cubicBezTo>
                    <a:pt x="889" y="212"/>
                    <a:pt x="889" y="212"/>
                    <a:pt x="889" y="212"/>
                  </a:cubicBezTo>
                  <a:cubicBezTo>
                    <a:pt x="893" y="212"/>
                    <a:pt x="893" y="212"/>
                    <a:pt x="893" y="212"/>
                  </a:cubicBezTo>
                  <a:cubicBezTo>
                    <a:pt x="896" y="213"/>
                    <a:pt x="896" y="213"/>
                    <a:pt x="896" y="213"/>
                  </a:cubicBezTo>
                  <a:cubicBezTo>
                    <a:pt x="893" y="213"/>
                    <a:pt x="893" y="213"/>
                    <a:pt x="893" y="213"/>
                  </a:cubicBezTo>
                  <a:cubicBezTo>
                    <a:pt x="890" y="213"/>
                    <a:pt x="890" y="213"/>
                    <a:pt x="890" y="213"/>
                  </a:cubicBezTo>
                  <a:cubicBezTo>
                    <a:pt x="886" y="215"/>
                    <a:pt x="886" y="215"/>
                    <a:pt x="886" y="215"/>
                  </a:cubicBezTo>
                  <a:cubicBezTo>
                    <a:pt x="892" y="218"/>
                    <a:pt x="892" y="218"/>
                    <a:pt x="892" y="218"/>
                  </a:cubicBezTo>
                  <a:cubicBezTo>
                    <a:pt x="899" y="218"/>
                    <a:pt x="899" y="218"/>
                    <a:pt x="899" y="218"/>
                  </a:cubicBezTo>
                  <a:cubicBezTo>
                    <a:pt x="897" y="216"/>
                    <a:pt x="897" y="216"/>
                    <a:pt x="897" y="216"/>
                  </a:cubicBezTo>
                  <a:cubicBezTo>
                    <a:pt x="902" y="216"/>
                    <a:pt x="902" y="216"/>
                    <a:pt x="902" y="216"/>
                  </a:cubicBezTo>
                  <a:cubicBezTo>
                    <a:pt x="906" y="218"/>
                    <a:pt x="906" y="218"/>
                    <a:pt x="906" y="218"/>
                  </a:cubicBezTo>
                  <a:cubicBezTo>
                    <a:pt x="906" y="215"/>
                    <a:pt x="906" y="215"/>
                    <a:pt x="906" y="215"/>
                  </a:cubicBezTo>
                  <a:cubicBezTo>
                    <a:pt x="907" y="213"/>
                    <a:pt x="907" y="213"/>
                    <a:pt x="907" y="213"/>
                  </a:cubicBezTo>
                  <a:cubicBezTo>
                    <a:pt x="910" y="213"/>
                    <a:pt x="910" y="213"/>
                    <a:pt x="910" y="213"/>
                  </a:cubicBezTo>
                  <a:cubicBezTo>
                    <a:pt x="915" y="215"/>
                    <a:pt x="915" y="215"/>
                    <a:pt x="915" y="215"/>
                  </a:cubicBezTo>
                  <a:cubicBezTo>
                    <a:pt x="916" y="215"/>
                    <a:pt x="916" y="215"/>
                    <a:pt x="916" y="215"/>
                  </a:cubicBezTo>
                  <a:cubicBezTo>
                    <a:pt x="916" y="213"/>
                    <a:pt x="916" y="213"/>
                    <a:pt x="916" y="213"/>
                  </a:cubicBezTo>
                  <a:cubicBezTo>
                    <a:pt x="920" y="213"/>
                    <a:pt x="920" y="213"/>
                    <a:pt x="920" y="213"/>
                  </a:cubicBezTo>
                  <a:cubicBezTo>
                    <a:pt x="922" y="213"/>
                    <a:pt x="922" y="213"/>
                    <a:pt x="922" y="213"/>
                  </a:cubicBezTo>
                  <a:cubicBezTo>
                    <a:pt x="925" y="213"/>
                    <a:pt x="925" y="213"/>
                    <a:pt x="925" y="213"/>
                  </a:cubicBezTo>
                  <a:cubicBezTo>
                    <a:pt x="919" y="211"/>
                    <a:pt x="919" y="211"/>
                    <a:pt x="919" y="211"/>
                  </a:cubicBezTo>
                  <a:cubicBezTo>
                    <a:pt x="916" y="209"/>
                    <a:pt x="916" y="209"/>
                    <a:pt x="916" y="209"/>
                  </a:cubicBezTo>
                  <a:cubicBezTo>
                    <a:pt x="913" y="209"/>
                    <a:pt x="913" y="209"/>
                    <a:pt x="913" y="209"/>
                  </a:cubicBezTo>
                  <a:cubicBezTo>
                    <a:pt x="915" y="211"/>
                    <a:pt x="915" y="211"/>
                    <a:pt x="915" y="211"/>
                  </a:cubicBezTo>
                  <a:cubicBezTo>
                    <a:pt x="912" y="211"/>
                    <a:pt x="912" y="211"/>
                    <a:pt x="912" y="211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8"/>
                    <a:pt x="910" y="208"/>
                    <a:pt x="910" y="208"/>
                  </a:cubicBezTo>
                  <a:cubicBezTo>
                    <a:pt x="912" y="208"/>
                    <a:pt x="912" y="208"/>
                    <a:pt x="912" y="208"/>
                  </a:cubicBezTo>
                  <a:cubicBezTo>
                    <a:pt x="907" y="206"/>
                    <a:pt x="907" y="206"/>
                    <a:pt x="907" y="206"/>
                  </a:cubicBezTo>
                  <a:cubicBezTo>
                    <a:pt x="907" y="205"/>
                    <a:pt x="907" y="205"/>
                    <a:pt x="907" y="205"/>
                  </a:cubicBezTo>
                  <a:cubicBezTo>
                    <a:pt x="909" y="205"/>
                    <a:pt x="909" y="205"/>
                    <a:pt x="909" y="205"/>
                  </a:cubicBezTo>
                  <a:cubicBezTo>
                    <a:pt x="907" y="202"/>
                    <a:pt x="907" y="202"/>
                    <a:pt x="907" y="202"/>
                  </a:cubicBezTo>
                  <a:cubicBezTo>
                    <a:pt x="906" y="201"/>
                    <a:pt x="906" y="201"/>
                    <a:pt x="906" y="201"/>
                  </a:cubicBezTo>
                  <a:cubicBezTo>
                    <a:pt x="907" y="198"/>
                    <a:pt x="907" y="198"/>
                    <a:pt x="907" y="198"/>
                  </a:cubicBezTo>
                  <a:cubicBezTo>
                    <a:pt x="909" y="196"/>
                    <a:pt x="909" y="196"/>
                    <a:pt x="909" y="196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3"/>
                    <a:pt x="910" y="193"/>
                    <a:pt x="910" y="193"/>
                  </a:cubicBezTo>
                  <a:cubicBezTo>
                    <a:pt x="909" y="191"/>
                    <a:pt x="909" y="191"/>
                    <a:pt x="909" y="191"/>
                  </a:cubicBezTo>
                  <a:cubicBezTo>
                    <a:pt x="909" y="189"/>
                    <a:pt x="909" y="189"/>
                    <a:pt x="909" y="189"/>
                  </a:cubicBezTo>
                  <a:cubicBezTo>
                    <a:pt x="910" y="188"/>
                    <a:pt x="910" y="188"/>
                    <a:pt x="910" y="188"/>
                  </a:cubicBezTo>
                  <a:cubicBezTo>
                    <a:pt x="910" y="186"/>
                    <a:pt x="910" y="186"/>
                    <a:pt x="910" y="186"/>
                  </a:cubicBezTo>
                  <a:cubicBezTo>
                    <a:pt x="909" y="185"/>
                    <a:pt x="909" y="185"/>
                    <a:pt x="909" y="185"/>
                  </a:cubicBezTo>
                  <a:cubicBezTo>
                    <a:pt x="910" y="183"/>
                    <a:pt x="910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2" y="182"/>
                    <a:pt x="912" y="182"/>
                    <a:pt x="912" y="182"/>
                  </a:cubicBezTo>
                  <a:cubicBezTo>
                    <a:pt x="912" y="181"/>
                    <a:pt x="912" y="181"/>
                    <a:pt x="912" y="181"/>
                  </a:cubicBezTo>
                  <a:cubicBezTo>
                    <a:pt x="917" y="182"/>
                    <a:pt x="917" y="182"/>
                    <a:pt x="917" y="182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6" y="179"/>
                    <a:pt x="926" y="179"/>
                    <a:pt x="926" y="179"/>
                  </a:cubicBezTo>
                  <a:cubicBezTo>
                    <a:pt x="929" y="181"/>
                    <a:pt x="929" y="181"/>
                    <a:pt x="929" y="181"/>
                  </a:cubicBezTo>
                  <a:cubicBezTo>
                    <a:pt x="930" y="181"/>
                    <a:pt x="930" y="181"/>
                    <a:pt x="930" y="181"/>
                  </a:cubicBezTo>
                  <a:cubicBezTo>
                    <a:pt x="933" y="182"/>
                    <a:pt x="933" y="182"/>
                    <a:pt x="933" y="182"/>
                  </a:cubicBezTo>
                  <a:cubicBezTo>
                    <a:pt x="935" y="182"/>
                    <a:pt x="935" y="182"/>
                    <a:pt x="935" y="182"/>
                  </a:cubicBezTo>
                  <a:cubicBezTo>
                    <a:pt x="936" y="179"/>
                    <a:pt x="936" y="179"/>
                    <a:pt x="936" y="179"/>
                  </a:cubicBezTo>
                  <a:cubicBezTo>
                    <a:pt x="937" y="181"/>
                    <a:pt x="937" y="181"/>
                    <a:pt x="937" y="181"/>
                  </a:cubicBezTo>
                  <a:cubicBezTo>
                    <a:pt x="940" y="183"/>
                    <a:pt x="940" y="183"/>
                    <a:pt x="940" y="183"/>
                  </a:cubicBezTo>
                  <a:cubicBezTo>
                    <a:pt x="940" y="185"/>
                    <a:pt x="940" y="185"/>
                    <a:pt x="940" y="185"/>
                  </a:cubicBezTo>
                  <a:cubicBezTo>
                    <a:pt x="942" y="186"/>
                    <a:pt x="942" y="186"/>
                    <a:pt x="942" y="186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8"/>
                    <a:pt x="940" y="188"/>
                    <a:pt x="940" y="188"/>
                  </a:cubicBezTo>
                  <a:cubicBezTo>
                    <a:pt x="945" y="191"/>
                    <a:pt x="945" y="191"/>
                    <a:pt x="945" y="191"/>
                  </a:cubicBezTo>
                  <a:cubicBezTo>
                    <a:pt x="946" y="192"/>
                    <a:pt x="946" y="192"/>
                    <a:pt x="946" y="192"/>
                  </a:cubicBezTo>
                  <a:cubicBezTo>
                    <a:pt x="947" y="191"/>
                    <a:pt x="947" y="191"/>
                    <a:pt x="947" y="191"/>
                  </a:cubicBezTo>
                  <a:cubicBezTo>
                    <a:pt x="949" y="191"/>
                    <a:pt x="949" y="191"/>
                    <a:pt x="949" y="191"/>
                  </a:cubicBezTo>
                  <a:cubicBezTo>
                    <a:pt x="950" y="192"/>
                    <a:pt x="950" y="192"/>
                    <a:pt x="950" y="192"/>
                  </a:cubicBezTo>
                  <a:cubicBezTo>
                    <a:pt x="952" y="193"/>
                    <a:pt x="952" y="193"/>
                    <a:pt x="952" y="193"/>
                  </a:cubicBezTo>
                  <a:cubicBezTo>
                    <a:pt x="952" y="195"/>
                    <a:pt x="952" y="195"/>
                    <a:pt x="952" y="195"/>
                  </a:cubicBezTo>
                  <a:cubicBezTo>
                    <a:pt x="953" y="196"/>
                    <a:pt x="953" y="196"/>
                    <a:pt x="953" y="196"/>
                  </a:cubicBezTo>
                  <a:cubicBezTo>
                    <a:pt x="955" y="195"/>
                    <a:pt x="955" y="195"/>
                    <a:pt x="955" y="195"/>
                  </a:cubicBezTo>
                  <a:cubicBezTo>
                    <a:pt x="958" y="195"/>
                    <a:pt x="958" y="195"/>
                    <a:pt x="958" y="195"/>
                  </a:cubicBezTo>
                  <a:cubicBezTo>
                    <a:pt x="958" y="192"/>
                    <a:pt x="958" y="192"/>
                    <a:pt x="958" y="192"/>
                  </a:cubicBezTo>
                  <a:cubicBezTo>
                    <a:pt x="958" y="191"/>
                    <a:pt x="958" y="191"/>
                    <a:pt x="958" y="191"/>
                  </a:cubicBezTo>
                  <a:cubicBezTo>
                    <a:pt x="959" y="186"/>
                    <a:pt x="959" y="186"/>
                    <a:pt x="959" y="186"/>
                  </a:cubicBezTo>
                  <a:cubicBezTo>
                    <a:pt x="959" y="185"/>
                    <a:pt x="959" y="185"/>
                    <a:pt x="959" y="185"/>
                  </a:cubicBezTo>
                  <a:cubicBezTo>
                    <a:pt x="960" y="183"/>
                    <a:pt x="960" y="183"/>
                    <a:pt x="960" y="183"/>
                  </a:cubicBezTo>
                  <a:cubicBezTo>
                    <a:pt x="962" y="183"/>
                    <a:pt x="962" y="183"/>
                    <a:pt x="962" y="183"/>
                  </a:cubicBezTo>
                  <a:cubicBezTo>
                    <a:pt x="963" y="182"/>
                    <a:pt x="963" y="182"/>
                    <a:pt x="963" y="182"/>
                  </a:cubicBezTo>
                  <a:cubicBezTo>
                    <a:pt x="965" y="182"/>
                    <a:pt x="965" y="182"/>
                    <a:pt x="965" y="182"/>
                  </a:cubicBezTo>
                  <a:cubicBezTo>
                    <a:pt x="968" y="185"/>
                    <a:pt x="968" y="185"/>
                    <a:pt x="968" y="185"/>
                  </a:cubicBezTo>
                  <a:cubicBezTo>
                    <a:pt x="968" y="183"/>
                    <a:pt x="968" y="183"/>
                    <a:pt x="968" y="183"/>
                  </a:cubicBezTo>
                  <a:cubicBezTo>
                    <a:pt x="969" y="183"/>
                    <a:pt x="969" y="183"/>
                    <a:pt x="969" y="183"/>
                  </a:cubicBezTo>
                  <a:cubicBezTo>
                    <a:pt x="965" y="181"/>
                    <a:pt x="965" y="181"/>
                    <a:pt x="965" y="181"/>
                  </a:cubicBezTo>
                  <a:cubicBezTo>
                    <a:pt x="962" y="179"/>
                    <a:pt x="962" y="179"/>
                    <a:pt x="962" y="179"/>
                  </a:cubicBezTo>
                  <a:cubicBezTo>
                    <a:pt x="959" y="176"/>
                    <a:pt x="959" y="176"/>
                    <a:pt x="959" y="176"/>
                  </a:cubicBezTo>
                  <a:cubicBezTo>
                    <a:pt x="959" y="175"/>
                    <a:pt x="959" y="175"/>
                    <a:pt x="959" y="175"/>
                  </a:cubicBezTo>
                  <a:cubicBezTo>
                    <a:pt x="959" y="173"/>
                    <a:pt x="959" y="173"/>
                    <a:pt x="959" y="173"/>
                  </a:cubicBezTo>
                  <a:cubicBezTo>
                    <a:pt x="958" y="173"/>
                    <a:pt x="958" y="173"/>
                    <a:pt x="958" y="173"/>
                  </a:cubicBezTo>
                  <a:cubicBezTo>
                    <a:pt x="956" y="172"/>
                    <a:pt x="956" y="172"/>
                    <a:pt x="956" y="172"/>
                  </a:cubicBezTo>
                  <a:cubicBezTo>
                    <a:pt x="962" y="170"/>
                    <a:pt x="962" y="170"/>
                    <a:pt x="962" y="170"/>
                  </a:cubicBezTo>
                  <a:cubicBezTo>
                    <a:pt x="965" y="170"/>
                    <a:pt x="965" y="170"/>
                    <a:pt x="965" y="170"/>
                  </a:cubicBezTo>
                  <a:cubicBezTo>
                    <a:pt x="968" y="170"/>
                    <a:pt x="968" y="170"/>
                    <a:pt x="968" y="170"/>
                  </a:cubicBezTo>
                  <a:cubicBezTo>
                    <a:pt x="973" y="172"/>
                    <a:pt x="973" y="172"/>
                    <a:pt x="973" y="172"/>
                  </a:cubicBezTo>
                  <a:cubicBezTo>
                    <a:pt x="979" y="173"/>
                    <a:pt x="979" y="173"/>
                    <a:pt x="979" y="173"/>
                  </a:cubicBezTo>
                  <a:cubicBezTo>
                    <a:pt x="975" y="173"/>
                    <a:pt x="975" y="173"/>
                    <a:pt x="975" y="173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73" y="173"/>
                    <a:pt x="973" y="173"/>
                    <a:pt x="973" y="173"/>
                  </a:cubicBezTo>
                  <a:cubicBezTo>
                    <a:pt x="972" y="172"/>
                    <a:pt x="972" y="172"/>
                    <a:pt x="972" y="172"/>
                  </a:cubicBezTo>
                  <a:cubicBezTo>
                    <a:pt x="969" y="173"/>
                    <a:pt x="969" y="173"/>
                    <a:pt x="969" y="173"/>
                  </a:cubicBezTo>
                  <a:cubicBezTo>
                    <a:pt x="968" y="175"/>
                    <a:pt x="968" y="175"/>
                    <a:pt x="968" y="175"/>
                  </a:cubicBezTo>
                  <a:cubicBezTo>
                    <a:pt x="969" y="176"/>
                    <a:pt x="969" y="176"/>
                    <a:pt x="969" y="176"/>
                  </a:cubicBezTo>
                  <a:cubicBezTo>
                    <a:pt x="972" y="181"/>
                    <a:pt x="972" y="181"/>
                    <a:pt x="972" y="181"/>
                  </a:cubicBezTo>
                  <a:cubicBezTo>
                    <a:pt x="975" y="182"/>
                    <a:pt x="975" y="182"/>
                    <a:pt x="975" y="182"/>
                  </a:cubicBezTo>
                  <a:cubicBezTo>
                    <a:pt x="975" y="183"/>
                    <a:pt x="975" y="183"/>
                    <a:pt x="975" y="183"/>
                  </a:cubicBezTo>
                  <a:cubicBezTo>
                    <a:pt x="976" y="185"/>
                    <a:pt x="976" y="185"/>
                    <a:pt x="976" y="185"/>
                  </a:cubicBezTo>
                  <a:cubicBezTo>
                    <a:pt x="979" y="186"/>
                    <a:pt x="979" y="186"/>
                    <a:pt x="979" y="186"/>
                  </a:cubicBezTo>
                  <a:cubicBezTo>
                    <a:pt x="980" y="188"/>
                    <a:pt x="980" y="188"/>
                    <a:pt x="980" y="188"/>
                  </a:cubicBezTo>
                  <a:cubicBezTo>
                    <a:pt x="980" y="189"/>
                    <a:pt x="980" y="189"/>
                    <a:pt x="980" y="189"/>
                  </a:cubicBezTo>
                  <a:cubicBezTo>
                    <a:pt x="982" y="191"/>
                    <a:pt x="982" y="191"/>
                    <a:pt x="982" y="191"/>
                  </a:cubicBezTo>
                  <a:cubicBezTo>
                    <a:pt x="983" y="192"/>
                    <a:pt x="983" y="192"/>
                    <a:pt x="983" y="192"/>
                  </a:cubicBezTo>
                  <a:cubicBezTo>
                    <a:pt x="980" y="193"/>
                    <a:pt x="980" y="193"/>
                    <a:pt x="980" y="193"/>
                  </a:cubicBezTo>
                  <a:cubicBezTo>
                    <a:pt x="979" y="193"/>
                    <a:pt x="979" y="193"/>
                    <a:pt x="979" y="193"/>
                  </a:cubicBezTo>
                  <a:cubicBezTo>
                    <a:pt x="978" y="193"/>
                    <a:pt x="978" y="193"/>
                    <a:pt x="978" y="193"/>
                  </a:cubicBezTo>
                  <a:cubicBezTo>
                    <a:pt x="976" y="195"/>
                    <a:pt x="976" y="195"/>
                    <a:pt x="976" y="195"/>
                  </a:cubicBezTo>
                  <a:cubicBezTo>
                    <a:pt x="973" y="198"/>
                    <a:pt x="973" y="198"/>
                    <a:pt x="973" y="198"/>
                  </a:cubicBezTo>
                  <a:cubicBezTo>
                    <a:pt x="975" y="201"/>
                    <a:pt x="975" y="201"/>
                    <a:pt x="975" y="201"/>
                  </a:cubicBezTo>
                  <a:cubicBezTo>
                    <a:pt x="975" y="202"/>
                    <a:pt x="975" y="202"/>
                    <a:pt x="975" y="202"/>
                  </a:cubicBezTo>
                  <a:cubicBezTo>
                    <a:pt x="973" y="203"/>
                    <a:pt x="973" y="203"/>
                    <a:pt x="973" y="203"/>
                  </a:cubicBezTo>
                  <a:cubicBezTo>
                    <a:pt x="973" y="205"/>
                    <a:pt x="973" y="205"/>
                    <a:pt x="973" y="205"/>
                  </a:cubicBezTo>
                  <a:cubicBezTo>
                    <a:pt x="973" y="208"/>
                    <a:pt x="973" y="208"/>
                    <a:pt x="973" y="208"/>
                  </a:cubicBezTo>
                  <a:cubicBezTo>
                    <a:pt x="972" y="209"/>
                    <a:pt x="972" y="209"/>
                    <a:pt x="972" y="209"/>
                  </a:cubicBezTo>
                  <a:cubicBezTo>
                    <a:pt x="972" y="211"/>
                    <a:pt x="972" y="211"/>
                    <a:pt x="972" y="211"/>
                  </a:cubicBezTo>
                  <a:cubicBezTo>
                    <a:pt x="972" y="212"/>
                    <a:pt x="972" y="212"/>
                    <a:pt x="972" y="212"/>
                  </a:cubicBezTo>
                  <a:cubicBezTo>
                    <a:pt x="972" y="213"/>
                    <a:pt x="972" y="213"/>
                    <a:pt x="972" y="213"/>
                  </a:cubicBezTo>
                  <a:cubicBezTo>
                    <a:pt x="970" y="215"/>
                    <a:pt x="970" y="215"/>
                    <a:pt x="970" y="215"/>
                  </a:cubicBezTo>
                  <a:cubicBezTo>
                    <a:pt x="972" y="216"/>
                    <a:pt x="972" y="216"/>
                    <a:pt x="972" y="216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3" y="219"/>
                    <a:pt x="973" y="219"/>
                    <a:pt x="973" y="219"/>
                  </a:cubicBezTo>
                  <a:cubicBezTo>
                    <a:pt x="973" y="221"/>
                    <a:pt x="973" y="221"/>
                    <a:pt x="973" y="221"/>
                  </a:cubicBezTo>
                  <a:cubicBezTo>
                    <a:pt x="973" y="222"/>
                    <a:pt x="973" y="222"/>
                    <a:pt x="973" y="222"/>
                  </a:cubicBezTo>
                  <a:cubicBezTo>
                    <a:pt x="972" y="222"/>
                    <a:pt x="972" y="222"/>
                    <a:pt x="972" y="222"/>
                  </a:cubicBezTo>
                  <a:cubicBezTo>
                    <a:pt x="972" y="224"/>
                    <a:pt x="972" y="224"/>
                    <a:pt x="972" y="224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0" y="228"/>
                    <a:pt x="970" y="228"/>
                    <a:pt x="970" y="228"/>
                  </a:cubicBezTo>
                  <a:cubicBezTo>
                    <a:pt x="970" y="229"/>
                    <a:pt x="970" y="229"/>
                    <a:pt x="970" y="229"/>
                  </a:cubicBezTo>
                  <a:cubicBezTo>
                    <a:pt x="968" y="228"/>
                    <a:pt x="968" y="228"/>
                    <a:pt x="968" y="228"/>
                  </a:cubicBezTo>
                  <a:cubicBezTo>
                    <a:pt x="965" y="228"/>
                    <a:pt x="965" y="228"/>
                    <a:pt x="965" y="228"/>
                  </a:cubicBezTo>
                  <a:cubicBezTo>
                    <a:pt x="965" y="231"/>
                    <a:pt x="965" y="231"/>
                    <a:pt x="965" y="231"/>
                  </a:cubicBezTo>
                  <a:cubicBezTo>
                    <a:pt x="965" y="232"/>
                    <a:pt x="965" y="232"/>
                    <a:pt x="965" y="232"/>
                  </a:cubicBezTo>
                  <a:cubicBezTo>
                    <a:pt x="962" y="231"/>
                    <a:pt x="962" y="231"/>
                    <a:pt x="962" y="231"/>
                  </a:cubicBezTo>
                  <a:cubicBezTo>
                    <a:pt x="959" y="231"/>
                    <a:pt x="959" y="231"/>
                    <a:pt x="959" y="231"/>
                  </a:cubicBezTo>
                  <a:cubicBezTo>
                    <a:pt x="962" y="234"/>
                    <a:pt x="962" y="234"/>
                    <a:pt x="962" y="234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6" y="238"/>
                    <a:pt x="966" y="238"/>
                    <a:pt x="966" y="238"/>
                  </a:cubicBezTo>
                  <a:cubicBezTo>
                    <a:pt x="968" y="241"/>
                    <a:pt x="968" y="241"/>
                    <a:pt x="968" y="241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6" y="242"/>
                    <a:pt x="966" y="242"/>
                    <a:pt x="966" y="242"/>
                  </a:cubicBezTo>
                  <a:cubicBezTo>
                    <a:pt x="965" y="245"/>
                    <a:pt x="965" y="245"/>
                    <a:pt x="965" y="245"/>
                  </a:cubicBezTo>
                  <a:cubicBezTo>
                    <a:pt x="965" y="246"/>
                    <a:pt x="965" y="246"/>
                    <a:pt x="965" y="246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72" y="255"/>
                    <a:pt x="972" y="255"/>
                    <a:pt x="972" y="255"/>
                  </a:cubicBezTo>
                  <a:cubicBezTo>
                    <a:pt x="979" y="264"/>
                    <a:pt x="979" y="264"/>
                    <a:pt x="979" y="264"/>
                  </a:cubicBezTo>
                  <a:cubicBezTo>
                    <a:pt x="986" y="271"/>
                    <a:pt x="986" y="271"/>
                    <a:pt x="986" y="271"/>
                  </a:cubicBezTo>
                  <a:cubicBezTo>
                    <a:pt x="1005" y="287"/>
                    <a:pt x="1005" y="287"/>
                    <a:pt x="1005" y="287"/>
                  </a:cubicBezTo>
                  <a:cubicBezTo>
                    <a:pt x="1012" y="294"/>
                    <a:pt x="1012" y="294"/>
                    <a:pt x="1012" y="294"/>
                  </a:cubicBezTo>
                  <a:cubicBezTo>
                    <a:pt x="1016" y="298"/>
                    <a:pt x="1016" y="298"/>
                    <a:pt x="1016" y="298"/>
                  </a:cubicBezTo>
                  <a:cubicBezTo>
                    <a:pt x="1021" y="300"/>
                    <a:pt x="1021" y="300"/>
                    <a:pt x="1021" y="300"/>
                  </a:cubicBezTo>
                  <a:cubicBezTo>
                    <a:pt x="1019" y="300"/>
                    <a:pt x="1019" y="300"/>
                    <a:pt x="1019" y="300"/>
                  </a:cubicBezTo>
                  <a:cubicBezTo>
                    <a:pt x="1021" y="301"/>
                    <a:pt x="1021" y="301"/>
                    <a:pt x="1021" y="301"/>
                  </a:cubicBezTo>
                  <a:cubicBezTo>
                    <a:pt x="1023" y="304"/>
                    <a:pt x="1023" y="304"/>
                    <a:pt x="1023" y="304"/>
                  </a:cubicBezTo>
                  <a:cubicBezTo>
                    <a:pt x="1031" y="310"/>
                    <a:pt x="1031" y="310"/>
                    <a:pt x="1031" y="310"/>
                  </a:cubicBezTo>
                  <a:cubicBezTo>
                    <a:pt x="1032" y="312"/>
                    <a:pt x="1032" y="312"/>
                    <a:pt x="1032" y="312"/>
                  </a:cubicBezTo>
                  <a:cubicBezTo>
                    <a:pt x="1036" y="315"/>
                    <a:pt x="1036" y="315"/>
                    <a:pt x="1036" y="315"/>
                  </a:cubicBezTo>
                  <a:cubicBezTo>
                    <a:pt x="1039" y="317"/>
                    <a:pt x="1039" y="317"/>
                    <a:pt x="1039" y="317"/>
                  </a:cubicBezTo>
                  <a:cubicBezTo>
                    <a:pt x="1041" y="320"/>
                    <a:pt x="1041" y="320"/>
                    <a:pt x="1041" y="320"/>
                  </a:cubicBezTo>
                  <a:cubicBezTo>
                    <a:pt x="1044" y="315"/>
                    <a:pt x="1044" y="315"/>
                    <a:pt x="1044" y="315"/>
                  </a:cubicBezTo>
                  <a:cubicBezTo>
                    <a:pt x="1044" y="314"/>
                    <a:pt x="1044" y="314"/>
                    <a:pt x="1044" y="314"/>
                  </a:cubicBezTo>
                  <a:cubicBezTo>
                    <a:pt x="1044" y="312"/>
                    <a:pt x="1044" y="312"/>
                    <a:pt x="1044" y="312"/>
                  </a:cubicBezTo>
                  <a:cubicBezTo>
                    <a:pt x="1045" y="310"/>
                    <a:pt x="1045" y="310"/>
                    <a:pt x="1045" y="310"/>
                  </a:cubicBezTo>
                  <a:cubicBezTo>
                    <a:pt x="1045" y="307"/>
                    <a:pt x="1045" y="307"/>
                    <a:pt x="1045" y="307"/>
                  </a:cubicBezTo>
                  <a:cubicBezTo>
                    <a:pt x="1044" y="302"/>
                    <a:pt x="1044" y="302"/>
                    <a:pt x="1044" y="302"/>
                  </a:cubicBezTo>
                  <a:cubicBezTo>
                    <a:pt x="1041" y="298"/>
                    <a:pt x="1041" y="298"/>
                    <a:pt x="1041" y="298"/>
                  </a:cubicBezTo>
                  <a:cubicBezTo>
                    <a:pt x="1039" y="297"/>
                    <a:pt x="1039" y="297"/>
                    <a:pt x="1039" y="297"/>
                  </a:cubicBezTo>
                  <a:cubicBezTo>
                    <a:pt x="1038" y="295"/>
                    <a:pt x="1038" y="295"/>
                    <a:pt x="1038" y="295"/>
                  </a:cubicBezTo>
                  <a:cubicBezTo>
                    <a:pt x="1036" y="294"/>
                    <a:pt x="1036" y="294"/>
                    <a:pt x="1036" y="294"/>
                  </a:cubicBezTo>
                  <a:cubicBezTo>
                    <a:pt x="1035" y="292"/>
                    <a:pt x="1035" y="292"/>
                    <a:pt x="1035" y="292"/>
                  </a:cubicBezTo>
                  <a:cubicBezTo>
                    <a:pt x="1036" y="292"/>
                    <a:pt x="1036" y="292"/>
                    <a:pt x="1036" y="292"/>
                  </a:cubicBezTo>
                  <a:cubicBezTo>
                    <a:pt x="1038" y="294"/>
                    <a:pt x="1038" y="294"/>
                    <a:pt x="1038" y="294"/>
                  </a:cubicBezTo>
                  <a:cubicBezTo>
                    <a:pt x="1041" y="291"/>
                    <a:pt x="1041" y="291"/>
                    <a:pt x="1041" y="291"/>
                  </a:cubicBezTo>
                  <a:cubicBezTo>
                    <a:pt x="1044" y="289"/>
                    <a:pt x="1044" y="289"/>
                    <a:pt x="1044" y="289"/>
                  </a:cubicBezTo>
                  <a:cubicBezTo>
                    <a:pt x="1045" y="289"/>
                    <a:pt x="1045" y="289"/>
                    <a:pt x="1045" y="289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8" y="291"/>
                    <a:pt x="1048" y="291"/>
                    <a:pt x="1048" y="291"/>
                  </a:cubicBezTo>
                  <a:cubicBezTo>
                    <a:pt x="1049" y="291"/>
                    <a:pt x="1049" y="291"/>
                    <a:pt x="1049" y="291"/>
                  </a:cubicBezTo>
                  <a:cubicBezTo>
                    <a:pt x="1046" y="288"/>
                    <a:pt x="1046" y="288"/>
                    <a:pt x="1046" y="288"/>
                  </a:cubicBezTo>
                  <a:cubicBezTo>
                    <a:pt x="1044" y="287"/>
                    <a:pt x="1044" y="287"/>
                    <a:pt x="1044" y="287"/>
                  </a:cubicBezTo>
                  <a:cubicBezTo>
                    <a:pt x="1042" y="285"/>
                    <a:pt x="1042" y="285"/>
                    <a:pt x="1042" y="285"/>
                  </a:cubicBezTo>
                  <a:cubicBezTo>
                    <a:pt x="1039" y="282"/>
                    <a:pt x="1039" y="282"/>
                    <a:pt x="1039" y="282"/>
                  </a:cubicBezTo>
                  <a:cubicBezTo>
                    <a:pt x="1038" y="279"/>
                    <a:pt x="1038" y="279"/>
                    <a:pt x="1038" y="279"/>
                  </a:cubicBezTo>
                  <a:cubicBezTo>
                    <a:pt x="1038" y="278"/>
                    <a:pt x="1038" y="278"/>
                    <a:pt x="1038" y="278"/>
                  </a:cubicBezTo>
                  <a:cubicBezTo>
                    <a:pt x="1038" y="277"/>
                    <a:pt x="1038" y="277"/>
                    <a:pt x="1038" y="277"/>
                  </a:cubicBezTo>
                  <a:cubicBezTo>
                    <a:pt x="1039" y="274"/>
                    <a:pt x="1039" y="274"/>
                    <a:pt x="1039" y="274"/>
                  </a:cubicBezTo>
                  <a:cubicBezTo>
                    <a:pt x="1041" y="272"/>
                    <a:pt x="1041" y="272"/>
                    <a:pt x="1041" y="272"/>
                  </a:cubicBezTo>
                  <a:cubicBezTo>
                    <a:pt x="1042" y="272"/>
                    <a:pt x="1042" y="272"/>
                    <a:pt x="1042" y="272"/>
                  </a:cubicBezTo>
                  <a:cubicBezTo>
                    <a:pt x="1046" y="274"/>
                    <a:pt x="1046" y="274"/>
                    <a:pt x="1046" y="274"/>
                  </a:cubicBezTo>
                  <a:cubicBezTo>
                    <a:pt x="1049" y="274"/>
                    <a:pt x="1049" y="274"/>
                    <a:pt x="1049" y="274"/>
                  </a:cubicBezTo>
                  <a:cubicBezTo>
                    <a:pt x="1051" y="271"/>
                    <a:pt x="1051" y="271"/>
                    <a:pt x="1051" y="271"/>
                  </a:cubicBezTo>
                  <a:cubicBezTo>
                    <a:pt x="1051" y="269"/>
                    <a:pt x="1051" y="269"/>
                    <a:pt x="1051" y="269"/>
                  </a:cubicBezTo>
                  <a:cubicBezTo>
                    <a:pt x="1045" y="267"/>
                    <a:pt x="1045" y="267"/>
                    <a:pt x="1045" y="267"/>
                  </a:cubicBezTo>
                  <a:cubicBezTo>
                    <a:pt x="1041" y="264"/>
                    <a:pt x="1041" y="264"/>
                    <a:pt x="1041" y="264"/>
                  </a:cubicBezTo>
                  <a:cubicBezTo>
                    <a:pt x="1038" y="261"/>
                    <a:pt x="1038" y="261"/>
                    <a:pt x="1038" y="261"/>
                  </a:cubicBezTo>
                  <a:cubicBezTo>
                    <a:pt x="1035" y="258"/>
                    <a:pt x="1035" y="258"/>
                    <a:pt x="1035" y="258"/>
                  </a:cubicBezTo>
                  <a:cubicBezTo>
                    <a:pt x="1033" y="254"/>
                    <a:pt x="1033" y="254"/>
                    <a:pt x="1033" y="254"/>
                  </a:cubicBezTo>
                  <a:cubicBezTo>
                    <a:pt x="1033" y="252"/>
                    <a:pt x="1033" y="252"/>
                    <a:pt x="1033" y="252"/>
                  </a:cubicBezTo>
                  <a:cubicBezTo>
                    <a:pt x="1035" y="251"/>
                    <a:pt x="1035" y="251"/>
                    <a:pt x="1035" y="251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6" y="248"/>
                    <a:pt x="1036" y="248"/>
                    <a:pt x="1036" y="248"/>
                  </a:cubicBezTo>
                  <a:cubicBezTo>
                    <a:pt x="1038" y="248"/>
                    <a:pt x="1038" y="248"/>
                    <a:pt x="1038" y="248"/>
                  </a:cubicBezTo>
                  <a:cubicBezTo>
                    <a:pt x="1036" y="249"/>
                    <a:pt x="1036" y="249"/>
                    <a:pt x="1036" y="249"/>
                  </a:cubicBezTo>
                  <a:cubicBezTo>
                    <a:pt x="1036" y="251"/>
                    <a:pt x="1036" y="251"/>
                    <a:pt x="1036" y="251"/>
                  </a:cubicBezTo>
                  <a:cubicBezTo>
                    <a:pt x="1039" y="254"/>
                    <a:pt x="1039" y="254"/>
                    <a:pt x="1039" y="254"/>
                  </a:cubicBezTo>
                  <a:cubicBezTo>
                    <a:pt x="1042" y="254"/>
                    <a:pt x="1042" y="254"/>
                    <a:pt x="1042" y="254"/>
                  </a:cubicBezTo>
                  <a:cubicBezTo>
                    <a:pt x="1044" y="252"/>
                    <a:pt x="1044" y="252"/>
                    <a:pt x="1044" y="252"/>
                  </a:cubicBezTo>
                  <a:cubicBezTo>
                    <a:pt x="1044" y="251"/>
                    <a:pt x="1044" y="251"/>
                    <a:pt x="1044" y="251"/>
                  </a:cubicBezTo>
                  <a:cubicBezTo>
                    <a:pt x="1041" y="248"/>
                    <a:pt x="1041" y="248"/>
                    <a:pt x="1041" y="248"/>
                  </a:cubicBezTo>
                  <a:cubicBezTo>
                    <a:pt x="1035" y="245"/>
                    <a:pt x="1035" y="245"/>
                    <a:pt x="1035" y="245"/>
                  </a:cubicBezTo>
                  <a:cubicBezTo>
                    <a:pt x="1032" y="244"/>
                    <a:pt x="1032" y="244"/>
                    <a:pt x="1032" y="244"/>
                  </a:cubicBezTo>
                  <a:cubicBezTo>
                    <a:pt x="1029" y="242"/>
                    <a:pt x="1029" y="242"/>
                    <a:pt x="1029" y="242"/>
                  </a:cubicBezTo>
                  <a:cubicBezTo>
                    <a:pt x="1025" y="239"/>
                    <a:pt x="1025" y="239"/>
                    <a:pt x="1025" y="239"/>
                  </a:cubicBezTo>
                  <a:cubicBezTo>
                    <a:pt x="1023" y="238"/>
                    <a:pt x="1023" y="238"/>
                    <a:pt x="1023" y="238"/>
                  </a:cubicBezTo>
                  <a:cubicBezTo>
                    <a:pt x="1023" y="236"/>
                    <a:pt x="1023" y="236"/>
                    <a:pt x="1023" y="236"/>
                  </a:cubicBezTo>
                  <a:cubicBezTo>
                    <a:pt x="1023" y="234"/>
                    <a:pt x="1023" y="234"/>
                    <a:pt x="1023" y="234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19" y="231"/>
                    <a:pt x="1019" y="231"/>
                    <a:pt x="1019" y="231"/>
                  </a:cubicBezTo>
                  <a:cubicBezTo>
                    <a:pt x="1016" y="229"/>
                    <a:pt x="1016" y="229"/>
                    <a:pt x="1016" y="229"/>
                  </a:cubicBezTo>
                  <a:cubicBezTo>
                    <a:pt x="1013" y="229"/>
                    <a:pt x="1013" y="229"/>
                    <a:pt x="1013" y="229"/>
                  </a:cubicBezTo>
                  <a:cubicBezTo>
                    <a:pt x="1015" y="232"/>
                    <a:pt x="1015" y="232"/>
                    <a:pt x="1015" y="232"/>
                  </a:cubicBezTo>
                  <a:cubicBezTo>
                    <a:pt x="1013" y="232"/>
                    <a:pt x="1013" y="232"/>
                    <a:pt x="1013" y="232"/>
                  </a:cubicBezTo>
                  <a:cubicBezTo>
                    <a:pt x="1012" y="231"/>
                    <a:pt x="1012" y="231"/>
                    <a:pt x="1012" y="231"/>
                  </a:cubicBezTo>
                  <a:cubicBezTo>
                    <a:pt x="1009" y="231"/>
                    <a:pt x="1009" y="231"/>
                    <a:pt x="1009" y="231"/>
                  </a:cubicBezTo>
                  <a:cubicBezTo>
                    <a:pt x="1006" y="228"/>
                    <a:pt x="1006" y="228"/>
                    <a:pt x="1006" y="228"/>
                  </a:cubicBezTo>
                  <a:cubicBezTo>
                    <a:pt x="1003" y="225"/>
                    <a:pt x="1003" y="225"/>
                    <a:pt x="1003" y="225"/>
                  </a:cubicBezTo>
                  <a:cubicBezTo>
                    <a:pt x="1002" y="221"/>
                    <a:pt x="1002" y="221"/>
                    <a:pt x="1002" y="221"/>
                  </a:cubicBezTo>
                  <a:cubicBezTo>
                    <a:pt x="1002" y="218"/>
                    <a:pt x="1002" y="218"/>
                    <a:pt x="1002" y="218"/>
                  </a:cubicBezTo>
                  <a:cubicBezTo>
                    <a:pt x="1002" y="216"/>
                    <a:pt x="1002" y="216"/>
                    <a:pt x="1002" y="216"/>
                  </a:cubicBezTo>
                  <a:cubicBezTo>
                    <a:pt x="1003" y="216"/>
                    <a:pt x="1003" y="216"/>
                    <a:pt x="1003" y="216"/>
                  </a:cubicBezTo>
                  <a:cubicBezTo>
                    <a:pt x="1001" y="215"/>
                    <a:pt x="1001" y="215"/>
                    <a:pt x="1001" y="215"/>
                  </a:cubicBezTo>
                  <a:cubicBezTo>
                    <a:pt x="1003" y="215"/>
                    <a:pt x="1003" y="215"/>
                    <a:pt x="1003" y="215"/>
                  </a:cubicBezTo>
                  <a:cubicBezTo>
                    <a:pt x="1001" y="213"/>
                    <a:pt x="1001" y="213"/>
                    <a:pt x="1001" y="213"/>
                  </a:cubicBezTo>
                  <a:cubicBezTo>
                    <a:pt x="1001" y="212"/>
                    <a:pt x="1001" y="212"/>
                    <a:pt x="1001" y="212"/>
                  </a:cubicBezTo>
                  <a:cubicBezTo>
                    <a:pt x="1002" y="212"/>
                    <a:pt x="1002" y="212"/>
                    <a:pt x="1002" y="212"/>
                  </a:cubicBezTo>
                  <a:cubicBezTo>
                    <a:pt x="999" y="211"/>
                    <a:pt x="999" y="211"/>
                    <a:pt x="999" y="211"/>
                  </a:cubicBezTo>
                  <a:cubicBezTo>
                    <a:pt x="998" y="209"/>
                    <a:pt x="998" y="209"/>
                    <a:pt x="998" y="209"/>
                  </a:cubicBezTo>
                  <a:cubicBezTo>
                    <a:pt x="998" y="208"/>
                    <a:pt x="998" y="208"/>
                    <a:pt x="998" y="208"/>
                  </a:cubicBezTo>
                  <a:cubicBezTo>
                    <a:pt x="996" y="206"/>
                    <a:pt x="996" y="206"/>
                    <a:pt x="996" y="206"/>
                  </a:cubicBezTo>
                  <a:cubicBezTo>
                    <a:pt x="995" y="205"/>
                    <a:pt x="995" y="205"/>
                    <a:pt x="995" y="205"/>
                  </a:cubicBezTo>
                  <a:cubicBezTo>
                    <a:pt x="996" y="205"/>
                    <a:pt x="996" y="205"/>
                    <a:pt x="996" y="205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999" y="203"/>
                    <a:pt x="999" y="203"/>
                    <a:pt x="999" y="203"/>
                  </a:cubicBezTo>
                  <a:cubicBezTo>
                    <a:pt x="1001" y="203"/>
                    <a:pt x="1001" y="203"/>
                    <a:pt x="1001" y="203"/>
                  </a:cubicBezTo>
                  <a:cubicBezTo>
                    <a:pt x="1002" y="203"/>
                    <a:pt x="1002" y="203"/>
                    <a:pt x="1002" y="203"/>
                  </a:cubicBezTo>
                  <a:cubicBezTo>
                    <a:pt x="1002" y="202"/>
                    <a:pt x="1002" y="202"/>
                    <a:pt x="1002" y="202"/>
                  </a:cubicBezTo>
                  <a:cubicBezTo>
                    <a:pt x="1005" y="203"/>
                    <a:pt x="1005" y="203"/>
                    <a:pt x="1005" y="203"/>
                  </a:cubicBezTo>
                  <a:cubicBezTo>
                    <a:pt x="1008" y="205"/>
                    <a:pt x="1008" y="205"/>
                    <a:pt x="1008" y="205"/>
                  </a:cubicBezTo>
                  <a:cubicBezTo>
                    <a:pt x="1011" y="205"/>
                    <a:pt x="1011" y="205"/>
                    <a:pt x="1011" y="205"/>
                  </a:cubicBezTo>
                  <a:cubicBezTo>
                    <a:pt x="1011" y="203"/>
                    <a:pt x="1011" y="203"/>
                    <a:pt x="1011" y="203"/>
                  </a:cubicBezTo>
                  <a:cubicBezTo>
                    <a:pt x="1009" y="202"/>
                    <a:pt x="1009" y="202"/>
                    <a:pt x="1009" y="202"/>
                  </a:cubicBezTo>
                  <a:cubicBezTo>
                    <a:pt x="1008" y="202"/>
                    <a:pt x="1008" y="202"/>
                    <a:pt x="1008" y="202"/>
                  </a:cubicBezTo>
                  <a:cubicBezTo>
                    <a:pt x="1011" y="201"/>
                    <a:pt x="1011" y="201"/>
                    <a:pt x="1011" y="201"/>
                  </a:cubicBezTo>
                  <a:cubicBezTo>
                    <a:pt x="1011" y="199"/>
                    <a:pt x="1011" y="199"/>
                    <a:pt x="1011" y="199"/>
                  </a:cubicBezTo>
                  <a:cubicBezTo>
                    <a:pt x="1012" y="198"/>
                    <a:pt x="1012" y="198"/>
                    <a:pt x="1012" y="198"/>
                  </a:cubicBezTo>
                  <a:cubicBezTo>
                    <a:pt x="1013" y="198"/>
                    <a:pt x="1013" y="198"/>
                    <a:pt x="1013" y="198"/>
                  </a:cubicBezTo>
                  <a:cubicBezTo>
                    <a:pt x="1015" y="198"/>
                    <a:pt x="1015" y="198"/>
                    <a:pt x="1015" y="198"/>
                  </a:cubicBezTo>
                  <a:cubicBezTo>
                    <a:pt x="1016" y="201"/>
                    <a:pt x="1016" y="201"/>
                    <a:pt x="1016" y="201"/>
                  </a:cubicBezTo>
                  <a:cubicBezTo>
                    <a:pt x="1019" y="203"/>
                    <a:pt x="1019" y="203"/>
                    <a:pt x="1019" y="203"/>
                  </a:cubicBezTo>
                  <a:cubicBezTo>
                    <a:pt x="1021" y="205"/>
                    <a:pt x="1021" y="205"/>
                    <a:pt x="1021" y="205"/>
                  </a:cubicBezTo>
                  <a:cubicBezTo>
                    <a:pt x="1022" y="205"/>
                    <a:pt x="1022" y="205"/>
                    <a:pt x="1022" y="205"/>
                  </a:cubicBezTo>
                  <a:cubicBezTo>
                    <a:pt x="1023" y="202"/>
                    <a:pt x="1023" y="202"/>
                    <a:pt x="1023" y="202"/>
                  </a:cubicBezTo>
                  <a:cubicBezTo>
                    <a:pt x="1023" y="199"/>
                    <a:pt x="1023" y="199"/>
                    <a:pt x="1023" y="199"/>
                  </a:cubicBezTo>
                  <a:cubicBezTo>
                    <a:pt x="1025" y="199"/>
                    <a:pt x="1025" y="199"/>
                    <a:pt x="1025" y="199"/>
                  </a:cubicBezTo>
                  <a:cubicBezTo>
                    <a:pt x="1023" y="198"/>
                    <a:pt x="1023" y="198"/>
                    <a:pt x="1023" y="198"/>
                  </a:cubicBezTo>
                  <a:cubicBezTo>
                    <a:pt x="1026" y="198"/>
                    <a:pt x="1026" y="198"/>
                    <a:pt x="1026" y="198"/>
                  </a:cubicBezTo>
                  <a:cubicBezTo>
                    <a:pt x="1028" y="198"/>
                    <a:pt x="1028" y="198"/>
                    <a:pt x="1028" y="198"/>
                  </a:cubicBezTo>
                  <a:cubicBezTo>
                    <a:pt x="1032" y="196"/>
                    <a:pt x="1032" y="196"/>
                    <a:pt x="1032" y="196"/>
                  </a:cubicBezTo>
                  <a:cubicBezTo>
                    <a:pt x="1041" y="196"/>
                    <a:pt x="1041" y="196"/>
                    <a:pt x="1041" y="196"/>
                  </a:cubicBezTo>
                  <a:cubicBezTo>
                    <a:pt x="1051" y="199"/>
                    <a:pt x="1051" y="199"/>
                    <a:pt x="1051" y="199"/>
                  </a:cubicBezTo>
                  <a:cubicBezTo>
                    <a:pt x="1061" y="205"/>
                    <a:pt x="1061" y="205"/>
                    <a:pt x="1061" y="205"/>
                  </a:cubicBezTo>
                  <a:cubicBezTo>
                    <a:pt x="1061" y="203"/>
                    <a:pt x="1061" y="203"/>
                    <a:pt x="1061" y="203"/>
                  </a:cubicBezTo>
                  <a:cubicBezTo>
                    <a:pt x="1059" y="201"/>
                    <a:pt x="1059" y="201"/>
                    <a:pt x="1059" y="201"/>
                  </a:cubicBezTo>
                  <a:cubicBezTo>
                    <a:pt x="1055" y="198"/>
                    <a:pt x="1055" y="198"/>
                    <a:pt x="1055" y="198"/>
                  </a:cubicBezTo>
                  <a:cubicBezTo>
                    <a:pt x="1056" y="198"/>
                    <a:pt x="1056" y="198"/>
                    <a:pt x="1056" y="198"/>
                  </a:cubicBezTo>
                  <a:cubicBezTo>
                    <a:pt x="1056" y="196"/>
                    <a:pt x="1056" y="196"/>
                    <a:pt x="1056" y="196"/>
                  </a:cubicBezTo>
                  <a:cubicBezTo>
                    <a:pt x="1059" y="196"/>
                    <a:pt x="1059" y="196"/>
                    <a:pt x="1059" y="196"/>
                  </a:cubicBezTo>
                  <a:cubicBezTo>
                    <a:pt x="1061" y="195"/>
                    <a:pt x="1061" y="195"/>
                    <a:pt x="1061" y="195"/>
                  </a:cubicBezTo>
                  <a:cubicBezTo>
                    <a:pt x="1059" y="195"/>
                    <a:pt x="1059" y="195"/>
                    <a:pt x="1059" y="195"/>
                  </a:cubicBezTo>
                  <a:cubicBezTo>
                    <a:pt x="1061" y="193"/>
                    <a:pt x="1061" y="193"/>
                    <a:pt x="1061" y="193"/>
                  </a:cubicBezTo>
                  <a:cubicBezTo>
                    <a:pt x="1062" y="192"/>
                    <a:pt x="1062" y="192"/>
                    <a:pt x="1062" y="192"/>
                  </a:cubicBezTo>
                  <a:cubicBezTo>
                    <a:pt x="1064" y="192"/>
                    <a:pt x="1064" y="192"/>
                    <a:pt x="1064" y="192"/>
                  </a:cubicBezTo>
                  <a:cubicBezTo>
                    <a:pt x="1062" y="191"/>
                    <a:pt x="1062" y="191"/>
                    <a:pt x="1062" y="191"/>
                  </a:cubicBezTo>
                  <a:cubicBezTo>
                    <a:pt x="1064" y="191"/>
                    <a:pt x="1064" y="191"/>
                    <a:pt x="1064" y="191"/>
                  </a:cubicBezTo>
                  <a:cubicBezTo>
                    <a:pt x="1062" y="189"/>
                    <a:pt x="1062" y="189"/>
                    <a:pt x="1062" y="189"/>
                  </a:cubicBezTo>
                  <a:cubicBezTo>
                    <a:pt x="1064" y="189"/>
                    <a:pt x="1064" y="189"/>
                    <a:pt x="1064" y="189"/>
                  </a:cubicBezTo>
                  <a:cubicBezTo>
                    <a:pt x="1064" y="188"/>
                    <a:pt x="1064" y="188"/>
                    <a:pt x="1064" y="188"/>
                  </a:cubicBezTo>
                  <a:cubicBezTo>
                    <a:pt x="1064" y="186"/>
                    <a:pt x="1064" y="186"/>
                    <a:pt x="1064" y="186"/>
                  </a:cubicBezTo>
                  <a:cubicBezTo>
                    <a:pt x="1066" y="185"/>
                    <a:pt x="1066" y="185"/>
                    <a:pt x="1066" y="185"/>
                  </a:cubicBezTo>
                  <a:cubicBezTo>
                    <a:pt x="1065" y="182"/>
                    <a:pt x="1065" y="182"/>
                    <a:pt x="1065" y="182"/>
                  </a:cubicBezTo>
                  <a:cubicBezTo>
                    <a:pt x="1068" y="182"/>
                    <a:pt x="1068" y="182"/>
                    <a:pt x="1068" y="182"/>
                  </a:cubicBezTo>
                  <a:cubicBezTo>
                    <a:pt x="1069" y="182"/>
                    <a:pt x="1069" y="182"/>
                    <a:pt x="1069" y="182"/>
                  </a:cubicBezTo>
                  <a:cubicBezTo>
                    <a:pt x="1068" y="181"/>
                    <a:pt x="1068" y="181"/>
                    <a:pt x="1068" y="181"/>
                  </a:cubicBezTo>
                  <a:cubicBezTo>
                    <a:pt x="1071" y="181"/>
                    <a:pt x="1071" y="181"/>
                    <a:pt x="1071" y="181"/>
                  </a:cubicBezTo>
                  <a:cubicBezTo>
                    <a:pt x="1074" y="181"/>
                    <a:pt x="1074" y="181"/>
                    <a:pt x="1074" y="181"/>
                  </a:cubicBezTo>
                  <a:cubicBezTo>
                    <a:pt x="1071" y="179"/>
                    <a:pt x="1071" y="179"/>
                    <a:pt x="1071" y="179"/>
                  </a:cubicBezTo>
                  <a:cubicBezTo>
                    <a:pt x="1074" y="179"/>
                    <a:pt x="1074" y="179"/>
                    <a:pt x="1074" y="179"/>
                  </a:cubicBezTo>
                  <a:cubicBezTo>
                    <a:pt x="1075" y="178"/>
                    <a:pt x="1075" y="178"/>
                    <a:pt x="1075" y="178"/>
                  </a:cubicBezTo>
                  <a:cubicBezTo>
                    <a:pt x="1078" y="176"/>
                    <a:pt x="1078" y="176"/>
                    <a:pt x="1078" y="176"/>
                  </a:cubicBezTo>
                  <a:cubicBezTo>
                    <a:pt x="1081" y="175"/>
                    <a:pt x="1081" y="175"/>
                    <a:pt x="1081" y="175"/>
                  </a:cubicBezTo>
                  <a:cubicBezTo>
                    <a:pt x="1084" y="172"/>
                    <a:pt x="1084" y="172"/>
                    <a:pt x="1084" y="172"/>
                  </a:cubicBezTo>
                  <a:cubicBezTo>
                    <a:pt x="1087" y="172"/>
                    <a:pt x="1087" y="172"/>
                    <a:pt x="1087" y="172"/>
                  </a:cubicBezTo>
                  <a:cubicBezTo>
                    <a:pt x="1084" y="170"/>
                    <a:pt x="1084" y="170"/>
                    <a:pt x="1084" y="170"/>
                  </a:cubicBezTo>
                  <a:cubicBezTo>
                    <a:pt x="1082" y="170"/>
                    <a:pt x="1082" y="170"/>
                    <a:pt x="1082" y="170"/>
                  </a:cubicBezTo>
                  <a:cubicBezTo>
                    <a:pt x="1079" y="168"/>
                    <a:pt x="1079" y="168"/>
                    <a:pt x="1079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5" y="170"/>
                    <a:pt x="1085" y="170"/>
                    <a:pt x="1085" y="170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5" y="169"/>
                    <a:pt x="1085" y="169"/>
                    <a:pt x="1085" y="169"/>
                  </a:cubicBezTo>
                  <a:cubicBezTo>
                    <a:pt x="1087" y="170"/>
                    <a:pt x="1087" y="170"/>
                    <a:pt x="1087" y="170"/>
                  </a:cubicBezTo>
                  <a:cubicBezTo>
                    <a:pt x="1091" y="172"/>
                    <a:pt x="1091" y="172"/>
                    <a:pt x="1091" y="172"/>
                  </a:cubicBezTo>
                  <a:cubicBezTo>
                    <a:pt x="1094" y="172"/>
                    <a:pt x="1094" y="172"/>
                    <a:pt x="1094" y="172"/>
                  </a:cubicBezTo>
                  <a:cubicBezTo>
                    <a:pt x="1101" y="173"/>
                    <a:pt x="1101" y="173"/>
                    <a:pt x="1101" y="173"/>
                  </a:cubicBezTo>
                  <a:cubicBezTo>
                    <a:pt x="1108" y="175"/>
                    <a:pt x="1108" y="175"/>
                    <a:pt x="1108" y="175"/>
                  </a:cubicBezTo>
                  <a:cubicBezTo>
                    <a:pt x="1105" y="173"/>
                    <a:pt x="1105" y="173"/>
                    <a:pt x="1105" y="173"/>
                  </a:cubicBezTo>
                  <a:cubicBezTo>
                    <a:pt x="1107" y="172"/>
                    <a:pt x="1107" y="172"/>
                    <a:pt x="1107" y="172"/>
                  </a:cubicBezTo>
                  <a:cubicBezTo>
                    <a:pt x="1107" y="169"/>
                    <a:pt x="1107" y="169"/>
                    <a:pt x="1107" y="169"/>
                  </a:cubicBezTo>
                  <a:cubicBezTo>
                    <a:pt x="1102" y="168"/>
                    <a:pt x="1102" y="168"/>
                    <a:pt x="1102" y="168"/>
                  </a:cubicBezTo>
                  <a:cubicBezTo>
                    <a:pt x="1099" y="166"/>
                    <a:pt x="1099" y="166"/>
                    <a:pt x="1099" y="166"/>
                  </a:cubicBezTo>
                  <a:cubicBezTo>
                    <a:pt x="1098" y="165"/>
                    <a:pt x="1098" y="165"/>
                    <a:pt x="1098" y="165"/>
                  </a:cubicBezTo>
                  <a:cubicBezTo>
                    <a:pt x="1095" y="163"/>
                    <a:pt x="1095" y="163"/>
                    <a:pt x="1095" y="163"/>
                  </a:cubicBezTo>
                  <a:cubicBezTo>
                    <a:pt x="1089" y="162"/>
                    <a:pt x="1089" y="162"/>
                    <a:pt x="1089" y="162"/>
                  </a:cubicBezTo>
                  <a:cubicBezTo>
                    <a:pt x="1091" y="162"/>
                    <a:pt x="1091" y="162"/>
                    <a:pt x="1091" y="162"/>
                  </a:cubicBezTo>
                  <a:cubicBezTo>
                    <a:pt x="1087" y="160"/>
                    <a:pt x="1087" y="160"/>
                    <a:pt x="1087" y="160"/>
                  </a:cubicBezTo>
                  <a:cubicBezTo>
                    <a:pt x="1085" y="160"/>
                    <a:pt x="1085" y="160"/>
                    <a:pt x="1085" y="160"/>
                  </a:cubicBezTo>
                  <a:cubicBezTo>
                    <a:pt x="1084" y="160"/>
                    <a:pt x="1084" y="160"/>
                    <a:pt x="1084" y="160"/>
                  </a:cubicBezTo>
                  <a:cubicBezTo>
                    <a:pt x="1082" y="159"/>
                    <a:pt x="1082" y="159"/>
                    <a:pt x="1082" y="159"/>
                  </a:cubicBezTo>
                  <a:cubicBezTo>
                    <a:pt x="1084" y="159"/>
                    <a:pt x="1084" y="159"/>
                    <a:pt x="1084" y="159"/>
                  </a:cubicBezTo>
                  <a:cubicBezTo>
                    <a:pt x="1082" y="158"/>
                    <a:pt x="1082" y="158"/>
                    <a:pt x="1082" y="158"/>
                  </a:cubicBezTo>
                  <a:cubicBezTo>
                    <a:pt x="1078" y="155"/>
                    <a:pt x="1078" y="155"/>
                    <a:pt x="1078" y="155"/>
                  </a:cubicBezTo>
                  <a:cubicBezTo>
                    <a:pt x="1075" y="155"/>
                    <a:pt x="1075" y="155"/>
                    <a:pt x="1075" y="155"/>
                  </a:cubicBezTo>
                  <a:cubicBezTo>
                    <a:pt x="1074" y="153"/>
                    <a:pt x="1074" y="153"/>
                    <a:pt x="1074" y="153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68" y="150"/>
                    <a:pt x="1068" y="150"/>
                    <a:pt x="1068" y="150"/>
                  </a:cubicBezTo>
                  <a:cubicBezTo>
                    <a:pt x="1069" y="152"/>
                    <a:pt x="1069" y="152"/>
                    <a:pt x="1069" y="152"/>
                  </a:cubicBezTo>
                  <a:cubicBezTo>
                    <a:pt x="1062" y="150"/>
                    <a:pt x="1062" y="150"/>
                    <a:pt x="1062" y="150"/>
                  </a:cubicBezTo>
                  <a:cubicBezTo>
                    <a:pt x="1058" y="149"/>
                    <a:pt x="1058" y="149"/>
                    <a:pt x="1058" y="149"/>
                  </a:cubicBezTo>
                  <a:cubicBezTo>
                    <a:pt x="1056" y="148"/>
                    <a:pt x="1056" y="148"/>
                    <a:pt x="1056" y="148"/>
                  </a:cubicBezTo>
                  <a:cubicBezTo>
                    <a:pt x="1054" y="145"/>
                    <a:pt x="1054" y="145"/>
                    <a:pt x="1054" y="145"/>
                  </a:cubicBezTo>
                  <a:cubicBezTo>
                    <a:pt x="1056" y="146"/>
                    <a:pt x="1056" y="146"/>
                    <a:pt x="1056" y="146"/>
                  </a:cubicBezTo>
                  <a:cubicBezTo>
                    <a:pt x="1059" y="146"/>
                    <a:pt x="1059" y="146"/>
                    <a:pt x="1059" y="146"/>
                  </a:cubicBezTo>
                  <a:cubicBezTo>
                    <a:pt x="1066" y="146"/>
                    <a:pt x="1066" y="146"/>
                    <a:pt x="1066" y="146"/>
                  </a:cubicBezTo>
                  <a:cubicBezTo>
                    <a:pt x="1066" y="148"/>
                    <a:pt x="1066" y="148"/>
                    <a:pt x="1066" y="148"/>
                  </a:cubicBezTo>
                  <a:cubicBezTo>
                    <a:pt x="1071" y="145"/>
                    <a:pt x="1071" y="145"/>
                    <a:pt x="1071" y="145"/>
                  </a:cubicBezTo>
                  <a:cubicBezTo>
                    <a:pt x="1071" y="142"/>
                    <a:pt x="1071" y="142"/>
                    <a:pt x="1071" y="142"/>
                  </a:cubicBezTo>
                  <a:cubicBezTo>
                    <a:pt x="1072" y="142"/>
                    <a:pt x="1072" y="142"/>
                    <a:pt x="1072" y="142"/>
                  </a:cubicBezTo>
                  <a:cubicBezTo>
                    <a:pt x="1074" y="140"/>
                    <a:pt x="1074" y="140"/>
                    <a:pt x="1074" y="140"/>
                  </a:cubicBezTo>
                  <a:cubicBezTo>
                    <a:pt x="1074" y="139"/>
                    <a:pt x="1074" y="139"/>
                    <a:pt x="1074" y="139"/>
                  </a:cubicBezTo>
                  <a:cubicBezTo>
                    <a:pt x="1071" y="138"/>
                    <a:pt x="1071" y="138"/>
                    <a:pt x="1071" y="138"/>
                  </a:cubicBezTo>
                  <a:cubicBezTo>
                    <a:pt x="1069" y="138"/>
                    <a:pt x="1069" y="138"/>
                    <a:pt x="1069" y="138"/>
                  </a:cubicBezTo>
                  <a:cubicBezTo>
                    <a:pt x="1071" y="136"/>
                    <a:pt x="1071" y="136"/>
                    <a:pt x="1071" y="136"/>
                  </a:cubicBezTo>
                  <a:cubicBezTo>
                    <a:pt x="1069" y="135"/>
                    <a:pt x="1069" y="135"/>
                    <a:pt x="1069" y="135"/>
                  </a:cubicBezTo>
                  <a:cubicBezTo>
                    <a:pt x="1066" y="133"/>
                    <a:pt x="1066" y="133"/>
                    <a:pt x="1066" y="133"/>
                  </a:cubicBezTo>
                  <a:cubicBezTo>
                    <a:pt x="1062" y="133"/>
                    <a:pt x="1062" y="133"/>
                    <a:pt x="1062" y="133"/>
                  </a:cubicBezTo>
                  <a:cubicBezTo>
                    <a:pt x="1059" y="130"/>
                    <a:pt x="1059" y="130"/>
                    <a:pt x="1059" y="130"/>
                  </a:cubicBezTo>
                  <a:cubicBezTo>
                    <a:pt x="1058" y="129"/>
                    <a:pt x="1058" y="129"/>
                    <a:pt x="1058" y="129"/>
                  </a:cubicBezTo>
                  <a:cubicBezTo>
                    <a:pt x="1061" y="127"/>
                    <a:pt x="1061" y="127"/>
                    <a:pt x="1061" y="127"/>
                  </a:cubicBezTo>
                  <a:cubicBezTo>
                    <a:pt x="1064" y="127"/>
                    <a:pt x="1064" y="127"/>
                    <a:pt x="1064" y="127"/>
                  </a:cubicBezTo>
                  <a:cubicBezTo>
                    <a:pt x="1064" y="126"/>
                    <a:pt x="1064" y="126"/>
                    <a:pt x="1064" y="126"/>
                  </a:cubicBezTo>
                  <a:cubicBezTo>
                    <a:pt x="1065" y="126"/>
                    <a:pt x="1065" y="126"/>
                    <a:pt x="1065" y="126"/>
                  </a:cubicBezTo>
                  <a:cubicBezTo>
                    <a:pt x="1066" y="127"/>
                    <a:pt x="1066" y="127"/>
                    <a:pt x="1066" y="127"/>
                  </a:cubicBezTo>
                  <a:cubicBezTo>
                    <a:pt x="1066" y="129"/>
                    <a:pt x="1066" y="129"/>
                    <a:pt x="1066" y="129"/>
                  </a:cubicBezTo>
                  <a:cubicBezTo>
                    <a:pt x="1066" y="130"/>
                    <a:pt x="1066" y="130"/>
                    <a:pt x="1066" y="130"/>
                  </a:cubicBezTo>
                  <a:cubicBezTo>
                    <a:pt x="1074" y="133"/>
                    <a:pt x="1074" y="133"/>
                    <a:pt x="1074" y="133"/>
                  </a:cubicBezTo>
                  <a:cubicBezTo>
                    <a:pt x="1077" y="135"/>
                    <a:pt x="1077" y="135"/>
                    <a:pt x="1077" y="135"/>
                  </a:cubicBezTo>
                  <a:cubicBezTo>
                    <a:pt x="1079" y="136"/>
                    <a:pt x="1079" y="136"/>
                    <a:pt x="1079" y="136"/>
                  </a:cubicBezTo>
                  <a:cubicBezTo>
                    <a:pt x="1084" y="136"/>
                    <a:pt x="1084" y="136"/>
                    <a:pt x="1084" y="136"/>
                  </a:cubicBezTo>
                  <a:cubicBezTo>
                    <a:pt x="1088" y="136"/>
                    <a:pt x="1088" y="136"/>
                    <a:pt x="1088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94" y="135"/>
                    <a:pt x="1094" y="135"/>
                    <a:pt x="1094" y="135"/>
                  </a:cubicBezTo>
                  <a:cubicBezTo>
                    <a:pt x="1102" y="138"/>
                    <a:pt x="1102" y="138"/>
                    <a:pt x="1102" y="138"/>
                  </a:cubicBezTo>
                  <a:cubicBezTo>
                    <a:pt x="1111" y="140"/>
                    <a:pt x="1111" y="140"/>
                    <a:pt x="1111" y="140"/>
                  </a:cubicBezTo>
                  <a:cubicBezTo>
                    <a:pt x="1118" y="143"/>
                    <a:pt x="1118" y="143"/>
                    <a:pt x="1118" y="143"/>
                  </a:cubicBezTo>
                  <a:cubicBezTo>
                    <a:pt x="1121" y="145"/>
                    <a:pt x="1121" y="145"/>
                    <a:pt x="1121" y="145"/>
                  </a:cubicBezTo>
                  <a:cubicBezTo>
                    <a:pt x="1122" y="145"/>
                    <a:pt x="1122" y="145"/>
                    <a:pt x="1122" y="145"/>
                  </a:cubicBezTo>
                  <a:cubicBezTo>
                    <a:pt x="1121" y="143"/>
                    <a:pt x="1121" y="143"/>
                    <a:pt x="1121" y="143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37" y="148"/>
                    <a:pt x="1137" y="148"/>
                    <a:pt x="1137" y="148"/>
                  </a:cubicBezTo>
                  <a:cubicBezTo>
                    <a:pt x="1142" y="149"/>
                    <a:pt x="1142" y="149"/>
                    <a:pt x="1142" y="149"/>
                  </a:cubicBezTo>
                  <a:cubicBezTo>
                    <a:pt x="1140" y="146"/>
                    <a:pt x="1140" y="146"/>
                    <a:pt x="1140" y="146"/>
                  </a:cubicBezTo>
                  <a:cubicBezTo>
                    <a:pt x="1142" y="148"/>
                    <a:pt x="1142" y="148"/>
                    <a:pt x="1142" y="148"/>
                  </a:cubicBezTo>
                  <a:cubicBezTo>
                    <a:pt x="1145" y="149"/>
                    <a:pt x="1145" y="149"/>
                    <a:pt x="1145" y="149"/>
                  </a:cubicBezTo>
                  <a:cubicBezTo>
                    <a:pt x="1147" y="150"/>
                    <a:pt x="1147" y="150"/>
                    <a:pt x="1147" y="150"/>
                  </a:cubicBezTo>
                  <a:cubicBezTo>
                    <a:pt x="1150" y="150"/>
                    <a:pt x="1150" y="150"/>
                    <a:pt x="1150" y="150"/>
                  </a:cubicBezTo>
                  <a:cubicBezTo>
                    <a:pt x="1148" y="149"/>
                    <a:pt x="1148" y="149"/>
                    <a:pt x="1148" y="149"/>
                  </a:cubicBezTo>
                  <a:cubicBezTo>
                    <a:pt x="1147" y="149"/>
                    <a:pt x="1147" y="149"/>
                    <a:pt x="1147" y="149"/>
                  </a:cubicBezTo>
                  <a:cubicBezTo>
                    <a:pt x="1148" y="148"/>
                    <a:pt x="1148" y="148"/>
                    <a:pt x="1148" y="148"/>
                  </a:cubicBezTo>
                  <a:lnTo>
                    <a:pt x="1150" y="149"/>
                  </a:lnTo>
                  <a:close/>
                  <a:moveTo>
                    <a:pt x="35" y="136"/>
                  </a:moveTo>
                  <a:cubicBezTo>
                    <a:pt x="35" y="135"/>
                    <a:pt x="35" y="134"/>
                    <a:pt x="34" y="133"/>
                  </a:cubicBezTo>
                  <a:cubicBezTo>
                    <a:pt x="35" y="134"/>
                    <a:pt x="35" y="135"/>
                    <a:pt x="35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6" name="Freeform 185"/>
            <p:cNvSpPr>
              <a:spLocks/>
            </p:cNvSpPr>
            <p:nvPr/>
          </p:nvSpPr>
          <p:spPr bwMode="auto">
            <a:xfrm>
              <a:off x="5443538" y="2560638"/>
              <a:ext cx="423863" cy="246063"/>
            </a:xfrm>
            <a:custGeom>
              <a:avLst/>
              <a:gdLst>
                <a:gd name="T0" fmla="*/ 219 w 267"/>
                <a:gd name="T1" fmla="*/ 66 h 155"/>
                <a:gd name="T2" fmla="*/ 206 w 267"/>
                <a:gd name="T3" fmla="*/ 75 h 155"/>
                <a:gd name="T4" fmla="*/ 199 w 267"/>
                <a:gd name="T5" fmla="*/ 85 h 155"/>
                <a:gd name="T6" fmla="*/ 194 w 267"/>
                <a:gd name="T7" fmla="*/ 87 h 155"/>
                <a:gd name="T8" fmla="*/ 179 w 267"/>
                <a:gd name="T9" fmla="*/ 81 h 155"/>
                <a:gd name="T10" fmla="*/ 166 w 267"/>
                <a:gd name="T11" fmla="*/ 67 h 155"/>
                <a:gd name="T12" fmla="*/ 156 w 267"/>
                <a:gd name="T13" fmla="*/ 62 h 155"/>
                <a:gd name="T14" fmla="*/ 149 w 267"/>
                <a:gd name="T15" fmla="*/ 47 h 155"/>
                <a:gd name="T16" fmla="*/ 137 w 267"/>
                <a:gd name="T17" fmla="*/ 37 h 155"/>
                <a:gd name="T18" fmla="*/ 122 w 267"/>
                <a:gd name="T19" fmla="*/ 37 h 155"/>
                <a:gd name="T20" fmla="*/ 97 w 267"/>
                <a:gd name="T21" fmla="*/ 37 h 155"/>
                <a:gd name="T22" fmla="*/ 85 w 267"/>
                <a:gd name="T23" fmla="*/ 34 h 155"/>
                <a:gd name="T24" fmla="*/ 67 w 267"/>
                <a:gd name="T25" fmla="*/ 24 h 155"/>
                <a:gd name="T26" fmla="*/ 49 w 267"/>
                <a:gd name="T27" fmla="*/ 30 h 155"/>
                <a:gd name="T28" fmla="*/ 39 w 267"/>
                <a:gd name="T29" fmla="*/ 24 h 155"/>
                <a:gd name="T30" fmla="*/ 32 w 267"/>
                <a:gd name="T31" fmla="*/ 13 h 155"/>
                <a:gd name="T32" fmla="*/ 32 w 267"/>
                <a:gd name="T33" fmla="*/ 1 h 155"/>
                <a:gd name="T34" fmla="*/ 19 w 267"/>
                <a:gd name="T35" fmla="*/ 78 h 155"/>
                <a:gd name="T36" fmla="*/ 28 w 267"/>
                <a:gd name="T37" fmla="*/ 75 h 155"/>
                <a:gd name="T38" fmla="*/ 32 w 267"/>
                <a:gd name="T39" fmla="*/ 62 h 155"/>
                <a:gd name="T40" fmla="*/ 39 w 267"/>
                <a:gd name="T41" fmla="*/ 57 h 155"/>
                <a:gd name="T42" fmla="*/ 44 w 267"/>
                <a:gd name="T43" fmla="*/ 53 h 155"/>
                <a:gd name="T44" fmla="*/ 52 w 267"/>
                <a:gd name="T45" fmla="*/ 54 h 155"/>
                <a:gd name="T46" fmla="*/ 65 w 267"/>
                <a:gd name="T47" fmla="*/ 61 h 155"/>
                <a:gd name="T48" fmla="*/ 71 w 267"/>
                <a:gd name="T49" fmla="*/ 66 h 155"/>
                <a:gd name="T50" fmla="*/ 76 w 267"/>
                <a:gd name="T51" fmla="*/ 78 h 155"/>
                <a:gd name="T52" fmla="*/ 93 w 267"/>
                <a:gd name="T53" fmla="*/ 78 h 155"/>
                <a:gd name="T54" fmla="*/ 112 w 267"/>
                <a:gd name="T55" fmla="*/ 101 h 155"/>
                <a:gd name="T56" fmla="*/ 137 w 267"/>
                <a:gd name="T57" fmla="*/ 115 h 155"/>
                <a:gd name="T58" fmla="*/ 163 w 267"/>
                <a:gd name="T59" fmla="*/ 131 h 155"/>
                <a:gd name="T60" fmla="*/ 177 w 267"/>
                <a:gd name="T61" fmla="*/ 135 h 155"/>
                <a:gd name="T62" fmla="*/ 182 w 267"/>
                <a:gd name="T63" fmla="*/ 146 h 155"/>
                <a:gd name="T64" fmla="*/ 195 w 267"/>
                <a:gd name="T65" fmla="*/ 151 h 155"/>
                <a:gd name="T66" fmla="*/ 207 w 267"/>
                <a:gd name="T67" fmla="*/ 155 h 155"/>
                <a:gd name="T68" fmla="*/ 203 w 267"/>
                <a:gd name="T69" fmla="*/ 144 h 155"/>
                <a:gd name="T70" fmla="*/ 206 w 267"/>
                <a:gd name="T71" fmla="*/ 131 h 155"/>
                <a:gd name="T72" fmla="*/ 199 w 267"/>
                <a:gd name="T73" fmla="*/ 119 h 155"/>
                <a:gd name="T74" fmla="*/ 189 w 267"/>
                <a:gd name="T75" fmla="*/ 114 h 155"/>
                <a:gd name="T76" fmla="*/ 203 w 267"/>
                <a:gd name="T77" fmla="*/ 110 h 155"/>
                <a:gd name="T78" fmla="*/ 207 w 267"/>
                <a:gd name="T79" fmla="*/ 102 h 155"/>
                <a:gd name="T80" fmla="*/ 207 w 267"/>
                <a:gd name="T81" fmla="*/ 98 h 155"/>
                <a:gd name="T82" fmla="*/ 207 w 267"/>
                <a:gd name="T83" fmla="*/ 97 h 155"/>
                <a:gd name="T84" fmla="*/ 211 w 267"/>
                <a:gd name="T85" fmla="*/ 91 h 155"/>
                <a:gd name="T86" fmla="*/ 219 w 267"/>
                <a:gd name="T87" fmla="*/ 89 h 155"/>
                <a:gd name="T88" fmla="*/ 233 w 267"/>
                <a:gd name="T89" fmla="*/ 89 h 155"/>
                <a:gd name="T90" fmla="*/ 233 w 267"/>
                <a:gd name="T91" fmla="*/ 97 h 155"/>
                <a:gd name="T92" fmla="*/ 243 w 267"/>
                <a:gd name="T93" fmla="*/ 97 h 155"/>
                <a:gd name="T94" fmla="*/ 250 w 267"/>
                <a:gd name="T95" fmla="*/ 98 h 155"/>
                <a:gd name="T96" fmla="*/ 259 w 267"/>
                <a:gd name="T97" fmla="*/ 94 h 155"/>
                <a:gd name="T98" fmla="*/ 267 w 267"/>
                <a:gd name="T99" fmla="*/ 87 h 155"/>
                <a:gd name="T100" fmla="*/ 252 w 267"/>
                <a:gd name="T101" fmla="*/ 83 h 155"/>
                <a:gd name="T102" fmla="*/ 243 w 267"/>
                <a:gd name="T103" fmla="*/ 75 h 155"/>
                <a:gd name="T104" fmla="*/ 239 w 267"/>
                <a:gd name="T105" fmla="*/ 81 h 155"/>
                <a:gd name="T106" fmla="*/ 230 w 267"/>
                <a:gd name="T107" fmla="*/ 78 h 155"/>
                <a:gd name="T108" fmla="*/ 223 w 267"/>
                <a:gd name="T109" fmla="*/ 70 h 155"/>
                <a:gd name="T110" fmla="*/ 226 w 267"/>
                <a:gd name="T111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55">
                  <a:moveTo>
                    <a:pt x="225" y="65"/>
                  </a:moveTo>
                  <a:lnTo>
                    <a:pt x="223" y="65"/>
                  </a:lnTo>
                  <a:lnTo>
                    <a:pt x="221" y="65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5" y="70"/>
                  </a:lnTo>
                  <a:lnTo>
                    <a:pt x="210" y="74"/>
                  </a:lnTo>
                  <a:lnTo>
                    <a:pt x="206" y="75"/>
                  </a:lnTo>
                  <a:lnTo>
                    <a:pt x="206" y="78"/>
                  </a:lnTo>
                  <a:lnTo>
                    <a:pt x="206" y="79"/>
                  </a:lnTo>
                  <a:lnTo>
                    <a:pt x="202" y="81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202" y="91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5"/>
                  </a:lnTo>
                  <a:lnTo>
                    <a:pt x="193" y="81"/>
                  </a:lnTo>
                  <a:lnTo>
                    <a:pt x="189" y="79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3" y="81"/>
                  </a:lnTo>
                  <a:lnTo>
                    <a:pt x="169" y="79"/>
                  </a:lnTo>
                  <a:lnTo>
                    <a:pt x="166" y="67"/>
                  </a:lnTo>
                  <a:lnTo>
                    <a:pt x="163" y="66"/>
                  </a:lnTo>
                  <a:lnTo>
                    <a:pt x="162" y="66"/>
                  </a:lnTo>
                  <a:lnTo>
                    <a:pt x="158" y="65"/>
                  </a:lnTo>
                  <a:lnTo>
                    <a:pt x="156" y="62"/>
                  </a:lnTo>
                  <a:lnTo>
                    <a:pt x="154" y="57"/>
                  </a:lnTo>
                  <a:lnTo>
                    <a:pt x="154" y="47"/>
                  </a:lnTo>
                  <a:lnTo>
                    <a:pt x="150" y="49"/>
                  </a:lnTo>
                  <a:lnTo>
                    <a:pt x="149" y="47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0" y="38"/>
                  </a:lnTo>
                  <a:lnTo>
                    <a:pt x="137" y="37"/>
                  </a:lnTo>
                  <a:lnTo>
                    <a:pt x="133" y="34"/>
                  </a:lnTo>
                  <a:lnTo>
                    <a:pt x="132" y="36"/>
                  </a:lnTo>
                  <a:lnTo>
                    <a:pt x="128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06" y="36"/>
                  </a:lnTo>
                  <a:lnTo>
                    <a:pt x="101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9" y="37"/>
                  </a:lnTo>
                  <a:lnTo>
                    <a:pt x="88" y="34"/>
                  </a:lnTo>
                  <a:lnTo>
                    <a:pt x="85" y="34"/>
                  </a:lnTo>
                  <a:lnTo>
                    <a:pt x="75" y="22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52" y="28"/>
                  </a:lnTo>
                  <a:lnTo>
                    <a:pt x="49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5" y="17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0" y="10"/>
                  </a:lnTo>
                  <a:lnTo>
                    <a:pt x="13" y="78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31" y="62"/>
                  </a:lnTo>
                  <a:lnTo>
                    <a:pt x="32" y="62"/>
                  </a:lnTo>
                  <a:lnTo>
                    <a:pt x="35" y="62"/>
                  </a:lnTo>
                  <a:lnTo>
                    <a:pt x="36" y="61"/>
                  </a:lnTo>
                  <a:lnTo>
                    <a:pt x="39" y="58"/>
                  </a:lnTo>
                  <a:lnTo>
                    <a:pt x="39" y="57"/>
                  </a:lnTo>
                  <a:lnTo>
                    <a:pt x="41" y="57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9" y="54"/>
                  </a:lnTo>
                  <a:lnTo>
                    <a:pt x="52" y="54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9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5"/>
                  </a:lnTo>
                  <a:lnTo>
                    <a:pt x="68" y="66"/>
                  </a:lnTo>
                  <a:lnTo>
                    <a:pt x="71" y="66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5" y="78"/>
                  </a:lnTo>
                  <a:lnTo>
                    <a:pt x="76" y="78"/>
                  </a:lnTo>
                  <a:lnTo>
                    <a:pt x="84" y="79"/>
                  </a:lnTo>
                  <a:lnTo>
                    <a:pt x="89" y="79"/>
                  </a:lnTo>
                  <a:lnTo>
                    <a:pt x="92" y="79"/>
                  </a:lnTo>
                  <a:lnTo>
                    <a:pt x="93" y="78"/>
                  </a:lnTo>
                  <a:lnTo>
                    <a:pt x="97" y="79"/>
                  </a:lnTo>
                  <a:lnTo>
                    <a:pt x="101" y="81"/>
                  </a:lnTo>
                  <a:lnTo>
                    <a:pt x="105" y="87"/>
                  </a:lnTo>
                  <a:lnTo>
                    <a:pt x="112" y="101"/>
                  </a:lnTo>
                  <a:lnTo>
                    <a:pt x="116" y="102"/>
                  </a:lnTo>
                  <a:lnTo>
                    <a:pt x="120" y="106"/>
                  </a:lnTo>
                  <a:lnTo>
                    <a:pt x="128" y="110"/>
                  </a:lnTo>
                  <a:lnTo>
                    <a:pt x="137" y="115"/>
                  </a:lnTo>
                  <a:lnTo>
                    <a:pt x="142" y="119"/>
                  </a:lnTo>
                  <a:lnTo>
                    <a:pt x="150" y="123"/>
                  </a:lnTo>
                  <a:lnTo>
                    <a:pt x="158" y="127"/>
                  </a:lnTo>
                  <a:lnTo>
                    <a:pt x="163" y="131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7" y="135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2"/>
                  </a:lnTo>
                  <a:lnTo>
                    <a:pt x="182" y="146"/>
                  </a:lnTo>
                  <a:lnTo>
                    <a:pt x="185" y="148"/>
                  </a:lnTo>
                  <a:lnTo>
                    <a:pt x="190" y="148"/>
                  </a:lnTo>
                  <a:lnTo>
                    <a:pt x="194" y="150"/>
                  </a:lnTo>
                  <a:lnTo>
                    <a:pt x="195" y="151"/>
                  </a:lnTo>
                  <a:lnTo>
                    <a:pt x="198" y="151"/>
                  </a:lnTo>
                  <a:lnTo>
                    <a:pt x="202" y="151"/>
                  </a:lnTo>
                  <a:lnTo>
                    <a:pt x="206" y="155"/>
                  </a:lnTo>
                  <a:lnTo>
                    <a:pt x="207" y="155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6" y="131"/>
                  </a:lnTo>
                  <a:lnTo>
                    <a:pt x="203" y="128"/>
                  </a:lnTo>
                  <a:lnTo>
                    <a:pt x="203" y="124"/>
                  </a:lnTo>
                  <a:lnTo>
                    <a:pt x="202" y="122"/>
                  </a:lnTo>
                  <a:lnTo>
                    <a:pt x="199" y="119"/>
                  </a:lnTo>
                  <a:lnTo>
                    <a:pt x="195" y="119"/>
                  </a:lnTo>
                  <a:lnTo>
                    <a:pt x="194" y="118"/>
                  </a:lnTo>
                  <a:lnTo>
                    <a:pt x="193" y="115"/>
                  </a:lnTo>
                  <a:lnTo>
                    <a:pt x="189" y="114"/>
                  </a:lnTo>
                  <a:lnTo>
                    <a:pt x="190" y="110"/>
                  </a:lnTo>
                  <a:lnTo>
                    <a:pt x="190" y="109"/>
                  </a:lnTo>
                  <a:lnTo>
                    <a:pt x="193" y="109"/>
                  </a:lnTo>
                  <a:lnTo>
                    <a:pt x="203" y="110"/>
                  </a:lnTo>
                  <a:lnTo>
                    <a:pt x="206" y="109"/>
                  </a:lnTo>
                  <a:lnTo>
                    <a:pt x="206" y="106"/>
                  </a:lnTo>
                  <a:lnTo>
                    <a:pt x="206" y="105"/>
                  </a:lnTo>
                  <a:lnTo>
                    <a:pt x="207" y="102"/>
                  </a:lnTo>
                  <a:lnTo>
                    <a:pt x="210" y="102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07" y="98"/>
                  </a:lnTo>
                  <a:lnTo>
                    <a:pt x="206" y="98"/>
                  </a:lnTo>
                  <a:lnTo>
                    <a:pt x="203" y="98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10" y="97"/>
                  </a:lnTo>
                  <a:lnTo>
                    <a:pt x="213" y="97"/>
                  </a:lnTo>
                  <a:lnTo>
                    <a:pt x="213" y="94"/>
                  </a:lnTo>
                  <a:lnTo>
                    <a:pt x="211" y="91"/>
                  </a:lnTo>
                  <a:lnTo>
                    <a:pt x="211" y="89"/>
                  </a:lnTo>
                  <a:lnTo>
                    <a:pt x="213" y="87"/>
                  </a:lnTo>
                  <a:lnTo>
                    <a:pt x="215" y="87"/>
                  </a:lnTo>
                  <a:lnTo>
                    <a:pt x="219" y="89"/>
                  </a:lnTo>
                  <a:lnTo>
                    <a:pt x="223" y="87"/>
                  </a:lnTo>
                  <a:lnTo>
                    <a:pt x="226" y="83"/>
                  </a:lnTo>
                  <a:lnTo>
                    <a:pt x="230" y="87"/>
                  </a:lnTo>
                  <a:lnTo>
                    <a:pt x="233" y="89"/>
                  </a:lnTo>
                  <a:lnTo>
                    <a:pt x="230" y="91"/>
                  </a:lnTo>
                  <a:lnTo>
                    <a:pt x="229" y="93"/>
                  </a:lnTo>
                  <a:lnTo>
                    <a:pt x="230" y="94"/>
                  </a:lnTo>
                  <a:lnTo>
                    <a:pt x="233" y="97"/>
                  </a:lnTo>
                  <a:lnTo>
                    <a:pt x="234" y="98"/>
                  </a:lnTo>
                  <a:lnTo>
                    <a:pt x="238" y="97"/>
                  </a:lnTo>
                  <a:lnTo>
                    <a:pt x="242" y="97"/>
                  </a:lnTo>
                  <a:lnTo>
                    <a:pt x="243" y="97"/>
                  </a:lnTo>
                  <a:lnTo>
                    <a:pt x="246" y="97"/>
                  </a:lnTo>
                  <a:lnTo>
                    <a:pt x="247" y="98"/>
                  </a:lnTo>
                  <a:lnTo>
                    <a:pt x="250" y="97"/>
                  </a:lnTo>
                  <a:lnTo>
                    <a:pt x="250" y="98"/>
                  </a:lnTo>
                  <a:lnTo>
                    <a:pt x="252" y="97"/>
                  </a:lnTo>
                  <a:lnTo>
                    <a:pt x="252" y="94"/>
                  </a:lnTo>
                  <a:lnTo>
                    <a:pt x="255" y="94"/>
                  </a:lnTo>
                  <a:lnTo>
                    <a:pt x="259" y="94"/>
                  </a:lnTo>
                  <a:lnTo>
                    <a:pt x="256" y="91"/>
                  </a:lnTo>
                  <a:lnTo>
                    <a:pt x="260" y="91"/>
                  </a:lnTo>
                  <a:lnTo>
                    <a:pt x="264" y="89"/>
                  </a:lnTo>
                  <a:lnTo>
                    <a:pt x="267" y="87"/>
                  </a:lnTo>
                  <a:lnTo>
                    <a:pt x="260" y="85"/>
                  </a:lnTo>
                  <a:lnTo>
                    <a:pt x="256" y="83"/>
                  </a:lnTo>
                  <a:lnTo>
                    <a:pt x="255" y="83"/>
                  </a:lnTo>
                  <a:lnTo>
                    <a:pt x="252" y="83"/>
                  </a:lnTo>
                  <a:lnTo>
                    <a:pt x="251" y="81"/>
                  </a:lnTo>
                  <a:lnTo>
                    <a:pt x="251" y="79"/>
                  </a:lnTo>
                  <a:lnTo>
                    <a:pt x="247" y="78"/>
                  </a:lnTo>
                  <a:lnTo>
                    <a:pt x="243" y="75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39" y="78"/>
                  </a:lnTo>
                  <a:lnTo>
                    <a:pt x="239" y="81"/>
                  </a:lnTo>
                  <a:lnTo>
                    <a:pt x="238" y="79"/>
                  </a:lnTo>
                  <a:lnTo>
                    <a:pt x="234" y="79"/>
                  </a:lnTo>
                  <a:lnTo>
                    <a:pt x="233" y="79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5" y="75"/>
                  </a:lnTo>
                  <a:lnTo>
                    <a:pt x="221" y="74"/>
                  </a:lnTo>
                  <a:lnTo>
                    <a:pt x="223" y="70"/>
                  </a:lnTo>
                  <a:lnTo>
                    <a:pt x="226" y="66"/>
                  </a:lnTo>
                  <a:lnTo>
                    <a:pt x="233" y="62"/>
                  </a:lnTo>
                  <a:lnTo>
                    <a:pt x="230" y="61"/>
                  </a:lnTo>
                  <a:lnTo>
                    <a:pt x="226" y="62"/>
                  </a:lnTo>
                  <a:lnTo>
                    <a:pt x="225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7" name="Freeform 186"/>
            <p:cNvSpPr>
              <a:spLocks noEditPoints="1"/>
            </p:cNvSpPr>
            <p:nvPr/>
          </p:nvSpPr>
          <p:spPr bwMode="auto">
            <a:xfrm>
              <a:off x="3032125" y="1628775"/>
              <a:ext cx="1023938" cy="536575"/>
            </a:xfrm>
            <a:custGeom>
              <a:avLst/>
              <a:gdLst>
                <a:gd name="T0" fmla="*/ 552 w 645"/>
                <a:gd name="T1" fmla="*/ 101 h 338"/>
                <a:gd name="T2" fmla="*/ 479 w 645"/>
                <a:gd name="T3" fmla="*/ 143 h 338"/>
                <a:gd name="T4" fmla="*/ 558 w 645"/>
                <a:gd name="T5" fmla="*/ 101 h 338"/>
                <a:gd name="T6" fmla="*/ 137 w 645"/>
                <a:gd name="T7" fmla="*/ 162 h 338"/>
                <a:gd name="T8" fmla="*/ 142 w 645"/>
                <a:gd name="T9" fmla="*/ 185 h 338"/>
                <a:gd name="T10" fmla="*/ 153 w 645"/>
                <a:gd name="T11" fmla="*/ 181 h 338"/>
                <a:gd name="T12" fmla="*/ 532 w 645"/>
                <a:gd name="T13" fmla="*/ 16 h 338"/>
                <a:gd name="T14" fmla="*/ 522 w 645"/>
                <a:gd name="T15" fmla="*/ 3 h 338"/>
                <a:gd name="T16" fmla="*/ 394 w 645"/>
                <a:gd name="T17" fmla="*/ 8 h 338"/>
                <a:gd name="T18" fmla="*/ 335 w 645"/>
                <a:gd name="T19" fmla="*/ 9 h 338"/>
                <a:gd name="T20" fmla="*/ 247 w 645"/>
                <a:gd name="T21" fmla="*/ 20 h 338"/>
                <a:gd name="T22" fmla="*/ 158 w 645"/>
                <a:gd name="T23" fmla="*/ 27 h 338"/>
                <a:gd name="T24" fmla="*/ 32 w 645"/>
                <a:gd name="T25" fmla="*/ 57 h 338"/>
                <a:gd name="T26" fmla="*/ 61 w 645"/>
                <a:gd name="T27" fmla="*/ 74 h 338"/>
                <a:gd name="T28" fmla="*/ 38 w 645"/>
                <a:gd name="T29" fmla="*/ 94 h 338"/>
                <a:gd name="T30" fmla="*/ 114 w 645"/>
                <a:gd name="T31" fmla="*/ 94 h 338"/>
                <a:gd name="T32" fmla="*/ 137 w 645"/>
                <a:gd name="T33" fmla="*/ 122 h 338"/>
                <a:gd name="T34" fmla="*/ 123 w 645"/>
                <a:gd name="T35" fmla="*/ 161 h 338"/>
                <a:gd name="T36" fmla="*/ 159 w 645"/>
                <a:gd name="T37" fmla="*/ 158 h 338"/>
                <a:gd name="T38" fmla="*/ 145 w 645"/>
                <a:gd name="T39" fmla="*/ 170 h 338"/>
                <a:gd name="T40" fmla="*/ 149 w 645"/>
                <a:gd name="T41" fmla="*/ 192 h 338"/>
                <a:gd name="T42" fmla="*/ 122 w 645"/>
                <a:gd name="T43" fmla="*/ 206 h 338"/>
                <a:gd name="T44" fmla="*/ 127 w 645"/>
                <a:gd name="T45" fmla="*/ 210 h 338"/>
                <a:gd name="T46" fmla="*/ 105 w 645"/>
                <a:gd name="T47" fmla="*/ 218 h 338"/>
                <a:gd name="T48" fmla="*/ 95 w 645"/>
                <a:gd name="T49" fmla="*/ 238 h 338"/>
                <a:gd name="T50" fmla="*/ 101 w 645"/>
                <a:gd name="T51" fmla="*/ 252 h 338"/>
                <a:gd name="T52" fmla="*/ 123 w 645"/>
                <a:gd name="T53" fmla="*/ 267 h 338"/>
                <a:gd name="T54" fmla="*/ 101 w 645"/>
                <a:gd name="T55" fmla="*/ 284 h 338"/>
                <a:gd name="T56" fmla="*/ 111 w 645"/>
                <a:gd name="T57" fmla="*/ 311 h 338"/>
                <a:gd name="T58" fmla="*/ 118 w 645"/>
                <a:gd name="T59" fmla="*/ 325 h 338"/>
                <a:gd name="T60" fmla="*/ 145 w 645"/>
                <a:gd name="T61" fmla="*/ 329 h 338"/>
                <a:gd name="T62" fmla="*/ 172 w 645"/>
                <a:gd name="T63" fmla="*/ 338 h 338"/>
                <a:gd name="T64" fmla="*/ 184 w 645"/>
                <a:gd name="T65" fmla="*/ 323 h 338"/>
                <a:gd name="T66" fmla="*/ 198 w 645"/>
                <a:gd name="T67" fmla="*/ 295 h 338"/>
                <a:gd name="T68" fmla="*/ 226 w 645"/>
                <a:gd name="T69" fmla="*/ 284 h 338"/>
                <a:gd name="T70" fmla="*/ 246 w 645"/>
                <a:gd name="T71" fmla="*/ 258 h 338"/>
                <a:gd name="T72" fmla="*/ 280 w 645"/>
                <a:gd name="T73" fmla="*/ 240 h 338"/>
                <a:gd name="T74" fmla="*/ 316 w 645"/>
                <a:gd name="T75" fmla="*/ 235 h 338"/>
                <a:gd name="T76" fmla="*/ 361 w 645"/>
                <a:gd name="T77" fmla="*/ 206 h 338"/>
                <a:gd name="T78" fmla="*/ 413 w 645"/>
                <a:gd name="T79" fmla="*/ 202 h 338"/>
                <a:gd name="T80" fmla="*/ 478 w 645"/>
                <a:gd name="T81" fmla="*/ 183 h 338"/>
                <a:gd name="T82" fmla="*/ 453 w 645"/>
                <a:gd name="T83" fmla="*/ 162 h 338"/>
                <a:gd name="T84" fmla="*/ 487 w 645"/>
                <a:gd name="T85" fmla="*/ 167 h 338"/>
                <a:gd name="T86" fmla="*/ 485 w 645"/>
                <a:gd name="T87" fmla="*/ 154 h 338"/>
                <a:gd name="T88" fmla="*/ 445 w 645"/>
                <a:gd name="T89" fmla="*/ 127 h 338"/>
                <a:gd name="T90" fmla="*/ 497 w 645"/>
                <a:gd name="T91" fmla="*/ 126 h 338"/>
                <a:gd name="T92" fmla="*/ 512 w 645"/>
                <a:gd name="T93" fmla="*/ 113 h 338"/>
                <a:gd name="T94" fmla="*/ 528 w 645"/>
                <a:gd name="T95" fmla="*/ 105 h 338"/>
                <a:gd name="T96" fmla="*/ 522 w 645"/>
                <a:gd name="T97" fmla="*/ 90 h 338"/>
                <a:gd name="T98" fmla="*/ 546 w 645"/>
                <a:gd name="T99" fmla="*/ 73 h 338"/>
                <a:gd name="T100" fmla="*/ 558 w 645"/>
                <a:gd name="T101" fmla="*/ 52 h 338"/>
                <a:gd name="T102" fmla="*/ 588 w 645"/>
                <a:gd name="T103" fmla="*/ 33 h 338"/>
                <a:gd name="T104" fmla="*/ 135 w 645"/>
                <a:gd name="T105" fmla="*/ 204 h 338"/>
                <a:gd name="T106" fmla="*/ 118 w 645"/>
                <a:gd name="T107" fmla="*/ 258 h 338"/>
                <a:gd name="T108" fmla="*/ 133 w 645"/>
                <a:gd name="T109" fmla="*/ 223 h 338"/>
                <a:gd name="T110" fmla="*/ 141 w 645"/>
                <a:gd name="T111" fmla="*/ 218 h 338"/>
                <a:gd name="T112" fmla="*/ 381 w 645"/>
                <a:gd name="T113" fmla="*/ 12 h 338"/>
                <a:gd name="T114" fmla="*/ 457 w 645"/>
                <a:gd name="T115" fmla="*/ 4 h 338"/>
                <a:gd name="T116" fmla="*/ 425 w 645"/>
                <a:gd name="T117" fmla="*/ 170 h 338"/>
                <a:gd name="T118" fmla="*/ 443 w 645"/>
                <a:gd name="T119" fmla="*/ 134 h 338"/>
                <a:gd name="T120" fmla="*/ 510 w 645"/>
                <a:gd name="T121" fmla="*/ 105 h 338"/>
                <a:gd name="T122" fmla="*/ 14 w 645"/>
                <a:gd name="T123" fmla="*/ 7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5" h="338">
                  <a:moveTo>
                    <a:pt x="146" y="325"/>
                  </a:move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close/>
                  <a:moveTo>
                    <a:pt x="207" y="293"/>
                  </a:moveTo>
                  <a:lnTo>
                    <a:pt x="206" y="293"/>
                  </a:lnTo>
                  <a:lnTo>
                    <a:pt x="203" y="295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close/>
                  <a:moveTo>
                    <a:pt x="145" y="328"/>
                  </a:moveTo>
                  <a:lnTo>
                    <a:pt x="146" y="325"/>
                  </a:lnTo>
                  <a:lnTo>
                    <a:pt x="142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close/>
                  <a:moveTo>
                    <a:pt x="559" y="105"/>
                  </a:moveTo>
                  <a:lnTo>
                    <a:pt x="558" y="105"/>
                  </a:lnTo>
                  <a:lnTo>
                    <a:pt x="555" y="104"/>
                  </a:lnTo>
                  <a:lnTo>
                    <a:pt x="552" y="101"/>
                  </a:lnTo>
                  <a:lnTo>
                    <a:pt x="548" y="104"/>
                  </a:lnTo>
                  <a:lnTo>
                    <a:pt x="546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3" y="105"/>
                  </a:lnTo>
                  <a:lnTo>
                    <a:pt x="562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close/>
                  <a:moveTo>
                    <a:pt x="497" y="135"/>
                  </a:moveTo>
                  <a:lnTo>
                    <a:pt x="489" y="134"/>
                  </a:lnTo>
                  <a:lnTo>
                    <a:pt x="482" y="134"/>
                  </a:lnTo>
                  <a:lnTo>
                    <a:pt x="475" y="138"/>
                  </a:lnTo>
                  <a:lnTo>
                    <a:pt x="483" y="135"/>
                  </a:lnTo>
                  <a:lnTo>
                    <a:pt x="491" y="138"/>
                  </a:lnTo>
                  <a:lnTo>
                    <a:pt x="495" y="139"/>
                  </a:lnTo>
                  <a:lnTo>
                    <a:pt x="502" y="139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close/>
                  <a:moveTo>
                    <a:pt x="475" y="141"/>
                  </a:moveTo>
                  <a:lnTo>
                    <a:pt x="479" y="143"/>
                  </a:lnTo>
                  <a:lnTo>
                    <a:pt x="487" y="145"/>
                  </a:lnTo>
                  <a:lnTo>
                    <a:pt x="493" y="149"/>
                  </a:lnTo>
                  <a:lnTo>
                    <a:pt x="497" y="149"/>
                  </a:lnTo>
                  <a:lnTo>
                    <a:pt x="498" y="147"/>
                  </a:lnTo>
                  <a:lnTo>
                    <a:pt x="495" y="145"/>
                  </a:lnTo>
                  <a:lnTo>
                    <a:pt x="493" y="145"/>
                  </a:lnTo>
                  <a:lnTo>
                    <a:pt x="493" y="143"/>
                  </a:lnTo>
                  <a:lnTo>
                    <a:pt x="501" y="145"/>
                  </a:lnTo>
                  <a:lnTo>
                    <a:pt x="498" y="141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89" y="138"/>
                  </a:lnTo>
                  <a:lnTo>
                    <a:pt x="485" y="138"/>
                  </a:lnTo>
                  <a:lnTo>
                    <a:pt x="482" y="138"/>
                  </a:lnTo>
                  <a:lnTo>
                    <a:pt x="475" y="138"/>
                  </a:lnTo>
                  <a:lnTo>
                    <a:pt x="474" y="139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close/>
                  <a:moveTo>
                    <a:pt x="558" y="101"/>
                  </a:moveTo>
                  <a:lnTo>
                    <a:pt x="555" y="101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close/>
                  <a:moveTo>
                    <a:pt x="555" y="84"/>
                  </a:moveTo>
                  <a:lnTo>
                    <a:pt x="554" y="82"/>
                  </a:lnTo>
                  <a:lnTo>
                    <a:pt x="552" y="84"/>
                  </a:lnTo>
                  <a:lnTo>
                    <a:pt x="552" y="86"/>
                  </a:lnTo>
                  <a:lnTo>
                    <a:pt x="554" y="94"/>
                  </a:lnTo>
                  <a:lnTo>
                    <a:pt x="554" y="90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close/>
                  <a:moveTo>
                    <a:pt x="98" y="246"/>
                  </a:moveTo>
                  <a:lnTo>
                    <a:pt x="99" y="244"/>
                  </a:lnTo>
                  <a:lnTo>
                    <a:pt x="95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close/>
                  <a:moveTo>
                    <a:pt x="137" y="162"/>
                  </a:moveTo>
                  <a:lnTo>
                    <a:pt x="137" y="161"/>
                  </a:lnTo>
                  <a:lnTo>
                    <a:pt x="133" y="161"/>
                  </a:lnTo>
                  <a:lnTo>
                    <a:pt x="131" y="165"/>
                  </a:lnTo>
                  <a:lnTo>
                    <a:pt x="135" y="165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  <a:moveTo>
                    <a:pt x="105" y="214"/>
                  </a:moveTo>
                  <a:lnTo>
                    <a:pt x="105" y="215"/>
                  </a:lnTo>
                  <a:lnTo>
                    <a:pt x="106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110" y="181"/>
                  </a:moveTo>
                  <a:lnTo>
                    <a:pt x="110" y="183"/>
                  </a:lnTo>
                  <a:lnTo>
                    <a:pt x="106" y="185"/>
                  </a:lnTo>
                  <a:lnTo>
                    <a:pt x="111" y="187"/>
                  </a:lnTo>
                  <a:lnTo>
                    <a:pt x="115" y="187"/>
                  </a:lnTo>
                  <a:lnTo>
                    <a:pt x="118" y="187"/>
                  </a:lnTo>
                  <a:lnTo>
                    <a:pt x="119" y="187"/>
                  </a:lnTo>
                  <a:lnTo>
                    <a:pt x="122" y="187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1"/>
                  </a:lnTo>
                  <a:lnTo>
                    <a:pt x="129" y="189"/>
                  </a:lnTo>
                  <a:lnTo>
                    <a:pt x="137" y="189"/>
                  </a:lnTo>
                  <a:lnTo>
                    <a:pt x="141" y="187"/>
                  </a:lnTo>
                  <a:lnTo>
                    <a:pt x="142" y="185"/>
                  </a:lnTo>
                  <a:lnTo>
                    <a:pt x="141" y="183"/>
                  </a:lnTo>
                  <a:lnTo>
                    <a:pt x="139" y="181"/>
                  </a:lnTo>
                  <a:lnTo>
                    <a:pt x="137" y="181"/>
                  </a:lnTo>
                  <a:lnTo>
                    <a:pt x="131" y="178"/>
                  </a:lnTo>
                  <a:lnTo>
                    <a:pt x="127" y="175"/>
                  </a:lnTo>
                  <a:lnTo>
                    <a:pt x="122" y="175"/>
                  </a:lnTo>
                  <a:lnTo>
                    <a:pt x="115" y="175"/>
                  </a:lnTo>
                  <a:lnTo>
                    <a:pt x="111" y="178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81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close/>
                  <a:moveTo>
                    <a:pt x="153" y="181"/>
                  </a:moveTo>
                  <a:lnTo>
                    <a:pt x="150" y="183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58" y="183"/>
                  </a:lnTo>
                  <a:lnTo>
                    <a:pt x="154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close/>
                  <a:moveTo>
                    <a:pt x="620" y="17"/>
                  </a:moveTo>
                  <a:lnTo>
                    <a:pt x="607" y="17"/>
                  </a:lnTo>
                  <a:lnTo>
                    <a:pt x="592" y="17"/>
                  </a:lnTo>
                  <a:lnTo>
                    <a:pt x="593" y="20"/>
                  </a:lnTo>
                  <a:lnTo>
                    <a:pt x="589" y="21"/>
                  </a:lnTo>
                  <a:lnTo>
                    <a:pt x="584" y="23"/>
                  </a:lnTo>
                  <a:lnTo>
                    <a:pt x="579" y="23"/>
                  </a:lnTo>
                  <a:lnTo>
                    <a:pt x="572" y="21"/>
                  </a:lnTo>
                  <a:lnTo>
                    <a:pt x="563" y="23"/>
                  </a:lnTo>
                  <a:lnTo>
                    <a:pt x="566" y="21"/>
                  </a:lnTo>
                  <a:lnTo>
                    <a:pt x="567" y="20"/>
                  </a:lnTo>
                  <a:lnTo>
                    <a:pt x="554" y="23"/>
                  </a:lnTo>
                  <a:lnTo>
                    <a:pt x="542" y="27"/>
                  </a:lnTo>
                  <a:lnTo>
                    <a:pt x="528" y="29"/>
                  </a:lnTo>
                  <a:lnTo>
                    <a:pt x="522" y="32"/>
                  </a:lnTo>
                  <a:lnTo>
                    <a:pt x="522" y="31"/>
                  </a:lnTo>
                  <a:lnTo>
                    <a:pt x="519" y="31"/>
                  </a:lnTo>
                  <a:lnTo>
                    <a:pt x="532" y="27"/>
                  </a:lnTo>
                  <a:lnTo>
                    <a:pt x="542" y="23"/>
                  </a:lnTo>
                  <a:lnTo>
                    <a:pt x="546" y="21"/>
                  </a:lnTo>
                  <a:lnTo>
                    <a:pt x="548" y="20"/>
                  </a:lnTo>
                  <a:lnTo>
                    <a:pt x="548" y="17"/>
                  </a:lnTo>
                  <a:lnTo>
                    <a:pt x="546" y="16"/>
                  </a:lnTo>
                  <a:lnTo>
                    <a:pt x="542" y="16"/>
                  </a:lnTo>
                  <a:lnTo>
                    <a:pt x="532" y="16"/>
                  </a:lnTo>
                  <a:lnTo>
                    <a:pt x="527" y="17"/>
                  </a:lnTo>
                  <a:lnTo>
                    <a:pt x="523" y="20"/>
                  </a:lnTo>
                  <a:lnTo>
                    <a:pt x="508" y="21"/>
                  </a:lnTo>
                  <a:lnTo>
                    <a:pt x="501" y="23"/>
                  </a:lnTo>
                  <a:lnTo>
                    <a:pt x="495" y="23"/>
                  </a:lnTo>
                  <a:lnTo>
                    <a:pt x="493" y="23"/>
                  </a:lnTo>
                  <a:lnTo>
                    <a:pt x="498" y="21"/>
                  </a:lnTo>
                  <a:lnTo>
                    <a:pt x="506" y="21"/>
                  </a:lnTo>
                  <a:lnTo>
                    <a:pt x="512" y="20"/>
                  </a:lnTo>
                  <a:lnTo>
                    <a:pt x="515" y="20"/>
                  </a:lnTo>
                  <a:lnTo>
                    <a:pt x="518" y="17"/>
                  </a:lnTo>
                  <a:lnTo>
                    <a:pt x="514" y="16"/>
                  </a:lnTo>
                  <a:lnTo>
                    <a:pt x="510" y="16"/>
                  </a:lnTo>
                  <a:lnTo>
                    <a:pt x="536" y="13"/>
                  </a:lnTo>
                  <a:lnTo>
                    <a:pt x="542" y="13"/>
                  </a:lnTo>
                  <a:lnTo>
                    <a:pt x="550" y="12"/>
                  </a:lnTo>
                  <a:lnTo>
                    <a:pt x="554" y="12"/>
                  </a:lnTo>
                  <a:lnTo>
                    <a:pt x="559" y="9"/>
                  </a:lnTo>
                  <a:lnTo>
                    <a:pt x="554" y="8"/>
                  </a:lnTo>
                  <a:lnTo>
                    <a:pt x="546" y="8"/>
                  </a:lnTo>
                  <a:lnTo>
                    <a:pt x="535" y="8"/>
                  </a:lnTo>
                  <a:lnTo>
                    <a:pt x="536" y="7"/>
                  </a:lnTo>
                  <a:lnTo>
                    <a:pt x="531" y="7"/>
                  </a:lnTo>
                  <a:lnTo>
                    <a:pt x="527" y="7"/>
                  </a:lnTo>
                  <a:lnTo>
                    <a:pt x="522" y="4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522" y="3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1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0" y="0"/>
                  </a:lnTo>
                  <a:lnTo>
                    <a:pt x="45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4" y="0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8" y="3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0" y="7"/>
                  </a:lnTo>
                  <a:lnTo>
                    <a:pt x="384" y="7"/>
                  </a:lnTo>
                  <a:lnTo>
                    <a:pt x="374" y="4"/>
                  </a:lnTo>
                  <a:lnTo>
                    <a:pt x="368" y="4"/>
                  </a:lnTo>
                  <a:lnTo>
                    <a:pt x="364" y="3"/>
                  </a:lnTo>
                  <a:lnTo>
                    <a:pt x="357" y="3"/>
                  </a:lnTo>
                  <a:lnTo>
                    <a:pt x="354" y="4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35" y="7"/>
                  </a:lnTo>
                  <a:lnTo>
                    <a:pt x="364" y="8"/>
                  </a:lnTo>
                  <a:lnTo>
                    <a:pt x="365" y="9"/>
                  </a:lnTo>
                  <a:lnTo>
                    <a:pt x="364" y="12"/>
                  </a:lnTo>
                  <a:lnTo>
                    <a:pt x="364" y="9"/>
                  </a:lnTo>
                  <a:lnTo>
                    <a:pt x="361" y="8"/>
                  </a:lnTo>
                  <a:lnTo>
                    <a:pt x="352" y="8"/>
                  </a:lnTo>
                  <a:lnTo>
                    <a:pt x="338" y="8"/>
                  </a:lnTo>
                  <a:lnTo>
                    <a:pt x="337" y="8"/>
                  </a:lnTo>
                  <a:lnTo>
                    <a:pt x="335" y="7"/>
                  </a:lnTo>
                  <a:lnTo>
                    <a:pt x="333" y="7"/>
                  </a:lnTo>
                  <a:lnTo>
                    <a:pt x="327" y="4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4" y="8"/>
                  </a:lnTo>
                  <a:lnTo>
                    <a:pt x="327" y="8"/>
                  </a:lnTo>
                  <a:lnTo>
                    <a:pt x="335" y="9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56" y="13"/>
                  </a:lnTo>
                  <a:lnTo>
                    <a:pt x="340" y="13"/>
                  </a:lnTo>
                  <a:lnTo>
                    <a:pt x="335" y="13"/>
                  </a:lnTo>
                  <a:lnTo>
                    <a:pt x="333" y="13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25" y="20"/>
                  </a:lnTo>
                  <a:lnTo>
                    <a:pt x="317" y="17"/>
                  </a:lnTo>
                  <a:lnTo>
                    <a:pt x="304" y="13"/>
                  </a:lnTo>
                  <a:lnTo>
                    <a:pt x="291" y="12"/>
                  </a:lnTo>
                  <a:lnTo>
                    <a:pt x="281" y="9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6" y="16"/>
                  </a:lnTo>
                  <a:lnTo>
                    <a:pt x="283" y="17"/>
                  </a:lnTo>
                  <a:lnTo>
                    <a:pt x="276" y="17"/>
                  </a:lnTo>
                  <a:lnTo>
                    <a:pt x="269" y="17"/>
                  </a:lnTo>
                  <a:lnTo>
                    <a:pt x="280" y="21"/>
                  </a:lnTo>
                  <a:lnTo>
                    <a:pt x="273" y="20"/>
                  </a:lnTo>
                  <a:lnTo>
                    <a:pt x="269" y="20"/>
                  </a:lnTo>
                  <a:lnTo>
                    <a:pt x="256" y="17"/>
                  </a:lnTo>
                  <a:lnTo>
                    <a:pt x="251" y="16"/>
                  </a:lnTo>
                  <a:lnTo>
                    <a:pt x="247" y="20"/>
                  </a:lnTo>
                  <a:lnTo>
                    <a:pt x="243" y="21"/>
                  </a:lnTo>
                  <a:lnTo>
                    <a:pt x="238" y="21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46" y="13"/>
                  </a:lnTo>
                  <a:lnTo>
                    <a:pt x="243" y="13"/>
                  </a:lnTo>
                  <a:lnTo>
                    <a:pt x="238" y="12"/>
                  </a:lnTo>
                  <a:lnTo>
                    <a:pt x="230" y="13"/>
                  </a:lnTo>
                  <a:lnTo>
                    <a:pt x="223" y="13"/>
                  </a:lnTo>
                  <a:lnTo>
                    <a:pt x="212" y="13"/>
                  </a:lnTo>
                  <a:lnTo>
                    <a:pt x="202" y="16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198" y="20"/>
                  </a:lnTo>
                  <a:lnTo>
                    <a:pt x="202" y="21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0" y="17"/>
                  </a:lnTo>
                  <a:lnTo>
                    <a:pt x="186" y="17"/>
                  </a:lnTo>
                  <a:lnTo>
                    <a:pt x="172" y="17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7" y="23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58" y="27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14" y="31"/>
                  </a:lnTo>
                  <a:lnTo>
                    <a:pt x="98" y="33"/>
                  </a:lnTo>
                  <a:lnTo>
                    <a:pt x="93" y="35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2" y="48"/>
                  </a:lnTo>
                  <a:lnTo>
                    <a:pt x="97" y="48"/>
                  </a:lnTo>
                  <a:lnTo>
                    <a:pt x="89" y="50"/>
                  </a:lnTo>
                  <a:lnTo>
                    <a:pt x="80" y="50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45" y="56"/>
                  </a:lnTo>
                  <a:lnTo>
                    <a:pt x="38" y="56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4" y="60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22" y="69"/>
                  </a:lnTo>
                  <a:lnTo>
                    <a:pt x="28" y="70"/>
                  </a:lnTo>
                  <a:lnTo>
                    <a:pt x="34" y="69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9" y="73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34" y="74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14" y="77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3" y="82"/>
                  </a:lnTo>
                  <a:lnTo>
                    <a:pt x="17" y="81"/>
                  </a:lnTo>
                  <a:lnTo>
                    <a:pt x="21" y="78"/>
                  </a:lnTo>
                  <a:lnTo>
                    <a:pt x="25" y="78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6" y="90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8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3" y="92"/>
                  </a:lnTo>
                  <a:lnTo>
                    <a:pt x="54" y="92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6" y="90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1" y="90"/>
                  </a:lnTo>
                  <a:lnTo>
                    <a:pt x="95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10" y="92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7" y="96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26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3" y="105"/>
                  </a:lnTo>
                  <a:lnTo>
                    <a:pt x="129" y="108"/>
                  </a:lnTo>
                  <a:lnTo>
                    <a:pt x="133" y="108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9" y="113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5" y="127"/>
                  </a:lnTo>
                  <a:lnTo>
                    <a:pt x="139" y="130"/>
                  </a:lnTo>
                  <a:lnTo>
                    <a:pt x="135" y="130"/>
                  </a:lnTo>
                  <a:lnTo>
                    <a:pt x="135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5" y="134"/>
                  </a:lnTo>
                  <a:lnTo>
                    <a:pt x="137" y="134"/>
                  </a:lnTo>
                  <a:lnTo>
                    <a:pt x="139" y="135"/>
                  </a:lnTo>
                  <a:lnTo>
                    <a:pt x="139" y="138"/>
                  </a:lnTo>
                  <a:lnTo>
                    <a:pt x="133" y="141"/>
                  </a:lnTo>
                  <a:lnTo>
                    <a:pt x="139" y="143"/>
                  </a:lnTo>
                  <a:lnTo>
                    <a:pt x="131" y="143"/>
                  </a:lnTo>
                  <a:lnTo>
                    <a:pt x="135" y="145"/>
                  </a:lnTo>
                  <a:lnTo>
                    <a:pt x="131" y="145"/>
                  </a:lnTo>
                  <a:lnTo>
                    <a:pt x="127" y="147"/>
                  </a:lnTo>
                  <a:lnTo>
                    <a:pt x="126" y="149"/>
                  </a:lnTo>
                  <a:lnTo>
                    <a:pt x="122" y="151"/>
                  </a:lnTo>
                  <a:lnTo>
                    <a:pt x="123" y="151"/>
                  </a:lnTo>
                  <a:lnTo>
                    <a:pt x="119" y="153"/>
                  </a:lnTo>
                  <a:lnTo>
                    <a:pt x="114" y="154"/>
                  </a:lnTo>
                  <a:lnTo>
                    <a:pt x="115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3" y="158"/>
                  </a:lnTo>
                  <a:lnTo>
                    <a:pt x="135" y="158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9" y="154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5" y="151"/>
                  </a:lnTo>
                  <a:lnTo>
                    <a:pt x="142" y="149"/>
                  </a:lnTo>
                  <a:lnTo>
                    <a:pt x="142" y="147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51"/>
                  </a:lnTo>
                  <a:lnTo>
                    <a:pt x="145" y="153"/>
                  </a:lnTo>
                  <a:lnTo>
                    <a:pt x="153" y="151"/>
                  </a:lnTo>
                  <a:lnTo>
                    <a:pt x="145" y="154"/>
                  </a:lnTo>
                  <a:lnTo>
                    <a:pt x="154" y="157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0" y="157"/>
                  </a:lnTo>
                  <a:lnTo>
                    <a:pt x="145" y="158"/>
                  </a:lnTo>
                  <a:lnTo>
                    <a:pt x="154" y="158"/>
                  </a:lnTo>
                  <a:lnTo>
                    <a:pt x="159" y="157"/>
                  </a:lnTo>
                  <a:lnTo>
                    <a:pt x="163" y="158"/>
                  </a:lnTo>
                  <a:lnTo>
                    <a:pt x="159" y="158"/>
                  </a:lnTo>
                  <a:lnTo>
                    <a:pt x="155" y="158"/>
                  </a:lnTo>
                  <a:lnTo>
                    <a:pt x="149" y="162"/>
                  </a:lnTo>
                  <a:lnTo>
                    <a:pt x="150" y="162"/>
                  </a:lnTo>
                  <a:lnTo>
                    <a:pt x="153" y="162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6" y="165"/>
                  </a:lnTo>
                  <a:lnTo>
                    <a:pt x="162" y="166"/>
                  </a:lnTo>
                  <a:lnTo>
                    <a:pt x="159" y="165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9" y="166"/>
                  </a:lnTo>
                  <a:lnTo>
                    <a:pt x="163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9" y="170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59" y="171"/>
                  </a:lnTo>
                  <a:lnTo>
                    <a:pt x="159" y="174"/>
                  </a:lnTo>
                  <a:lnTo>
                    <a:pt x="162" y="174"/>
                  </a:lnTo>
                  <a:lnTo>
                    <a:pt x="166" y="171"/>
                  </a:lnTo>
                  <a:lnTo>
                    <a:pt x="163" y="174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45" y="170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0"/>
                  </a:lnTo>
                  <a:lnTo>
                    <a:pt x="123" y="171"/>
                  </a:lnTo>
                  <a:lnTo>
                    <a:pt x="127" y="174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9" y="178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81"/>
                  </a:lnTo>
                  <a:lnTo>
                    <a:pt x="158" y="179"/>
                  </a:lnTo>
                  <a:lnTo>
                    <a:pt x="163" y="179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2" y="183"/>
                  </a:lnTo>
                  <a:lnTo>
                    <a:pt x="158" y="183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4" y="189"/>
                  </a:lnTo>
                  <a:lnTo>
                    <a:pt x="149" y="192"/>
                  </a:lnTo>
                  <a:lnTo>
                    <a:pt x="153" y="191"/>
                  </a:lnTo>
                  <a:lnTo>
                    <a:pt x="154" y="191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5"/>
                  </a:lnTo>
                  <a:lnTo>
                    <a:pt x="155" y="195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0" y="195"/>
                  </a:lnTo>
                  <a:lnTo>
                    <a:pt x="149" y="195"/>
                  </a:lnTo>
                  <a:lnTo>
                    <a:pt x="150" y="192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5" y="200"/>
                  </a:lnTo>
                  <a:lnTo>
                    <a:pt x="142" y="202"/>
                  </a:lnTo>
                  <a:lnTo>
                    <a:pt x="139" y="202"/>
                  </a:lnTo>
                  <a:lnTo>
                    <a:pt x="131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2" y="204"/>
                  </a:lnTo>
                  <a:lnTo>
                    <a:pt x="114" y="206"/>
                  </a:lnTo>
                  <a:lnTo>
                    <a:pt x="118" y="206"/>
                  </a:lnTo>
                  <a:lnTo>
                    <a:pt x="122" y="206"/>
                  </a:lnTo>
                  <a:lnTo>
                    <a:pt x="119" y="208"/>
                  </a:lnTo>
                  <a:lnTo>
                    <a:pt x="123" y="206"/>
                  </a:lnTo>
                  <a:lnTo>
                    <a:pt x="129" y="208"/>
                  </a:lnTo>
                  <a:lnTo>
                    <a:pt x="133" y="206"/>
                  </a:lnTo>
                  <a:lnTo>
                    <a:pt x="137" y="206"/>
                  </a:lnTo>
                  <a:lnTo>
                    <a:pt x="141" y="208"/>
                  </a:lnTo>
                  <a:lnTo>
                    <a:pt x="135" y="208"/>
                  </a:lnTo>
                  <a:lnTo>
                    <a:pt x="142" y="210"/>
                  </a:lnTo>
                  <a:lnTo>
                    <a:pt x="149" y="211"/>
                  </a:lnTo>
                  <a:lnTo>
                    <a:pt x="141" y="211"/>
                  </a:lnTo>
                  <a:lnTo>
                    <a:pt x="146" y="214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5" y="215"/>
                  </a:lnTo>
                  <a:lnTo>
                    <a:pt x="138" y="218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33" y="214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9" y="214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35" y="210"/>
                  </a:lnTo>
                  <a:lnTo>
                    <a:pt x="127" y="210"/>
                  </a:lnTo>
                  <a:lnTo>
                    <a:pt x="123" y="208"/>
                  </a:lnTo>
                  <a:lnTo>
                    <a:pt x="119" y="208"/>
                  </a:lnTo>
                  <a:lnTo>
                    <a:pt x="123" y="210"/>
                  </a:lnTo>
                  <a:lnTo>
                    <a:pt x="118" y="208"/>
                  </a:lnTo>
                  <a:lnTo>
                    <a:pt x="114" y="208"/>
                  </a:lnTo>
                  <a:lnTo>
                    <a:pt x="115" y="210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4" y="210"/>
                  </a:lnTo>
                  <a:lnTo>
                    <a:pt x="110" y="211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8"/>
                  </a:lnTo>
                  <a:lnTo>
                    <a:pt x="109" y="215"/>
                  </a:lnTo>
                  <a:lnTo>
                    <a:pt x="115" y="214"/>
                  </a:lnTo>
                  <a:lnTo>
                    <a:pt x="125" y="212"/>
                  </a:lnTo>
                  <a:lnTo>
                    <a:pt x="122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5"/>
                  </a:lnTo>
                  <a:lnTo>
                    <a:pt x="118" y="214"/>
                  </a:lnTo>
                  <a:lnTo>
                    <a:pt x="115" y="215"/>
                  </a:lnTo>
                  <a:lnTo>
                    <a:pt x="111" y="215"/>
                  </a:lnTo>
                  <a:lnTo>
                    <a:pt x="110" y="215"/>
                  </a:lnTo>
                  <a:lnTo>
                    <a:pt x="105" y="218"/>
                  </a:lnTo>
                  <a:lnTo>
                    <a:pt x="101" y="219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106" y="222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7"/>
                  </a:lnTo>
                  <a:lnTo>
                    <a:pt x="98" y="228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1" y="227"/>
                  </a:lnTo>
                  <a:lnTo>
                    <a:pt x="114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8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98" y="231"/>
                  </a:lnTo>
                  <a:lnTo>
                    <a:pt x="101" y="232"/>
                  </a:lnTo>
                  <a:lnTo>
                    <a:pt x="105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97" y="232"/>
                  </a:lnTo>
                  <a:lnTo>
                    <a:pt x="93" y="236"/>
                  </a:lnTo>
                  <a:lnTo>
                    <a:pt x="95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5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14" y="240"/>
                  </a:lnTo>
                  <a:lnTo>
                    <a:pt x="111" y="242"/>
                  </a:lnTo>
                  <a:lnTo>
                    <a:pt x="110" y="242"/>
                  </a:lnTo>
                  <a:lnTo>
                    <a:pt x="106" y="244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8" y="248"/>
                  </a:lnTo>
                  <a:lnTo>
                    <a:pt x="101" y="248"/>
                  </a:lnTo>
                  <a:lnTo>
                    <a:pt x="102" y="248"/>
                  </a:lnTo>
                  <a:lnTo>
                    <a:pt x="98" y="250"/>
                  </a:lnTo>
                  <a:lnTo>
                    <a:pt x="101" y="250"/>
                  </a:lnTo>
                  <a:lnTo>
                    <a:pt x="101" y="252"/>
                  </a:lnTo>
                  <a:lnTo>
                    <a:pt x="102" y="250"/>
                  </a:lnTo>
                  <a:lnTo>
                    <a:pt x="109" y="248"/>
                  </a:lnTo>
                  <a:lnTo>
                    <a:pt x="111" y="247"/>
                  </a:lnTo>
                  <a:lnTo>
                    <a:pt x="110" y="248"/>
                  </a:lnTo>
                  <a:lnTo>
                    <a:pt x="105" y="250"/>
                  </a:lnTo>
                  <a:lnTo>
                    <a:pt x="101" y="252"/>
                  </a:lnTo>
                  <a:lnTo>
                    <a:pt x="98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5" y="254"/>
                  </a:lnTo>
                  <a:lnTo>
                    <a:pt x="102" y="255"/>
                  </a:lnTo>
                  <a:lnTo>
                    <a:pt x="102" y="259"/>
                  </a:lnTo>
                  <a:lnTo>
                    <a:pt x="101" y="259"/>
                  </a:lnTo>
                  <a:lnTo>
                    <a:pt x="101" y="262"/>
                  </a:lnTo>
                  <a:lnTo>
                    <a:pt x="98" y="263"/>
                  </a:lnTo>
                  <a:lnTo>
                    <a:pt x="97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2"/>
                  </a:lnTo>
                  <a:lnTo>
                    <a:pt x="111" y="262"/>
                  </a:lnTo>
                  <a:lnTo>
                    <a:pt x="110" y="263"/>
                  </a:lnTo>
                  <a:lnTo>
                    <a:pt x="114" y="263"/>
                  </a:lnTo>
                  <a:lnTo>
                    <a:pt x="115" y="262"/>
                  </a:lnTo>
                  <a:lnTo>
                    <a:pt x="118" y="259"/>
                  </a:lnTo>
                  <a:lnTo>
                    <a:pt x="119" y="262"/>
                  </a:lnTo>
                  <a:lnTo>
                    <a:pt x="122" y="262"/>
                  </a:lnTo>
                  <a:lnTo>
                    <a:pt x="126" y="259"/>
                  </a:lnTo>
                  <a:lnTo>
                    <a:pt x="123" y="262"/>
                  </a:lnTo>
                  <a:lnTo>
                    <a:pt x="123" y="263"/>
                  </a:lnTo>
                  <a:lnTo>
                    <a:pt x="126" y="263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27" y="268"/>
                  </a:lnTo>
                  <a:lnTo>
                    <a:pt x="123" y="267"/>
                  </a:lnTo>
                  <a:lnTo>
                    <a:pt x="122" y="265"/>
                  </a:lnTo>
                  <a:lnTo>
                    <a:pt x="119" y="263"/>
                  </a:lnTo>
                  <a:lnTo>
                    <a:pt x="118" y="263"/>
                  </a:lnTo>
                  <a:lnTo>
                    <a:pt x="114" y="263"/>
                  </a:lnTo>
                  <a:lnTo>
                    <a:pt x="118" y="265"/>
                  </a:lnTo>
                  <a:lnTo>
                    <a:pt x="115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10" y="268"/>
                  </a:lnTo>
                  <a:lnTo>
                    <a:pt x="109" y="271"/>
                  </a:lnTo>
                  <a:lnTo>
                    <a:pt x="106" y="271"/>
                  </a:lnTo>
                  <a:lnTo>
                    <a:pt x="102" y="271"/>
                  </a:lnTo>
                  <a:lnTo>
                    <a:pt x="101" y="272"/>
                  </a:lnTo>
                  <a:lnTo>
                    <a:pt x="102" y="275"/>
                  </a:lnTo>
                  <a:lnTo>
                    <a:pt x="101" y="276"/>
                  </a:lnTo>
                  <a:lnTo>
                    <a:pt x="102" y="276"/>
                  </a:lnTo>
                  <a:lnTo>
                    <a:pt x="98" y="279"/>
                  </a:lnTo>
                  <a:lnTo>
                    <a:pt x="98" y="280"/>
                  </a:lnTo>
                  <a:lnTo>
                    <a:pt x="101" y="281"/>
                  </a:lnTo>
                  <a:lnTo>
                    <a:pt x="102" y="280"/>
                  </a:lnTo>
                  <a:lnTo>
                    <a:pt x="105" y="279"/>
                  </a:lnTo>
                  <a:lnTo>
                    <a:pt x="110" y="279"/>
                  </a:lnTo>
                  <a:lnTo>
                    <a:pt x="106" y="280"/>
                  </a:lnTo>
                  <a:lnTo>
                    <a:pt x="102" y="280"/>
                  </a:lnTo>
                  <a:lnTo>
                    <a:pt x="102" y="281"/>
                  </a:lnTo>
                  <a:lnTo>
                    <a:pt x="101" y="281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8"/>
                  </a:lnTo>
                  <a:lnTo>
                    <a:pt x="106" y="285"/>
                  </a:lnTo>
                  <a:lnTo>
                    <a:pt x="111" y="285"/>
                  </a:lnTo>
                  <a:lnTo>
                    <a:pt x="109" y="288"/>
                  </a:lnTo>
                  <a:lnTo>
                    <a:pt x="106" y="288"/>
                  </a:lnTo>
                  <a:lnTo>
                    <a:pt x="105" y="289"/>
                  </a:lnTo>
                  <a:lnTo>
                    <a:pt x="106" y="289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9" y="293"/>
                  </a:lnTo>
                  <a:lnTo>
                    <a:pt x="105" y="297"/>
                  </a:lnTo>
                  <a:lnTo>
                    <a:pt x="105" y="299"/>
                  </a:lnTo>
                  <a:lnTo>
                    <a:pt x="109" y="301"/>
                  </a:lnTo>
                  <a:lnTo>
                    <a:pt x="114" y="303"/>
                  </a:lnTo>
                  <a:lnTo>
                    <a:pt x="110" y="303"/>
                  </a:lnTo>
                  <a:lnTo>
                    <a:pt x="114" y="305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9" y="307"/>
                  </a:lnTo>
                  <a:lnTo>
                    <a:pt x="114" y="307"/>
                  </a:lnTo>
                  <a:lnTo>
                    <a:pt x="118" y="303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4" y="307"/>
                  </a:lnTo>
                  <a:lnTo>
                    <a:pt x="111" y="309"/>
                  </a:lnTo>
                  <a:lnTo>
                    <a:pt x="111" y="311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9" y="307"/>
                  </a:lnTo>
                  <a:lnTo>
                    <a:pt x="115" y="309"/>
                  </a:lnTo>
                  <a:lnTo>
                    <a:pt x="114" y="311"/>
                  </a:lnTo>
                  <a:lnTo>
                    <a:pt x="115" y="311"/>
                  </a:lnTo>
                  <a:lnTo>
                    <a:pt x="114" y="312"/>
                  </a:lnTo>
                  <a:lnTo>
                    <a:pt x="110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22" y="312"/>
                  </a:lnTo>
                  <a:lnTo>
                    <a:pt x="119" y="315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15" y="316"/>
                  </a:lnTo>
                  <a:lnTo>
                    <a:pt x="119" y="316"/>
                  </a:lnTo>
                  <a:lnTo>
                    <a:pt x="118" y="319"/>
                  </a:lnTo>
                  <a:lnTo>
                    <a:pt x="118" y="320"/>
                  </a:lnTo>
                  <a:lnTo>
                    <a:pt x="119" y="319"/>
                  </a:lnTo>
                  <a:lnTo>
                    <a:pt x="119" y="320"/>
                  </a:lnTo>
                  <a:lnTo>
                    <a:pt x="122" y="319"/>
                  </a:lnTo>
                  <a:lnTo>
                    <a:pt x="123" y="319"/>
                  </a:lnTo>
                  <a:lnTo>
                    <a:pt x="122" y="320"/>
                  </a:lnTo>
                  <a:lnTo>
                    <a:pt x="123" y="320"/>
                  </a:lnTo>
                  <a:lnTo>
                    <a:pt x="126" y="320"/>
                  </a:lnTo>
                  <a:lnTo>
                    <a:pt x="123" y="323"/>
                  </a:lnTo>
                  <a:lnTo>
                    <a:pt x="126" y="323"/>
                  </a:lnTo>
                  <a:lnTo>
                    <a:pt x="118" y="325"/>
                  </a:lnTo>
                  <a:lnTo>
                    <a:pt x="123" y="325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3" y="325"/>
                  </a:lnTo>
                  <a:lnTo>
                    <a:pt x="137" y="325"/>
                  </a:lnTo>
                  <a:lnTo>
                    <a:pt x="137" y="324"/>
                  </a:lnTo>
                  <a:lnTo>
                    <a:pt x="141" y="323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6" y="323"/>
                  </a:lnTo>
                  <a:lnTo>
                    <a:pt x="145" y="323"/>
                  </a:lnTo>
                  <a:lnTo>
                    <a:pt x="149" y="320"/>
                  </a:lnTo>
                  <a:lnTo>
                    <a:pt x="150" y="320"/>
                  </a:lnTo>
                  <a:lnTo>
                    <a:pt x="149" y="319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3" y="320"/>
                  </a:lnTo>
                  <a:lnTo>
                    <a:pt x="150" y="323"/>
                  </a:lnTo>
                  <a:lnTo>
                    <a:pt x="149" y="323"/>
                  </a:lnTo>
                  <a:lnTo>
                    <a:pt x="146" y="324"/>
                  </a:lnTo>
                  <a:lnTo>
                    <a:pt x="153" y="323"/>
                  </a:lnTo>
                  <a:lnTo>
                    <a:pt x="149" y="324"/>
                  </a:lnTo>
                  <a:lnTo>
                    <a:pt x="146" y="325"/>
                  </a:lnTo>
                  <a:lnTo>
                    <a:pt x="149" y="325"/>
                  </a:lnTo>
                  <a:lnTo>
                    <a:pt x="150" y="325"/>
                  </a:lnTo>
                  <a:lnTo>
                    <a:pt x="149" y="328"/>
                  </a:lnTo>
                  <a:lnTo>
                    <a:pt x="150" y="328"/>
                  </a:lnTo>
                  <a:lnTo>
                    <a:pt x="145" y="329"/>
                  </a:lnTo>
                  <a:lnTo>
                    <a:pt x="149" y="329"/>
                  </a:lnTo>
                  <a:lnTo>
                    <a:pt x="150" y="329"/>
                  </a:lnTo>
                  <a:lnTo>
                    <a:pt x="150" y="332"/>
                  </a:lnTo>
                  <a:lnTo>
                    <a:pt x="153" y="329"/>
                  </a:lnTo>
                  <a:lnTo>
                    <a:pt x="155" y="328"/>
                  </a:lnTo>
                  <a:lnTo>
                    <a:pt x="153" y="332"/>
                  </a:lnTo>
                  <a:lnTo>
                    <a:pt x="155" y="329"/>
                  </a:lnTo>
                  <a:lnTo>
                    <a:pt x="154" y="332"/>
                  </a:lnTo>
                  <a:lnTo>
                    <a:pt x="158" y="329"/>
                  </a:lnTo>
                  <a:lnTo>
                    <a:pt x="162" y="328"/>
                  </a:lnTo>
                  <a:lnTo>
                    <a:pt x="158" y="332"/>
                  </a:lnTo>
                  <a:lnTo>
                    <a:pt x="155" y="333"/>
                  </a:lnTo>
                  <a:lnTo>
                    <a:pt x="155" y="336"/>
                  </a:lnTo>
                  <a:lnTo>
                    <a:pt x="153" y="337"/>
                  </a:lnTo>
                  <a:lnTo>
                    <a:pt x="154" y="338"/>
                  </a:lnTo>
                  <a:lnTo>
                    <a:pt x="155" y="337"/>
                  </a:lnTo>
                  <a:lnTo>
                    <a:pt x="158" y="338"/>
                  </a:lnTo>
                  <a:lnTo>
                    <a:pt x="159" y="338"/>
                  </a:lnTo>
                  <a:lnTo>
                    <a:pt x="162" y="337"/>
                  </a:lnTo>
                  <a:lnTo>
                    <a:pt x="163" y="336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6"/>
                  </a:lnTo>
                  <a:lnTo>
                    <a:pt x="168" y="337"/>
                  </a:lnTo>
                  <a:lnTo>
                    <a:pt x="166" y="337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2" y="337"/>
                  </a:lnTo>
                  <a:lnTo>
                    <a:pt x="176" y="338"/>
                  </a:lnTo>
                  <a:lnTo>
                    <a:pt x="176" y="337"/>
                  </a:lnTo>
                  <a:lnTo>
                    <a:pt x="179" y="337"/>
                  </a:lnTo>
                  <a:lnTo>
                    <a:pt x="179" y="336"/>
                  </a:lnTo>
                  <a:lnTo>
                    <a:pt x="180" y="336"/>
                  </a:lnTo>
                  <a:lnTo>
                    <a:pt x="179" y="333"/>
                  </a:lnTo>
                  <a:lnTo>
                    <a:pt x="176" y="333"/>
                  </a:lnTo>
                  <a:lnTo>
                    <a:pt x="179" y="332"/>
                  </a:lnTo>
                  <a:lnTo>
                    <a:pt x="175" y="333"/>
                  </a:lnTo>
                  <a:lnTo>
                    <a:pt x="176" y="332"/>
                  </a:lnTo>
                  <a:lnTo>
                    <a:pt x="172" y="329"/>
                  </a:lnTo>
                  <a:lnTo>
                    <a:pt x="175" y="328"/>
                  </a:lnTo>
                  <a:lnTo>
                    <a:pt x="176" y="329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79" y="329"/>
                  </a:lnTo>
                  <a:lnTo>
                    <a:pt x="183" y="329"/>
                  </a:lnTo>
                  <a:lnTo>
                    <a:pt x="184" y="329"/>
                  </a:lnTo>
                  <a:lnTo>
                    <a:pt x="186" y="328"/>
                  </a:lnTo>
                  <a:lnTo>
                    <a:pt x="184" y="328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88" y="324"/>
                  </a:lnTo>
                  <a:lnTo>
                    <a:pt x="190" y="323"/>
                  </a:lnTo>
                  <a:lnTo>
                    <a:pt x="184" y="323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2" y="319"/>
                  </a:lnTo>
                  <a:lnTo>
                    <a:pt x="190" y="319"/>
                  </a:lnTo>
                  <a:lnTo>
                    <a:pt x="188" y="319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88" y="312"/>
                  </a:lnTo>
                  <a:lnTo>
                    <a:pt x="196" y="312"/>
                  </a:lnTo>
                  <a:lnTo>
                    <a:pt x="199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8" y="311"/>
                  </a:lnTo>
                  <a:lnTo>
                    <a:pt x="202" y="309"/>
                  </a:lnTo>
                  <a:lnTo>
                    <a:pt x="199" y="307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3" y="303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206" y="299"/>
                  </a:lnTo>
                  <a:lnTo>
                    <a:pt x="202" y="297"/>
                  </a:lnTo>
                  <a:lnTo>
                    <a:pt x="198" y="295"/>
                  </a:lnTo>
                  <a:lnTo>
                    <a:pt x="196" y="293"/>
                  </a:lnTo>
                  <a:lnTo>
                    <a:pt x="202" y="295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3" y="292"/>
                  </a:lnTo>
                  <a:lnTo>
                    <a:pt x="206" y="292"/>
                  </a:lnTo>
                  <a:lnTo>
                    <a:pt x="210" y="293"/>
                  </a:lnTo>
                  <a:lnTo>
                    <a:pt x="211" y="293"/>
                  </a:lnTo>
                  <a:lnTo>
                    <a:pt x="215" y="292"/>
                  </a:lnTo>
                  <a:lnTo>
                    <a:pt x="215" y="289"/>
                  </a:lnTo>
                  <a:lnTo>
                    <a:pt x="216" y="289"/>
                  </a:lnTo>
                  <a:lnTo>
                    <a:pt x="215" y="285"/>
                  </a:lnTo>
                  <a:lnTo>
                    <a:pt x="216" y="288"/>
                  </a:lnTo>
                  <a:lnTo>
                    <a:pt x="219" y="288"/>
                  </a:lnTo>
                  <a:lnTo>
                    <a:pt x="219" y="285"/>
                  </a:lnTo>
                  <a:lnTo>
                    <a:pt x="216" y="285"/>
                  </a:lnTo>
                  <a:lnTo>
                    <a:pt x="216" y="284"/>
                  </a:lnTo>
                  <a:lnTo>
                    <a:pt x="216" y="281"/>
                  </a:lnTo>
                  <a:lnTo>
                    <a:pt x="220" y="285"/>
                  </a:lnTo>
                  <a:lnTo>
                    <a:pt x="223" y="285"/>
                  </a:lnTo>
                  <a:lnTo>
                    <a:pt x="224" y="285"/>
                  </a:lnTo>
                  <a:lnTo>
                    <a:pt x="219" y="281"/>
                  </a:lnTo>
                  <a:lnTo>
                    <a:pt x="222" y="283"/>
                  </a:lnTo>
                  <a:lnTo>
                    <a:pt x="223" y="284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4" y="281"/>
                  </a:lnTo>
                  <a:lnTo>
                    <a:pt x="226" y="281"/>
                  </a:lnTo>
                  <a:lnTo>
                    <a:pt x="230" y="281"/>
                  </a:lnTo>
                  <a:lnTo>
                    <a:pt x="228" y="280"/>
                  </a:lnTo>
                  <a:lnTo>
                    <a:pt x="226" y="279"/>
                  </a:lnTo>
                  <a:lnTo>
                    <a:pt x="220" y="279"/>
                  </a:lnTo>
                  <a:lnTo>
                    <a:pt x="224" y="276"/>
                  </a:lnTo>
                  <a:lnTo>
                    <a:pt x="226" y="279"/>
                  </a:lnTo>
                  <a:lnTo>
                    <a:pt x="234" y="279"/>
                  </a:lnTo>
                  <a:lnTo>
                    <a:pt x="234" y="276"/>
                  </a:lnTo>
                  <a:lnTo>
                    <a:pt x="232" y="275"/>
                  </a:lnTo>
                  <a:lnTo>
                    <a:pt x="236" y="272"/>
                  </a:lnTo>
                  <a:lnTo>
                    <a:pt x="234" y="271"/>
                  </a:lnTo>
                  <a:lnTo>
                    <a:pt x="230" y="271"/>
                  </a:lnTo>
                  <a:lnTo>
                    <a:pt x="226" y="268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40" y="265"/>
                  </a:lnTo>
                  <a:lnTo>
                    <a:pt x="238" y="263"/>
                  </a:lnTo>
                  <a:lnTo>
                    <a:pt x="236" y="259"/>
                  </a:lnTo>
                  <a:lnTo>
                    <a:pt x="236" y="258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6" y="258"/>
                  </a:lnTo>
                  <a:lnTo>
                    <a:pt x="247" y="258"/>
                  </a:lnTo>
                  <a:lnTo>
                    <a:pt x="250" y="258"/>
                  </a:lnTo>
                  <a:lnTo>
                    <a:pt x="250" y="255"/>
                  </a:lnTo>
                  <a:lnTo>
                    <a:pt x="251" y="254"/>
                  </a:lnTo>
                  <a:lnTo>
                    <a:pt x="253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5" y="250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60" y="248"/>
                  </a:lnTo>
                  <a:lnTo>
                    <a:pt x="263" y="246"/>
                  </a:lnTo>
                  <a:lnTo>
                    <a:pt x="267" y="248"/>
                  </a:lnTo>
                  <a:lnTo>
                    <a:pt x="269" y="248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69" y="248"/>
                  </a:lnTo>
                  <a:lnTo>
                    <a:pt x="273" y="248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3" y="244"/>
                  </a:lnTo>
                  <a:lnTo>
                    <a:pt x="273" y="242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1" y="238"/>
                  </a:lnTo>
                  <a:lnTo>
                    <a:pt x="283" y="236"/>
                  </a:lnTo>
                  <a:lnTo>
                    <a:pt x="291" y="236"/>
                  </a:lnTo>
                  <a:lnTo>
                    <a:pt x="285" y="238"/>
                  </a:lnTo>
                  <a:lnTo>
                    <a:pt x="283" y="240"/>
                  </a:lnTo>
                  <a:lnTo>
                    <a:pt x="281" y="244"/>
                  </a:lnTo>
                  <a:lnTo>
                    <a:pt x="285" y="244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3" y="244"/>
                  </a:lnTo>
                  <a:lnTo>
                    <a:pt x="295" y="242"/>
                  </a:lnTo>
                  <a:lnTo>
                    <a:pt x="297" y="242"/>
                  </a:lnTo>
                  <a:lnTo>
                    <a:pt x="297" y="240"/>
                  </a:lnTo>
                  <a:lnTo>
                    <a:pt x="299" y="242"/>
                  </a:lnTo>
                  <a:lnTo>
                    <a:pt x="299" y="244"/>
                  </a:lnTo>
                  <a:lnTo>
                    <a:pt x="300" y="242"/>
                  </a:lnTo>
                  <a:lnTo>
                    <a:pt x="304" y="242"/>
                  </a:lnTo>
                  <a:lnTo>
                    <a:pt x="307" y="240"/>
                  </a:lnTo>
                  <a:lnTo>
                    <a:pt x="311" y="240"/>
                  </a:lnTo>
                  <a:lnTo>
                    <a:pt x="308" y="236"/>
                  </a:lnTo>
                  <a:lnTo>
                    <a:pt x="311" y="236"/>
                  </a:lnTo>
                  <a:lnTo>
                    <a:pt x="312" y="236"/>
                  </a:lnTo>
                  <a:lnTo>
                    <a:pt x="316" y="238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7" y="236"/>
                  </a:lnTo>
                  <a:lnTo>
                    <a:pt x="320" y="236"/>
                  </a:lnTo>
                  <a:lnTo>
                    <a:pt x="325" y="232"/>
                  </a:lnTo>
                  <a:lnTo>
                    <a:pt x="325" y="231"/>
                  </a:lnTo>
                  <a:lnTo>
                    <a:pt x="327" y="231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31" y="228"/>
                  </a:lnTo>
                  <a:lnTo>
                    <a:pt x="333" y="231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8" y="224"/>
                  </a:lnTo>
                  <a:lnTo>
                    <a:pt x="340" y="223"/>
                  </a:lnTo>
                  <a:lnTo>
                    <a:pt x="340" y="222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6" y="218"/>
                  </a:lnTo>
                  <a:lnTo>
                    <a:pt x="348" y="215"/>
                  </a:lnTo>
                  <a:lnTo>
                    <a:pt x="356" y="214"/>
                  </a:lnTo>
                  <a:lnTo>
                    <a:pt x="357" y="214"/>
                  </a:lnTo>
                  <a:lnTo>
                    <a:pt x="361" y="211"/>
                  </a:lnTo>
                  <a:lnTo>
                    <a:pt x="361" y="210"/>
                  </a:lnTo>
                  <a:lnTo>
                    <a:pt x="364" y="210"/>
                  </a:lnTo>
                  <a:lnTo>
                    <a:pt x="361" y="208"/>
                  </a:lnTo>
                  <a:lnTo>
                    <a:pt x="360" y="208"/>
                  </a:lnTo>
                  <a:lnTo>
                    <a:pt x="361" y="206"/>
                  </a:lnTo>
                  <a:lnTo>
                    <a:pt x="360" y="204"/>
                  </a:lnTo>
                  <a:lnTo>
                    <a:pt x="360" y="202"/>
                  </a:lnTo>
                  <a:lnTo>
                    <a:pt x="361" y="200"/>
                  </a:lnTo>
                  <a:lnTo>
                    <a:pt x="361" y="204"/>
                  </a:lnTo>
                  <a:lnTo>
                    <a:pt x="364" y="204"/>
                  </a:lnTo>
                  <a:lnTo>
                    <a:pt x="364" y="206"/>
                  </a:lnTo>
                  <a:lnTo>
                    <a:pt x="365" y="206"/>
                  </a:lnTo>
                  <a:lnTo>
                    <a:pt x="369" y="208"/>
                  </a:lnTo>
                  <a:lnTo>
                    <a:pt x="368" y="208"/>
                  </a:lnTo>
                  <a:lnTo>
                    <a:pt x="370" y="210"/>
                  </a:lnTo>
                  <a:lnTo>
                    <a:pt x="382" y="210"/>
                  </a:lnTo>
                  <a:lnTo>
                    <a:pt x="378" y="206"/>
                  </a:lnTo>
                  <a:lnTo>
                    <a:pt x="382" y="208"/>
                  </a:lnTo>
                  <a:lnTo>
                    <a:pt x="386" y="208"/>
                  </a:lnTo>
                  <a:lnTo>
                    <a:pt x="384" y="206"/>
                  </a:lnTo>
                  <a:lnTo>
                    <a:pt x="386" y="206"/>
                  </a:lnTo>
                  <a:lnTo>
                    <a:pt x="388" y="206"/>
                  </a:lnTo>
                  <a:lnTo>
                    <a:pt x="388" y="204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6" y="206"/>
                  </a:lnTo>
                  <a:lnTo>
                    <a:pt x="398" y="206"/>
                  </a:lnTo>
                  <a:lnTo>
                    <a:pt x="398" y="204"/>
                  </a:lnTo>
                  <a:lnTo>
                    <a:pt x="401" y="206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2" y="204"/>
                  </a:lnTo>
                  <a:lnTo>
                    <a:pt x="413" y="202"/>
                  </a:lnTo>
                  <a:lnTo>
                    <a:pt x="417" y="202"/>
                  </a:lnTo>
                  <a:lnTo>
                    <a:pt x="418" y="202"/>
                  </a:lnTo>
                  <a:lnTo>
                    <a:pt x="426" y="200"/>
                  </a:lnTo>
                  <a:lnTo>
                    <a:pt x="431" y="200"/>
                  </a:lnTo>
                  <a:lnTo>
                    <a:pt x="435" y="198"/>
                  </a:lnTo>
                  <a:lnTo>
                    <a:pt x="439" y="196"/>
                  </a:lnTo>
                  <a:lnTo>
                    <a:pt x="443" y="195"/>
                  </a:lnTo>
                  <a:lnTo>
                    <a:pt x="447" y="195"/>
                  </a:lnTo>
                  <a:lnTo>
                    <a:pt x="447" y="192"/>
                  </a:lnTo>
                  <a:lnTo>
                    <a:pt x="449" y="192"/>
                  </a:lnTo>
                  <a:lnTo>
                    <a:pt x="451" y="192"/>
                  </a:lnTo>
                  <a:lnTo>
                    <a:pt x="449" y="191"/>
                  </a:lnTo>
                  <a:lnTo>
                    <a:pt x="451" y="191"/>
                  </a:lnTo>
                  <a:lnTo>
                    <a:pt x="453" y="191"/>
                  </a:lnTo>
                  <a:lnTo>
                    <a:pt x="455" y="191"/>
                  </a:lnTo>
                  <a:lnTo>
                    <a:pt x="455" y="189"/>
                  </a:lnTo>
                  <a:lnTo>
                    <a:pt x="458" y="189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5" y="187"/>
                  </a:lnTo>
                  <a:lnTo>
                    <a:pt x="469" y="187"/>
                  </a:lnTo>
                  <a:lnTo>
                    <a:pt x="469" y="185"/>
                  </a:lnTo>
                  <a:lnTo>
                    <a:pt x="466" y="183"/>
                  </a:lnTo>
                  <a:lnTo>
                    <a:pt x="470" y="183"/>
                  </a:lnTo>
                  <a:lnTo>
                    <a:pt x="471" y="183"/>
                  </a:lnTo>
                  <a:lnTo>
                    <a:pt x="471" y="181"/>
                  </a:lnTo>
                  <a:lnTo>
                    <a:pt x="475" y="183"/>
                  </a:lnTo>
                  <a:lnTo>
                    <a:pt x="478" y="183"/>
                  </a:lnTo>
                  <a:lnTo>
                    <a:pt x="474" y="181"/>
                  </a:lnTo>
                  <a:lnTo>
                    <a:pt x="482" y="181"/>
                  </a:lnTo>
                  <a:lnTo>
                    <a:pt x="487" y="179"/>
                  </a:lnTo>
                  <a:lnTo>
                    <a:pt x="483" y="178"/>
                  </a:lnTo>
                  <a:lnTo>
                    <a:pt x="479" y="179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3" y="175"/>
                  </a:lnTo>
                  <a:lnTo>
                    <a:pt x="453" y="174"/>
                  </a:lnTo>
                  <a:lnTo>
                    <a:pt x="449" y="174"/>
                  </a:lnTo>
                  <a:lnTo>
                    <a:pt x="443" y="175"/>
                  </a:lnTo>
                  <a:lnTo>
                    <a:pt x="438" y="175"/>
                  </a:lnTo>
                  <a:lnTo>
                    <a:pt x="441" y="174"/>
                  </a:lnTo>
                  <a:lnTo>
                    <a:pt x="438" y="171"/>
                  </a:lnTo>
                  <a:lnTo>
                    <a:pt x="445" y="171"/>
                  </a:lnTo>
                  <a:lnTo>
                    <a:pt x="455" y="170"/>
                  </a:lnTo>
                  <a:lnTo>
                    <a:pt x="453" y="167"/>
                  </a:lnTo>
                  <a:lnTo>
                    <a:pt x="455" y="167"/>
                  </a:lnTo>
                  <a:lnTo>
                    <a:pt x="455" y="166"/>
                  </a:lnTo>
                  <a:lnTo>
                    <a:pt x="451" y="166"/>
                  </a:lnTo>
                  <a:lnTo>
                    <a:pt x="453" y="165"/>
                  </a:lnTo>
                  <a:lnTo>
                    <a:pt x="445" y="166"/>
                  </a:lnTo>
                  <a:lnTo>
                    <a:pt x="438" y="166"/>
                  </a:lnTo>
                  <a:lnTo>
                    <a:pt x="445" y="165"/>
                  </a:lnTo>
                  <a:lnTo>
                    <a:pt x="451" y="165"/>
                  </a:lnTo>
                  <a:lnTo>
                    <a:pt x="453" y="162"/>
                  </a:lnTo>
                  <a:lnTo>
                    <a:pt x="455" y="162"/>
                  </a:lnTo>
                  <a:lnTo>
                    <a:pt x="455" y="161"/>
                  </a:lnTo>
                  <a:lnTo>
                    <a:pt x="457" y="161"/>
                  </a:lnTo>
                  <a:lnTo>
                    <a:pt x="455" y="158"/>
                  </a:lnTo>
                  <a:lnTo>
                    <a:pt x="453" y="158"/>
                  </a:lnTo>
                  <a:lnTo>
                    <a:pt x="447" y="158"/>
                  </a:lnTo>
                  <a:lnTo>
                    <a:pt x="435" y="157"/>
                  </a:lnTo>
                  <a:lnTo>
                    <a:pt x="434" y="157"/>
                  </a:lnTo>
                  <a:lnTo>
                    <a:pt x="435" y="154"/>
                  </a:lnTo>
                  <a:lnTo>
                    <a:pt x="431" y="153"/>
                  </a:lnTo>
                  <a:lnTo>
                    <a:pt x="430" y="151"/>
                  </a:lnTo>
                  <a:lnTo>
                    <a:pt x="434" y="153"/>
                  </a:lnTo>
                  <a:lnTo>
                    <a:pt x="438" y="154"/>
                  </a:lnTo>
                  <a:lnTo>
                    <a:pt x="443" y="157"/>
                  </a:lnTo>
                  <a:lnTo>
                    <a:pt x="445" y="157"/>
                  </a:lnTo>
                  <a:lnTo>
                    <a:pt x="451" y="157"/>
                  </a:lnTo>
                  <a:lnTo>
                    <a:pt x="457" y="158"/>
                  </a:lnTo>
                  <a:lnTo>
                    <a:pt x="462" y="161"/>
                  </a:lnTo>
                  <a:lnTo>
                    <a:pt x="466" y="162"/>
                  </a:lnTo>
                  <a:lnTo>
                    <a:pt x="469" y="166"/>
                  </a:lnTo>
                  <a:lnTo>
                    <a:pt x="469" y="167"/>
                  </a:lnTo>
                  <a:lnTo>
                    <a:pt x="470" y="170"/>
                  </a:lnTo>
                  <a:lnTo>
                    <a:pt x="475" y="171"/>
                  </a:lnTo>
                  <a:lnTo>
                    <a:pt x="479" y="174"/>
                  </a:lnTo>
                  <a:lnTo>
                    <a:pt x="483" y="174"/>
                  </a:lnTo>
                  <a:lnTo>
                    <a:pt x="485" y="170"/>
                  </a:lnTo>
                  <a:lnTo>
                    <a:pt x="485" y="167"/>
                  </a:lnTo>
                  <a:lnTo>
                    <a:pt x="487" y="167"/>
                  </a:lnTo>
                  <a:lnTo>
                    <a:pt x="487" y="171"/>
                  </a:lnTo>
                  <a:lnTo>
                    <a:pt x="489" y="171"/>
                  </a:lnTo>
                  <a:lnTo>
                    <a:pt x="491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7" y="171"/>
                  </a:lnTo>
                  <a:lnTo>
                    <a:pt x="495" y="171"/>
                  </a:lnTo>
                  <a:lnTo>
                    <a:pt x="495" y="170"/>
                  </a:lnTo>
                  <a:lnTo>
                    <a:pt x="497" y="167"/>
                  </a:lnTo>
                  <a:lnTo>
                    <a:pt x="498" y="166"/>
                  </a:lnTo>
                  <a:lnTo>
                    <a:pt x="495" y="166"/>
                  </a:lnTo>
                  <a:lnTo>
                    <a:pt x="497" y="165"/>
                  </a:lnTo>
                  <a:lnTo>
                    <a:pt x="491" y="165"/>
                  </a:lnTo>
                  <a:lnTo>
                    <a:pt x="495" y="162"/>
                  </a:lnTo>
                  <a:lnTo>
                    <a:pt x="498" y="162"/>
                  </a:lnTo>
                  <a:lnTo>
                    <a:pt x="497" y="161"/>
                  </a:lnTo>
                  <a:lnTo>
                    <a:pt x="498" y="161"/>
                  </a:lnTo>
                  <a:lnTo>
                    <a:pt x="497" y="158"/>
                  </a:lnTo>
                  <a:lnTo>
                    <a:pt x="495" y="158"/>
                  </a:lnTo>
                  <a:lnTo>
                    <a:pt x="489" y="161"/>
                  </a:lnTo>
                  <a:lnTo>
                    <a:pt x="491" y="158"/>
                  </a:lnTo>
                  <a:lnTo>
                    <a:pt x="493" y="157"/>
                  </a:lnTo>
                  <a:lnTo>
                    <a:pt x="497" y="154"/>
                  </a:lnTo>
                  <a:lnTo>
                    <a:pt x="493" y="154"/>
                  </a:lnTo>
                  <a:lnTo>
                    <a:pt x="489" y="157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7" y="153"/>
                  </a:lnTo>
                  <a:lnTo>
                    <a:pt x="491" y="153"/>
                  </a:lnTo>
                  <a:lnTo>
                    <a:pt x="489" y="151"/>
                  </a:lnTo>
                  <a:lnTo>
                    <a:pt x="485" y="149"/>
                  </a:lnTo>
                  <a:lnTo>
                    <a:pt x="482" y="149"/>
                  </a:lnTo>
                  <a:lnTo>
                    <a:pt x="479" y="147"/>
                  </a:lnTo>
                  <a:lnTo>
                    <a:pt x="475" y="145"/>
                  </a:lnTo>
                  <a:lnTo>
                    <a:pt x="470" y="143"/>
                  </a:lnTo>
                  <a:lnTo>
                    <a:pt x="470" y="141"/>
                  </a:lnTo>
                  <a:lnTo>
                    <a:pt x="470" y="139"/>
                  </a:lnTo>
                  <a:lnTo>
                    <a:pt x="469" y="138"/>
                  </a:lnTo>
                  <a:lnTo>
                    <a:pt x="462" y="138"/>
                  </a:lnTo>
                  <a:lnTo>
                    <a:pt x="453" y="141"/>
                  </a:lnTo>
                  <a:lnTo>
                    <a:pt x="453" y="139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7" y="139"/>
                  </a:lnTo>
                  <a:lnTo>
                    <a:pt x="462" y="138"/>
                  </a:lnTo>
                  <a:lnTo>
                    <a:pt x="466" y="135"/>
                  </a:lnTo>
                  <a:lnTo>
                    <a:pt x="470" y="135"/>
                  </a:lnTo>
                  <a:lnTo>
                    <a:pt x="466" y="134"/>
                  </a:lnTo>
                  <a:lnTo>
                    <a:pt x="462" y="134"/>
                  </a:lnTo>
                  <a:lnTo>
                    <a:pt x="458" y="131"/>
                  </a:lnTo>
                  <a:lnTo>
                    <a:pt x="453" y="134"/>
                  </a:lnTo>
                  <a:lnTo>
                    <a:pt x="451" y="134"/>
                  </a:lnTo>
                  <a:lnTo>
                    <a:pt x="455" y="131"/>
                  </a:lnTo>
                  <a:lnTo>
                    <a:pt x="449" y="130"/>
                  </a:lnTo>
                  <a:lnTo>
                    <a:pt x="445" y="127"/>
                  </a:lnTo>
                  <a:lnTo>
                    <a:pt x="447" y="127"/>
                  </a:lnTo>
                  <a:lnTo>
                    <a:pt x="449" y="130"/>
                  </a:lnTo>
                  <a:lnTo>
                    <a:pt x="451" y="130"/>
                  </a:lnTo>
                  <a:lnTo>
                    <a:pt x="461" y="131"/>
                  </a:lnTo>
                  <a:lnTo>
                    <a:pt x="465" y="131"/>
                  </a:lnTo>
                  <a:lnTo>
                    <a:pt x="469" y="130"/>
                  </a:lnTo>
                  <a:lnTo>
                    <a:pt x="471" y="127"/>
                  </a:lnTo>
                  <a:lnTo>
                    <a:pt x="474" y="127"/>
                  </a:lnTo>
                  <a:lnTo>
                    <a:pt x="469" y="130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82" y="131"/>
                  </a:lnTo>
                  <a:lnTo>
                    <a:pt x="485" y="131"/>
                  </a:lnTo>
                  <a:lnTo>
                    <a:pt x="489" y="131"/>
                  </a:lnTo>
                  <a:lnTo>
                    <a:pt x="479" y="127"/>
                  </a:lnTo>
                  <a:lnTo>
                    <a:pt x="475" y="127"/>
                  </a:lnTo>
                  <a:lnTo>
                    <a:pt x="470" y="126"/>
                  </a:lnTo>
                  <a:lnTo>
                    <a:pt x="466" y="122"/>
                  </a:lnTo>
                  <a:lnTo>
                    <a:pt x="469" y="122"/>
                  </a:lnTo>
                  <a:lnTo>
                    <a:pt x="470" y="123"/>
                  </a:lnTo>
                  <a:lnTo>
                    <a:pt x="474" y="126"/>
                  </a:lnTo>
                  <a:lnTo>
                    <a:pt x="475" y="127"/>
                  </a:lnTo>
                  <a:lnTo>
                    <a:pt x="478" y="126"/>
                  </a:lnTo>
                  <a:lnTo>
                    <a:pt x="482" y="123"/>
                  </a:lnTo>
                  <a:lnTo>
                    <a:pt x="485" y="123"/>
                  </a:lnTo>
                  <a:lnTo>
                    <a:pt x="487" y="123"/>
                  </a:lnTo>
                  <a:lnTo>
                    <a:pt x="491" y="123"/>
                  </a:lnTo>
                  <a:lnTo>
                    <a:pt x="497" y="126"/>
                  </a:lnTo>
                  <a:lnTo>
                    <a:pt x="491" y="126"/>
                  </a:lnTo>
                  <a:lnTo>
                    <a:pt x="487" y="123"/>
                  </a:lnTo>
                  <a:lnTo>
                    <a:pt x="485" y="126"/>
                  </a:lnTo>
                  <a:lnTo>
                    <a:pt x="483" y="126"/>
                  </a:lnTo>
                  <a:lnTo>
                    <a:pt x="495" y="131"/>
                  </a:lnTo>
                  <a:lnTo>
                    <a:pt x="502" y="131"/>
                  </a:lnTo>
                  <a:lnTo>
                    <a:pt x="508" y="130"/>
                  </a:lnTo>
                  <a:lnTo>
                    <a:pt x="514" y="127"/>
                  </a:lnTo>
                  <a:lnTo>
                    <a:pt x="519" y="130"/>
                  </a:lnTo>
                  <a:lnTo>
                    <a:pt x="522" y="127"/>
                  </a:lnTo>
                  <a:lnTo>
                    <a:pt x="522" y="126"/>
                  </a:lnTo>
                  <a:lnTo>
                    <a:pt x="523" y="123"/>
                  </a:lnTo>
                  <a:lnTo>
                    <a:pt x="526" y="122"/>
                  </a:lnTo>
                  <a:lnTo>
                    <a:pt x="518" y="121"/>
                  </a:lnTo>
                  <a:lnTo>
                    <a:pt x="512" y="121"/>
                  </a:lnTo>
                  <a:lnTo>
                    <a:pt x="508" y="121"/>
                  </a:lnTo>
                  <a:lnTo>
                    <a:pt x="508" y="122"/>
                  </a:lnTo>
                  <a:lnTo>
                    <a:pt x="510" y="123"/>
                  </a:lnTo>
                  <a:lnTo>
                    <a:pt x="508" y="126"/>
                  </a:lnTo>
                  <a:lnTo>
                    <a:pt x="506" y="122"/>
                  </a:lnTo>
                  <a:lnTo>
                    <a:pt x="502" y="121"/>
                  </a:lnTo>
                  <a:lnTo>
                    <a:pt x="504" y="121"/>
                  </a:lnTo>
                  <a:lnTo>
                    <a:pt x="508" y="118"/>
                  </a:lnTo>
                  <a:lnTo>
                    <a:pt x="504" y="117"/>
                  </a:lnTo>
                  <a:lnTo>
                    <a:pt x="508" y="117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12" y="113"/>
                  </a:lnTo>
                  <a:lnTo>
                    <a:pt x="514" y="114"/>
                  </a:lnTo>
                  <a:lnTo>
                    <a:pt x="510" y="117"/>
                  </a:lnTo>
                  <a:lnTo>
                    <a:pt x="510" y="118"/>
                  </a:lnTo>
                  <a:lnTo>
                    <a:pt x="514" y="118"/>
                  </a:lnTo>
                  <a:lnTo>
                    <a:pt x="519" y="121"/>
                  </a:lnTo>
                  <a:lnTo>
                    <a:pt x="528" y="118"/>
                  </a:lnTo>
                  <a:lnTo>
                    <a:pt x="526" y="114"/>
                  </a:lnTo>
                  <a:lnTo>
                    <a:pt x="527" y="114"/>
                  </a:lnTo>
                  <a:lnTo>
                    <a:pt x="528" y="117"/>
                  </a:lnTo>
                  <a:lnTo>
                    <a:pt x="535" y="117"/>
                  </a:lnTo>
                  <a:lnTo>
                    <a:pt x="539" y="117"/>
                  </a:lnTo>
                  <a:lnTo>
                    <a:pt x="542" y="114"/>
                  </a:lnTo>
                  <a:lnTo>
                    <a:pt x="540" y="113"/>
                  </a:lnTo>
                  <a:lnTo>
                    <a:pt x="540" y="110"/>
                  </a:lnTo>
                  <a:lnTo>
                    <a:pt x="535" y="113"/>
                  </a:lnTo>
                  <a:lnTo>
                    <a:pt x="531" y="110"/>
                  </a:lnTo>
                  <a:lnTo>
                    <a:pt x="532" y="110"/>
                  </a:lnTo>
                  <a:lnTo>
                    <a:pt x="536" y="109"/>
                  </a:lnTo>
                  <a:lnTo>
                    <a:pt x="535" y="108"/>
                  </a:lnTo>
                  <a:lnTo>
                    <a:pt x="528" y="105"/>
                  </a:lnTo>
                  <a:lnTo>
                    <a:pt x="526" y="109"/>
                  </a:lnTo>
                  <a:lnTo>
                    <a:pt x="528" y="110"/>
                  </a:lnTo>
                  <a:lnTo>
                    <a:pt x="527" y="110"/>
                  </a:lnTo>
                  <a:lnTo>
                    <a:pt x="526" y="110"/>
                  </a:lnTo>
                  <a:lnTo>
                    <a:pt x="526" y="109"/>
                  </a:lnTo>
                  <a:lnTo>
                    <a:pt x="526" y="108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14" y="100"/>
                  </a:lnTo>
                  <a:lnTo>
                    <a:pt x="518" y="100"/>
                  </a:lnTo>
                  <a:lnTo>
                    <a:pt x="514" y="97"/>
                  </a:lnTo>
                  <a:lnTo>
                    <a:pt x="515" y="97"/>
                  </a:lnTo>
                  <a:lnTo>
                    <a:pt x="519" y="97"/>
                  </a:lnTo>
                  <a:lnTo>
                    <a:pt x="526" y="101"/>
                  </a:lnTo>
                  <a:lnTo>
                    <a:pt x="531" y="101"/>
                  </a:lnTo>
                  <a:lnTo>
                    <a:pt x="535" y="104"/>
                  </a:lnTo>
                  <a:lnTo>
                    <a:pt x="539" y="105"/>
                  </a:lnTo>
                  <a:lnTo>
                    <a:pt x="540" y="104"/>
                  </a:lnTo>
                  <a:lnTo>
                    <a:pt x="542" y="101"/>
                  </a:lnTo>
                  <a:lnTo>
                    <a:pt x="542" y="100"/>
                  </a:lnTo>
                  <a:lnTo>
                    <a:pt x="542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5" y="93"/>
                  </a:lnTo>
                  <a:lnTo>
                    <a:pt x="540" y="92"/>
                  </a:lnTo>
                  <a:lnTo>
                    <a:pt x="542" y="92"/>
                  </a:lnTo>
                  <a:lnTo>
                    <a:pt x="542" y="90"/>
                  </a:lnTo>
                  <a:lnTo>
                    <a:pt x="539" y="90"/>
                  </a:lnTo>
                  <a:lnTo>
                    <a:pt x="535" y="88"/>
                  </a:lnTo>
                  <a:lnTo>
                    <a:pt x="528" y="88"/>
                  </a:lnTo>
                  <a:lnTo>
                    <a:pt x="535" y="90"/>
                  </a:lnTo>
                  <a:lnTo>
                    <a:pt x="531" y="90"/>
                  </a:lnTo>
                  <a:lnTo>
                    <a:pt x="528" y="90"/>
                  </a:lnTo>
                  <a:lnTo>
                    <a:pt x="522" y="90"/>
                  </a:lnTo>
                  <a:lnTo>
                    <a:pt x="523" y="88"/>
                  </a:lnTo>
                  <a:lnTo>
                    <a:pt x="519" y="86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518" y="84"/>
                  </a:lnTo>
                  <a:lnTo>
                    <a:pt x="518" y="86"/>
                  </a:lnTo>
                  <a:lnTo>
                    <a:pt x="514" y="84"/>
                  </a:lnTo>
                  <a:lnTo>
                    <a:pt x="519" y="81"/>
                  </a:lnTo>
                  <a:lnTo>
                    <a:pt x="522" y="82"/>
                  </a:lnTo>
                  <a:lnTo>
                    <a:pt x="523" y="84"/>
                  </a:lnTo>
                  <a:lnTo>
                    <a:pt x="528" y="82"/>
                  </a:lnTo>
                  <a:lnTo>
                    <a:pt x="532" y="82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32" y="81"/>
                  </a:lnTo>
                  <a:lnTo>
                    <a:pt x="540" y="78"/>
                  </a:lnTo>
                  <a:lnTo>
                    <a:pt x="550" y="81"/>
                  </a:lnTo>
                  <a:lnTo>
                    <a:pt x="555" y="82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63" y="78"/>
                  </a:lnTo>
                  <a:lnTo>
                    <a:pt x="562" y="74"/>
                  </a:lnTo>
                  <a:lnTo>
                    <a:pt x="558" y="74"/>
                  </a:lnTo>
                  <a:lnTo>
                    <a:pt x="554" y="74"/>
                  </a:lnTo>
                  <a:lnTo>
                    <a:pt x="552" y="77"/>
                  </a:lnTo>
                  <a:lnTo>
                    <a:pt x="550" y="74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2" y="72"/>
                  </a:lnTo>
                  <a:lnTo>
                    <a:pt x="540" y="70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46" y="69"/>
                  </a:lnTo>
                  <a:lnTo>
                    <a:pt x="558" y="70"/>
                  </a:lnTo>
                  <a:lnTo>
                    <a:pt x="555" y="69"/>
                  </a:lnTo>
                  <a:lnTo>
                    <a:pt x="552" y="66"/>
                  </a:lnTo>
                  <a:lnTo>
                    <a:pt x="544" y="66"/>
                  </a:lnTo>
                  <a:lnTo>
                    <a:pt x="540" y="66"/>
                  </a:lnTo>
                  <a:lnTo>
                    <a:pt x="536" y="66"/>
                  </a:lnTo>
                  <a:lnTo>
                    <a:pt x="532" y="69"/>
                  </a:lnTo>
                  <a:lnTo>
                    <a:pt x="528" y="70"/>
                  </a:lnTo>
                  <a:lnTo>
                    <a:pt x="526" y="69"/>
                  </a:lnTo>
                  <a:lnTo>
                    <a:pt x="535" y="65"/>
                  </a:lnTo>
                  <a:lnTo>
                    <a:pt x="531" y="64"/>
                  </a:lnTo>
                  <a:lnTo>
                    <a:pt x="535" y="64"/>
                  </a:lnTo>
                  <a:lnTo>
                    <a:pt x="536" y="64"/>
                  </a:lnTo>
                  <a:lnTo>
                    <a:pt x="536" y="61"/>
                  </a:lnTo>
                  <a:lnTo>
                    <a:pt x="539" y="60"/>
                  </a:lnTo>
                  <a:lnTo>
                    <a:pt x="540" y="57"/>
                  </a:lnTo>
                  <a:lnTo>
                    <a:pt x="539" y="57"/>
                  </a:lnTo>
                  <a:lnTo>
                    <a:pt x="540" y="56"/>
                  </a:lnTo>
                  <a:lnTo>
                    <a:pt x="548" y="53"/>
                  </a:lnTo>
                  <a:lnTo>
                    <a:pt x="550" y="53"/>
                  </a:lnTo>
                  <a:lnTo>
                    <a:pt x="554" y="53"/>
                  </a:lnTo>
                  <a:lnTo>
                    <a:pt x="555" y="52"/>
                  </a:lnTo>
                  <a:lnTo>
                    <a:pt x="558" y="52"/>
                  </a:lnTo>
                  <a:lnTo>
                    <a:pt x="562" y="50"/>
                  </a:lnTo>
                  <a:lnTo>
                    <a:pt x="563" y="50"/>
                  </a:lnTo>
                  <a:lnTo>
                    <a:pt x="566" y="48"/>
                  </a:lnTo>
                  <a:lnTo>
                    <a:pt x="562" y="48"/>
                  </a:lnTo>
                  <a:lnTo>
                    <a:pt x="558" y="50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63" y="44"/>
                  </a:lnTo>
                  <a:lnTo>
                    <a:pt x="567" y="43"/>
                  </a:lnTo>
                  <a:lnTo>
                    <a:pt x="576" y="43"/>
                  </a:lnTo>
                  <a:lnTo>
                    <a:pt x="586" y="39"/>
                  </a:lnTo>
                  <a:lnTo>
                    <a:pt x="583" y="39"/>
                  </a:lnTo>
                  <a:lnTo>
                    <a:pt x="576" y="39"/>
                  </a:lnTo>
                  <a:lnTo>
                    <a:pt x="570" y="39"/>
                  </a:lnTo>
                  <a:lnTo>
                    <a:pt x="562" y="39"/>
                  </a:lnTo>
                  <a:lnTo>
                    <a:pt x="558" y="40"/>
                  </a:lnTo>
                  <a:lnTo>
                    <a:pt x="558" y="43"/>
                  </a:lnTo>
                  <a:lnTo>
                    <a:pt x="554" y="43"/>
                  </a:lnTo>
                  <a:lnTo>
                    <a:pt x="552" y="40"/>
                  </a:lnTo>
                  <a:lnTo>
                    <a:pt x="554" y="40"/>
                  </a:lnTo>
                  <a:lnTo>
                    <a:pt x="555" y="39"/>
                  </a:lnTo>
                  <a:lnTo>
                    <a:pt x="554" y="39"/>
                  </a:lnTo>
                  <a:lnTo>
                    <a:pt x="566" y="37"/>
                  </a:lnTo>
                  <a:lnTo>
                    <a:pt x="579" y="37"/>
                  </a:lnTo>
                  <a:lnTo>
                    <a:pt x="589" y="37"/>
                  </a:lnTo>
                  <a:lnTo>
                    <a:pt x="601" y="33"/>
                  </a:lnTo>
                  <a:lnTo>
                    <a:pt x="593" y="33"/>
                  </a:lnTo>
                  <a:lnTo>
                    <a:pt x="588" y="33"/>
                  </a:lnTo>
                  <a:lnTo>
                    <a:pt x="579" y="33"/>
                  </a:lnTo>
                  <a:lnTo>
                    <a:pt x="584" y="31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9" y="29"/>
                  </a:lnTo>
                  <a:lnTo>
                    <a:pt x="612" y="29"/>
                  </a:lnTo>
                  <a:lnTo>
                    <a:pt x="616" y="27"/>
                  </a:lnTo>
                  <a:lnTo>
                    <a:pt x="619" y="27"/>
                  </a:lnTo>
                  <a:lnTo>
                    <a:pt x="623" y="27"/>
                  </a:lnTo>
                  <a:lnTo>
                    <a:pt x="629" y="25"/>
                  </a:lnTo>
                  <a:lnTo>
                    <a:pt x="637" y="23"/>
                  </a:lnTo>
                  <a:lnTo>
                    <a:pt x="641" y="23"/>
                  </a:lnTo>
                  <a:lnTo>
                    <a:pt x="645" y="21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close/>
                  <a:moveTo>
                    <a:pt x="131" y="151"/>
                  </a:moveTo>
                  <a:lnTo>
                    <a:pt x="129" y="151"/>
                  </a:lnTo>
                  <a:lnTo>
                    <a:pt x="135" y="14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close/>
                  <a:moveTo>
                    <a:pt x="139" y="206"/>
                  </a:moveTo>
                  <a:lnTo>
                    <a:pt x="135" y="204"/>
                  </a:lnTo>
                  <a:lnTo>
                    <a:pt x="141" y="204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close/>
                  <a:moveTo>
                    <a:pt x="107" y="259"/>
                  </a:moveTo>
                  <a:lnTo>
                    <a:pt x="105" y="259"/>
                  </a:lnTo>
                  <a:lnTo>
                    <a:pt x="106" y="258"/>
                  </a:lnTo>
                  <a:lnTo>
                    <a:pt x="109" y="258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close/>
                  <a:moveTo>
                    <a:pt x="114" y="271"/>
                  </a:moveTo>
                  <a:lnTo>
                    <a:pt x="113" y="271"/>
                  </a:lnTo>
                  <a:lnTo>
                    <a:pt x="118" y="268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close/>
                  <a:moveTo>
                    <a:pt x="118" y="258"/>
                  </a:moveTo>
                  <a:lnTo>
                    <a:pt x="115" y="255"/>
                  </a:lnTo>
                  <a:lnTo>
                    <a:pt x="118" y="254"/>
                  </a:lnTo>
                  <a:lnTo>
                    <a:pt x="119" y="255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close/>
                  <a:moveTo>
                    <a:pt x="115" y="232"/>
                  </a:moveTo>
                  <a:lnTo>
                    <a:pt x="110" y="235"/>
                  </a:lnTo>
                  <a:lnTo>
                    <a:pt x="105" y="236"/>
                  </a:lnTo>
                  <a:lnTo>
                    <a:pt x="98" y="240"/>
                  </a:lnTo>
                  <a:lnTo>
                    <a:pt x="102" y="236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9" y="231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close/>
                  <a:moveTo>
                    <a:pt x="123" y="222"/>
                  </a:moveTo>
                  <a:lnTo>
                    <a:pt x="114" y="222"/>
                  </a:lnTo>
                  <a:lnTo>
                    <a:pt x="123" y="219"/>
                  </a:lnTo>
                  <a:lnTo>
                    <a:pt x="133" y="219"/>
                  </a:lnTo>
                  <a:lnTo>
                    <a:pt x="127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close/>
                  <a:moveTo>
                    <a:pt x="133" y="223"/>
                  </a:moveTo>
                  <a:lnTo>
                    <a:pt x="131" y="224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close/>
                  <a:moveTo>
                    <a:pt x="131" y="228"/>
                  </a:moveTo>
                  <a:lnTo>
                    <a:pt x="126" y="228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close/>
                  <a:moveTo>
                    <a:pt x="137" y="227"/>
                  </a:moveTo>
                  <a:lnTo>
                    <a:pt x="133" y="227"/>
                  </a:lnTo>
                  <a:lnTo>
                    <a:pt x="138" y="226"/>
                  </a:lnTo>
                  <a:lnTo>
                    <a:pt x="141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close/>
                  <a:moveTo>
                    <a:pt x="141" y="219"/>
                  </a:moveTo>
                  <a:lnTo>
                    <a:pt x="139" y="218"/>
                  </a:lnTo>
                  <a:lnTo>
                    <a:pt x="141" y="218"/>
                  </a:lnTo>
                  <a:lnTo>
                    <a:pt x="145" y="218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close/>
                  <a:moveTo>
                    <a:pt x="155" y="323"/>
                  </a:moveTo>
                  <a:lnTo>
                    <a:pt x="155" y="324"/>
                  </a:lnTo>
                  <a:lnTo>
                    <a:pt x="153" y="325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5" y="319"/>
                  </a:lnTo>
                  <a:lnTo>
                    <a:pt x="158" y="320"/>
                  </a:lnTo>
                  <a:lnTo>
                    <a:pt x="159" y="320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211" y="288"/>
                  </a:moveTo>
                  <a:lnTo>
                    <a:pt x="211" y="285"/>
                  </a:lnTo>
                  <a:lnTo>
                    <a:pt x="212" y="289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close/>
                  <a:moveTo>
                    <a:pt x="381" y="12"/>
                  </a:moveTo>
                  <a:lnTo>
                    <a:pt x="374" y="9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78" y="8"/>
                  </a:lnTo>
                  <a:lnTo>
                    <a:pt x="381" y="9"/>
                  </a:lnTo>
                  <a:lnTo>
                    <a:pt x="382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close/>
                  <a:moveTo>
                    <a:pt x="462" y="143"/>
                  </a:moveTo>
                  <a:lnTo>
                    <a:pt x="465" y="143"/>
                  </a:lnTo>
                  <a:lnTo>
                    <a:pt x="469" y="143"/>
                  </a:lnTo>
                  <a:lnTo>
                    <a:pt x="465" y="145"/>
                  </a:lnTo>
                  <a:lnTo>
                    <a:pt x="461" y="147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close/>
                  <a:moveTo>
                    <a:pt x="457" y="4"/>
                  </a:moveTo>
                  <a:lnTo>
                    <a:pt x="465" y="4"/>
                  </a:lnTo>
                  <a:lnTo>
                    <a:pt x="474" y="4"/>
                  </a:lnTo>
                  <a:lnTo>
                    <a:pt x="454" y="5"/>
                  </a:lnTo>
                  <a:lnTo>
                    <a:pt x="451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close/>
                  <a:moveTo>
                    <a:pt x="426" y="150"/>
                  </a:moveTo>
                  <a:lnTo>
                    <a:pt x="429" y="151"/>
                  </a:lnTo>
                  <a:lnTo>
                    <a:pt x="426" y="151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close/>
                  <a:moveTo>
                    <a:pt x="434" y="178"/>
                  </a:moveTo>
                  <a:lnTo>
                    <a:pt x="430" y="178"/>
                  </a:lnTo>
                  <a:lnTo>
                    <a:pt x="427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6" y="178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close/>
                  <a:moveTo>
                    <a:pt x="434" y="166"/>
                  </a:moveTo>
                  <a:lnTo>
                    <a:pt x="435" y="166"/>
                  </a:lnTo>
                  <a:lnTo>
                    <a:pt x="427" y="170"/>
                  </a:lnTo>
                  <a:lnTo>
                    <a:pt x="425" y="170"/>
                  </a:lnTo>
                  <a:lnTo>
                    <a:pt x="421" y="174"/>
                  </a:lnTo>
                  <a:lnTo>
                    <a:pt x="418" y="174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25" y="167"/>
                  </a:lnTo>
                  <a:lnTo>
                    <a:pt x="425" y="166"/>
                  </a:lnTo>
                  <a:lnTo>
                    <a:pt x="430" y="166"/>
                  </a:lnTo>
                  <a:lnTo>
                    <a:pt x="426" y="162"/>
                  </a:lnTo>
                  <a:lnTo>
                    <a:pt x="430" y="165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close/>
                  <a:moveTo>
                    <a:pt x="427" y="8"/>
                  </a:moveTo>
                  <a:lnTo>
                    <a:pt x="426" y="7"/>
                  </a:lnTo>
                  <a:lnTo>
                    <a:pt x="438" y="7"/>
                  </a:lnTo>
                  <a:lnTo>
                    <a:pt x="443" y="7"/>
                  </a:lnTo>
                  <a:lnTo>
                    <a:pt x="441" y="8"/>
                  </a:lnTo>
                  <a:lnTo>
                    <a:pt x="438" y="7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close/>
                  <a:moveTo>
                    <a:pt x="443" y="135"/>
                  </a:moveTo>
                  <a:lnTo>
                    <a:pt x="441" y="135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close/>
                  <a:moveTo>
                    <a:pt x="441" y="20"/>
                  </a:moveTo>
                  <a:lnTo>
                    <a:pt x="443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62" y="17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close/>
                  <a:moveTo>
                    <a:pt x="463" y="17"/>
                  </a:moveTo>
                  <a:lnTo>
                    <a:pt x="471" y="16"/>
                  </a:lnTo>
                  <a:lnTo>
                    <a:pt x="470" y="13"/>
                  </a:lnTo>
                  <a:lnTo>
                    <a:pt x="482" y="16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close/>
                  <a:moveTo>
                    <a:pt x="518" y="108"/>
                  </a:moveTo>
                  <a:lnTo>
                    <a:pt x="514" y="108"/>
                  </a:lnTo>
                  <a:lnTo>
                    <a:pt x="510" y="105"/>
                  </a:lnTo>
                  <a:lnTo>
                    <a:pt x="514" y="10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close/>
                  <a:moveTo>
                    <a:pt x="129" y="143"/>
                  </a:moveTo>
                  <a:lnTo>
                    <a:pt x="127" y="143"/>
                  </a:lnTo>
                  <a:lnTo>
                    <a:pt x="126" y="143"/>
                  </a:lnTo>
                  <a:lnTo>
                    <a:pt x="127" y="145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close/>
                  <a:moveTo>
                    <a:pt x="129" y="118"/>
                  </a:moveTo>
                  <a:lnTo>
                    <a:pt x="135" y="117"/>
                  </a:lnTo>
                  <a:lnTo>
                    <a:pt x="122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close/>
                  <a:moveTo>
                    <a:pt x="18" y="74"/>
                  </a:moveTo>
                  <a:lnTo>
                    <a:pt x="25" y="73"/>
                  </a:lnTo>
                  <a:lnTo>
                    <a:pt x="18" y="73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  <a:moveTo>
                    <a:pt x="4" y="73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srgbClr val="EF8159"/>
                </a:solidFill>
              </a:endParaRPr>
            </a:p>
          </p:txBody>
        </p:sp>
        <p:sp>
          <p:nvSpPr>
            <p:cNvPr id="338" name="Freeform 187"/>
            <p:cNvSpPr>
              <a:spLocks noEditPoints="1"/>
            </p:cNvSpPr>
            <p:nvPr/>
          </p:nvSpPr>
          <p:spPr bwMode="auto">
            <a:xfrm>
              <a:off x="1317625" y="1635124"/>
              <a:ext cx="1992312" cy="1030288"/>
            </a:xfrm>
            <a:custGeom>
              <a:avLst/>
              <a:gdLst>
                <a:gd name="T0" fmla="*/ 522 w 945"/>
                <a:gd name="T1" fmla="*/ 68 h 489"/>
                <a:gd name="T2" fmla="*/ 502 w 945"/>
                <a:gd name="T3" fmla="*/ 145 h 489"/>
                <a:gd name="T4" fmla="*/ 442 w 945"/>
                <a:gd name="T5" fmla="*/ 60 h 489"/>
                <a:gd name="T6" fmla="*/ 400 w 945"/>
                <a:gd name="T7" fmla="*/ 86 h 489"/>
                <a:gd name="T8" fmla="*/ 605 w 945"/>
                <a:gd name="T9" fmla="*/ 80 h 489"/>
                <a:gd name="T10" fmla="*/ 563 w 945"/>
                <a:gd name="T11" fmla="*/ 75 h 489"/>
                <a:gd name="T12" fmla="*/ 628 w 945"/>
                <a:gd name="T13" fmla="*/ 46 h 489"/>
                <a:gd name="T14" fmla="*/ 675 w 945"/>
                <a:gd name="T15" fmla="*/ 83 h 489"/>
                <a:gd name="T16" fmla="*/ 641 w 945"/>
                <a:gd name="T17" fmla="*/ 59 h 489"/>
                <a:gd name="T18" fmla="*/ 459 w 945"/>
                <a:gd name="T19" fmla="*/ 99 h 489"/>
                <a:gd name="T20" fmla="*/ 407 w 945"/>
                <a:gd name="T21" fmla="*/ 129 h 489"/>
                <a:gd name="T22" fmla="*/ 499 w 945"/>
                <a:gd name="T23" fmla="*/ 90 h 489"/>
                <a:gd name="T24" fmla="*/ 548 w 945"/>
                <a:gd name="T25" fmla="*/ 113 h 489"/>
                <a:gd name="T26" fmla="*/ 811 w 945"/>
                <a:gd name="T27" fmla="*/ 169 h 489"/>
                <a:gd name="T28" fmla="*/ 789 w 945"/>
                <a:gd name="T29" fmla="*/ 142 h 489"/>
                <a:gd name="T30" fmla="*/ 741 w 945"/>
                <a:gd name="T31" fmla="*/ 113 h 489"/>
                <a:gd name="T32" fmla="*/ 662 w 945"/>
                <a:gd name="T33" fmla="*/ 98 h 489"/>
                <a:gd name="T34" fmla="*/ 625 w 945"/>
                <a:gd name="T35" fmla="*/ 128 h 489"/>
                <a:gd name="T36" fmla="*/ 718 w 945"/>
                <a:gd name="T37" fmla="*/ 149 h 489"/>
                <a:gd name="T38" fmla="*/ 691 w 945"/>
                <a:gd name="T39" fmla="*/ 201 h 489"/>
                <a:gd name="T40" fmla="*/ 758 w 945"/>
                <a:gd name="T41" fmla="*/ 217 h 489"/>
                <a:gd name="T42" fmla="*/ 768 w 945"/>
                <a:gd name="T43" fmla="*/ 174 h 489"/>
                <a:gd name="T44" fmla="*/ 747 w 945"/>
                <a:gd name="T45" fmla="*/ 112 h 489"/>
                <a:gd name="T46" fmla="*/ 768 w 945"/>
                <a:gd name="T47" fmla="*/ 363 h 489"/>
                <a:gd name="T48" fmla="*/ 774 w 945"/>
                <a:gd name="T49" fmla="*/ 413 h 489"/>
                <a:gd name="T50" fmla="*/ 929 w 945"/>
                <a:gd name="T51" fmla="*/ 3 h 489"/>
                <a:gd name="T52" fmla="*/ 714 w 945"/>
                <a:gd name="T53" fmla="*/ 13 h 489"/>
                <a:gd name="T54" fmla="*/ 731 w 945"/>
                <a:gd name="T55" fmla="*/ 37 h 489"/>
                <a:gd name="T56" fmla="*/ 714 w 945"/>
                <a:gd name="T57" fmla="*/ 62 h 489"/>
                <a:gd name="T58" fmla="*/ 822 w 945"/>
                <a:gd name="T59" fmla="*/ 29 h 489"/>
                <a:gd name="T60" fmla="*/ 708 w 945"/>
                <a:gd name="T61" fmla="*/ 17 h 489"/>
                <a:gd name="T62" fmla="*/ 704 w 945"/>
                <a:gd name="T63" fmla="*/ 42 h 489"/>
                <a:gd name="T64" fmla="*/ 691 w 945"/>
                <a:gd name="T65" fmla="*/ 384 h 489"/>
                <a:gd name="T66" fmla="*/ 768 w 945"/>
                <a:gd name="T67" fmla="*/ 318 h 489"/>
                <a:gd name="T68" fmla="*/ 746 w 945"/>
                <a:gd name="T69" fmla="*/ 265 h 489"/>
                <a:gd name="T70" fmla="*/ 690 w 945"/>
                <a:gd name="T71" fmla="*/ 262 h 489"/>
                <a:gd name="T72" fmla="*/ 614 w 945"/>
                <a:gd name="T73" fmla="*/ 255 h 489"/>
                <a:gd name="T74" fmla="*/ 520 w 945"/>
                <a:gd name="T75" fmla="*/ 356 h 489"/>
                <a:gd name="T76" fmla="*/ 475 w 945"/>
                <a:gd name="T77" fmla="*/ 232 h 489"/>
                <a:gd name="T78" fmla="*/ 586 w 945"/>
                <a:gd name="T79" fmla="*/ 179 h 489"/>
                <a:gd name="T80" fmla="*/ 627 w 945"/>
                <a:gd name="T81" fmla="*/ 144 h 489"/>
                <a:gd name="T82" fmla="*/ 578 w 945"/>
                <a:gd name="T83" fmla="*/ 128 h 489"/>
                <a:gd name="T84" fmla="*/ 549 w 945"/>
                <a:gd name="T85" fmla="*/ 119 h 489"/>
                <a:gd name="T86" fmla="*/ 498 w 945"/>
                <a:gd name="T87" fmla="*/ 158 h 489"/>
                <a:gd name="T88" fmla="*/ 399 w 945"/>
                <a:gd name="T89" fmla="*/ 171 h 489"/>
                <a:gd name="T90" fmla="*/ 271 w 945"/>
                <a:gd name="T91" fmla="*/ 135 h 489"/>
                <a:gd name="T92" fmla="*/ 23 w 945"/>
                <a:gd name="T93" fmla="*/ 251 h 489"/>
                <a:gd name="T94" fmla="*/ 45 w 945"/>
                <a:gd name="T95" fmla="*/ 334 h 489"/>
                <a:gd name="T96" fmla="*/ 53 w 945"/>
                <a:gd name="T97" fmla="*/ 387 h 489"/>
                <a:gd name="T98" fmla="*/ 449 w 945"/>
                <a:gd name="T99" fmla="*/ 412 h 489"/>
                <a:gd name="T100" fmla="*/ 439 w 945"/>
                <a:gd name="T101" fmla="*/ 488 h 489"/>
                <a:gd name="T102" fmla="*/ 651 w 945"/>
                <a:gd name="T103" fmla="*/ 440 h 489"/>
                <a:gd name="T104" fmla="*/ 705 w 945"/>
                <a:gd name="T105" fmla="*/ 432 h 489"/>
                <a:gd name="T106" fmla="*/ 596 w 945"/>
                <a:gd name="T107" fmla="*/ 420 h 489"/>
                <a:gd name="T108" fmla="*/ 201 w 945"/>
                <a:gd name="T109" fmla="*/ 199 h 489"/>
                <a:gd name="T110" fmla="*/ 215 w 945"/>
                <a:gd name="T111" fmla="*/ 184 h 489"/>
                <a:gd name="T112" fmla="*/ 240 w 945"/>
                <a:gd name="T113" fmla="*/ 254 h 489"/>
                <a:gd name="T114" fmla="*/ 273 w 945"/>
                <a:gd name="T115" fmla="*/ 238 h 489"/>
                <a:gd name="T116" fmla="*/ 327 w 945"/>
                <a:gd name="T117" fmla="*/ 350 h 489"/>
                <a:gd name="T118" fmla="*/ 338 w 945"/>
                <a:gd name="T119" fmla="*/ 330 h 489"/>
                <a:gd name="T120" fmla="*/ 596 w 945"/>
                <a:gd name="T121" fmla="*/ 184 h 489"/>
                <a:gd name="T122" fmla="*/ 700 w 945"/>
                <a:gd name="T123" fmla="*/ 218 h 489"/>
                <a:gd name="T124" fmla="*/ 24 w 945"/>
                <a:gd name="T125" fmla="*/ 38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489">
                  <a:moveTo>
                    <a:pt x="499" y="72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82" y="72"/>
                    <a:pt x="482" y="72"/>
                    <a:pt x="482" y="72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83" y="68"/>
                    <a:pt x="483" y="68"/>
                    <a:pt x="483" y="68"/>
                  </a:cubicBezTo>
                  <a:cubicBezTo>
                    <a:pt x="480" y="66"/>
                    <a:pt x="480" y="66"/>
                    <a:pt x="480" y="66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6" y="69"/>
                    <a:pt x="446" y="69"/>
                    <a:pt x="446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4" y="70"/>
                    <a:pt x="434" y="70"/>
                    <a:pt x="434" y="70"/>
                  </a:cubicBezTo>
                  <a:cubicBezTo>
                    <a:pt x="437" y="72"/>
                    <a:pt x="437" y="72"/>
                    <a:pt x="437" y="72"/>
                  </a:cubicBezTo>
                  <a:cubicBezTo>
                    <a:pt x="439" y="72"/>
                    <a:pt x="439" y="72"/>
                    <a:pt x="439" y="72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30" y="76"/>
                    <a:pt x="430" y="76"/>
                    <a:pt x="430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7" y="78"/>
                    <a:pt x="437" y="78"/>
                    <a:pt x="437" y="78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440" y="76"/>
                    <a:pt x="440" y="76"/>
                    <a:pt x="440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7" y="78"/>
                    <a:pt x="447" y="78"/>
                    <a:pt x="447" y="78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3" y="75"/>
                    <a:pt x="453" y="75"/>
                    <a:pt x="453" y="75"/>
                  </a:cubicBezTo>
                  <a:cubicBezTo>
                    <a:pt x="455" y="75"/>
                    <a:pt x="455" y="75"/>
                    <a:pt x="455" y="75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6" y="75"/>
                    <a:pt x="456" y="75"/>
                    <a:pt x="456" y="75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7" y="76"/>
                    <a:pt x="457" y="76"/>
                    <a:pt x="457" y="76"/>
                  </a:cubicBezTo>
                  <a:cubicBezTo>
                    <a:pt x="460" y="76"/>
                    <a:pt x="460" y="76"/>
                    <a:pt x="460" y="76"/>
                  </a:cubicBezTo>
                  <a:cubicBezTo>
                    <a:pt x="465" y="75"/>
                    <a:pt x="465" y="75"/>
                    <a:pt x="465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70" y="76"/>
                    <a:pt x="470" y="76"/>
                    <a:pt x="470" y="76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2" y="79"/>
                    <a:pt x="452" y="79"/>
                    <a:pt x="452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4" y="83"/>
                    <a:pt x="444" y="83"/>
                    <a:pt x="444" y="83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67" y="82"/>
                    <a:pt x="467" y="82"/>
                    <a:pt x="467" y="82"/>
                  </a:cubicBezTo>
                  <a:cubicBezTo>
                    <a:pt x="475" y="80"/>
                    <a:pt x="475" y="80"/>
                    <a:pt x="475" y="80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2" y="69"/>
                    <a:pt x="532" y="69"/>
                    <a:pt x="532" y="69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3" y="68"/>
                    <a:pt x="523" y="68"/>
                    <a:pt x="523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6" y="68"/>
                    <a:pt x="516" y="68"/>
                    <a:pt x="516" y="68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2" y="66"/>
                    <a:pt x="512" y="66"/>
                    <a:pt x="512" y="66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18" y="63"/>
                    <a:pt x="518" y="63"/>
                    <a:pt x="518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16" y="59"/>
                    <a:pt x="516" y="59"/>
                    <a:pt x="516" y="59"/>
                  </a:cubicBezTo>
                  <a:cubicBezTo>
                    <a:pt x="513" y="59"/>
                    <a:pt x="513" y="59"/>
                    <a:pt x="513" y="59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2" y="65"/>
                    <a:pt x="502" y="65"/>
                    <a:pt x="502" y="65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05" y="66"/>
                    <a:pt x="505" y="66"/>
                    <a:pt x="505" y="66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6" y="68"/>
                    <a:pt x="496" y="68"/>
                    <a:pt x="496" y="68"/>
                  </a:cubicBezTo>
                  <a:cubicBezTo>
                    <a:pt x="500" y="69"/>
                    <a:pt x="500" y="69"/>
                    <a:pt x="500" y="69"/>
                  </a:cubicBezTo>
                  <a:cubicBezTo>
                    <a:pt x="503" y="70"/>
                    <a:pt x="503" y="70"/>
                    <a:pt x="503" y="70"/>
                  </a:cubicBezTo>
                  <a:cubicBezTo>
                    <a:pt x="500" y="72"/>
                    <a:pt x="500" y="72"/>
                    <a:pt x="500" y="72"/>
                  </a:cubicBezTo>
                  <a:lnTo>
                    <a:pt x="499" y="72"/>
                  </a:lnTo>
                  <a:close/>
                  <a:moveTo>
                    <a:pt x="476" y="59"/>
                  </a:moveTo>
                  <a:cubicBezTo>
                    <a:pt x="480" y="59"/>
                    <a:pt x="480" y="59"/>
                    <a:pt x="480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2" y="59"/>
                    <a:pt x="472" y="59"/>
                    <a:pt x="472" y="59"/>
                  </a:cubicBezTo>
                  <a:lnTo>
                    <a:pt x="476" y="59"/>
                  </a:lnTo>
                  <a:close/>
                  <a:moveTo>
                    <a:pt x="506" y="53"/>
                  </a:moveTo>
                  <a:cubicBezTo>
                    <a:pt x="515" y="52"/>
                    <a:pt x="515" y="52"/>
                    <a:pt x="515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0" y="49"/>
                    <a:pt x="520" y="49"/>
                    <a:pt x="520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5" y="46"/>
                    <a:pt x="525" y="46"/>
                    <a:pt x="525" y="46"/>
                  </a:cubicBezTo>
                  <a:cubicBezTo>
                    <a:pt x="515" y="46"/>
                    <a:pt x="515" y="46"/>
                    <a:pt x="515" y="46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498" y="49"/>
                    <a:pt x="498" y="49"/>
                    <a:pt x="498" y="49"/>
                  </a:cubicBezTo>
                  <a:cubicBezTo>
                    <a:pt x="498" y="52"/>
                    <a:pt x="498" y="52"/>
                    <a:pt x="498" y="52"/>
                  </a:cubicBezTo>
                  <a:cubicBezTo>
                    <a:pt x="500" y="53"/>
                    <a:pt x="500" y="53"/>
                    <a:pt x="500" y="53"/>
                  </a:cubicBezTo>
                  <a:lnTo>
                    <a:pt x="506" y="53"/>
                  </a:lnTo>
                  <a:close/>
                  <a:moveTo>
                    <a:pt x="535" y="76"/>
                  </a:moveTo>
                  <a:cubicBezTo>
                    <a:pt x="538" y="75"/>
                    <a:pt x="538" y="75"/>
                    <a:pt x="538" y="75"/>
                  </a:cubicBezTo>
                  <a:cubicBezTo>
                    <a:pt x="538" y="73"/>
                    <a:pt x="538" y="73"/>
                    <a:pt x="538" y="73"/>
                  </a:cubicBezTo>
                  <a:cubicBezTo>
                    <a:pt x="535" y="73"/>
                    <a:pt x="535" y="73"/>
                    <a:pt x="535" y="73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30" y="78"/>
                    <a:pt x="530" y="78"/>
                    <a:pt x="530" y="78"/>
                  </a:cubicBezTo>
                  <a:lnTo>
                    <a:pt x="535" y="76"/>
                  </a:lnTo>
                  <a:close/>
                  <a:moveTo>
                    <a:pt x="513" y="43"/>
                  </a:moveTo>
                  <a:cubicBezTo>
                    <a:pt x="518" y="43"/>
                    <a:pt x="518" y="43"/>
                    <a:pt x="518" y="43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41" y="40"/>
                    <a:pt x="541" y="40"/>
                    <a:pt x="541" y="40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15" y="42"/>
                    <a:pt x="515" y="42"/>
                    <a:pt x="515" y="42"/>
                  </a:cubicBezTo>
                  <a:cubicBezTo>
                    <a:pt x="509" y="43"/>
                    <a:pt x="509" y="43"/>
                    <a:pt x="509" y="43"/>
                  </a:cubicBezTo>
                  <a:cubicBezTo>
                    <a:pt x="510" y="43"/>
                    <a:pt x="510" y="43"/>
                    <a:pt x="510" y="43"/>
                  </a:cubicBezTo>
                  <a:lnTo>
                    <a:pt x="513" y="43"/>
                  </a:lnTo>
                  <a:close/>
                  <a:moveTo>
                    <a:pt x="502" y="145"/>
                  </a:moveTo>
                  <a:cubicBezTo>
                    <a:pt x="505" y="146"/>
                    <a:pt x="505" y="146"/>
                    <a:pt x="505" y="146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8" y="148"/>
                    <a:pt x="508" y="148"/>
                    <a:pt x="508" y="148"/>
                  </a:cubicBezTo>
                  <a:cubicBezTo>
                    <a:pt x="510" y="148"/>
                    <a:pt x="510" y="148"/>
                    <a:pt x="510" y="148"/>
                  </a:cubicBezTo>
                  <a:cubicBezTo>
                    <a:pt x="512" y="149"/>
                    <a:pt x="512" y="149"/>
                    <a:pt x="512" y="149"/>
                  </a:cubicBezTo>
                  <a:cubicBezTo>
                    <a:pt x="513" y="149"/>
                    <a:pt x="513" y="149"/>
                    <a:pt x="513" y="149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2" y="145"/>
                    <a:pt x="532" y="145"/>
                    <a:pt x="532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30" y="142"/>
                    <a:pt x="530" y="142"/>
                    <a:pt x="530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5" y="136"/>
                    <a:pt x="515" y="136"/>
                    <a:pt x="515" y="136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512" y="138"/>
                    <a:pt x="512" y="138"/>
                    <a:pt x="512" y="138"/>
                  </a:cubicBezTo>
                  <a:cubicBezTo>
                    <a:pt x="510" y="139"/>
                    <a:pt x="510" y="139"/>
                    <a:pt x="510" y="139"/>
                  </a:cubicBezTo>
                  <a:cubicBezTo>
                    <a:pt x="512" y="141"/>
                    <a:pt x="512" y="141"/>
                    <a:pt x="512" y="141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499" y="144"/>
                    <a:pt x="499" y="144"/>
                    <a:pt x="499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9" y="145"/>
                    <a:pt x="499" y="145"/>
                    <a:pt x="499" y="145"/>
                  </a:cubicBezTo>
                  <a:lnTo>
                    <a:pt x="502" y="145"/>
                  </a:lnTo>
                  <a:close/>
                  <a:moveTo>
                    <a:pt x="12" y="334"/>
                  </a:moveTo>
                  <a:cubicBezTo>
                    <a:pt x="16" y="331"/>
                    <a:pt x="16" y="331"/>
                    <a:pt x="16" y="331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28"/>
                    <a:pt x="14" y="328"/>
                    <a:pt x="14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9" y="327"/>
                    <a:pt x="9" y="327"/>
                    <a:pt x="9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3" y="337"/>
                    <a:pt x="3" y="337"/>
                    <a:pt x="3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7" y="338"/>
                    <a:pt x="7" y="338"/>
                    <a:pt x="7" y="338"/>
                  </a:cubicBezTo>
                  <a:cubicBezTo>
                    <a:pt x="12" y="334"/>
                    <a:pt x="12" y="334"/>
                    <a:pt x="12" y="334"/>
                  </a:cubicBezTo>
                  <a:close/>
                  <a:moveTo>
                    <a:pt x="399" y="68"/>
                  </a:moveTo>
                  <a:cubicBezTo>
                    <a:pt x="401" y="68"/>
                    <a:pt x="401" y="68"/>
                    <a:pt x="401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4" y="65"/>
                    <a:pt x="414" y="65"/>
                    <a:pt x="414" y="65"/>
                  </a:cubicBezTo>
                  <a:cubicBezTo>
                    <a:pt x="414" y="66"/>
                    <a:pt x="414" y="66"/>
                    <a:pt x="414" y="66"/>
                  </a:cubicBezTo>
                  <a:cubicBezTo>
                    <a:pt x="413" y="68"/>
                    <a:pt x="413" y="68"/>
                    <a:pt x="413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22" y="66"/>
                    <a:pt x="422" y="66"/>
                    <a:pt x="422" y="66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6" y="66"/>
                    <a:pt x="426" y="66"/>
                    <a:pt x="426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6" y="63"/>
                    <a:pt x="436" y="63"/>
                    <a:pt x="436" y="63"/>
                  </a:cubicBezTo>
                  <a:cubicBezTo>
                    <a:pt x="434" y="62"/>
                    <a:pt x="434" y="62"/>
                    <a:pt x="434" y="62"/>
                  </a:cubicBezTo>
                  <a:cubicBezTo>
                    <a:pt x="439" y="62"/>
                    <a:pt x="439" y="62"/>
                    <a:pt x="439" y="62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4" y="60"/>
                    <a:pt x="444" y="60"/>
                    <a:pt x="444" y="60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3" y="63"/>
                    <a:pt x="443" y="63"/>
                    <a:pt x="443" y="63"/>
                  </a:cubicBezTo>
                  <a:cubicBezTo>
                    <a:pt x="447" y="63"/>
                    <a:pt x="447" y="63"/>
                    <a:pt x="447" y="63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3" y="59"/>
                    <a:pt x="463" y="59"/>
                    <a:pt x="463" y="59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75" y="53"/>
                    <a:pt x="475" y="53"/>
                    <a:pt x="475" y="53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3" y="53"/>
                    <a:pt x="463" y="53"/>
                    <a:pt x="463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400" y="66"/>
                    <a:pt x="400" y="66"/>
                    <a:pt x="400" y="66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99" y="68"/>
                  </a:lnTo>
                  <a:close/>
                  <a:moveTo>
                    <a:pt x="39" y="344"/>
                  </a:moveTo>
                  <a:cubicBezTo>
                    <a:pt x="39" y="343"/>
                    <a:pt x="39" y="343"/>
                    <a:pt x="39" y="343"/>
                  </a:cubicBezTo>
                  <a:cubicBezTo>
                    <a:pt x="36" y="346"/>
                    <a:pt x="36" y="346"/>
                    <a:pt x="36" y="346"/>
                  </a:cubicBezTo>
                  <a:lnTo>
                    <a:pt x="39" y="344"/>
                  </a:lnTo>
                  <a:close/>
                  <a:moveTo>
                    <a:pt x="27" y="340"/>
                  </a:moveTo>
                  <a:cubicBezTo>
                    <a:pt x="30" y="338"/>
                    <a:pt x="30" y="338"/>
                    <a:pt x="30" y="338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27" y="338"/>
                    <a:pt x="27" y="338"/>
                    <a:pt x="27" y="338"/>
                  </a:cubicBezTo>
                  <a:lnTo>
                    <a:pt x="27" y="340"/>
                  </a:lnTo>
                  <a:close/>
                  <a:moveTo>
                    <a:pt x="315" y="111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9"/>
                    <a:pt x="320" y="119"/>
                    <a:pt x="320" y="119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20" y="92"/>
                    <a:pt x="420" y="92"/>
                    <a:pt x="420" y="92"/>
                  </a:cubicBezTo>
                  <a:cubicBezTo>
                    <a:pt x="417" y="90"/>
                    <a:pt x="417" y="90"/>
                    <a:pt x="417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0" y="85"/>
                    <a:pt x="390" y="85"/>
                    <a:pt x="390" y="85"/>
                  </a:cubicBezTo>
                  <a:cubicBezTo>
                    <a:pt x="386" y="83"/>
                    <a:pt x="386" y="83"/>
                    <a:pt x="386" y="83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1" y="83"/>
                    <a:pt x="371" y="83"/>
                    <a:pt x="371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7" y="103"/>
                    <a:pt x="327" y="103"/>
                    <a:pt x="327" y="103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3" y="111"/>
                    <a:pt x="313" y="111"/>
                    <a:pt x="313" y="111"/>
                  </a:cubicBezTo>
                  <a:lnTo>
                    <a:pt x="315" y="111"/>
                  </a:lnTo>
                  <a:close/>
                  <a:moveTo>
                    <a:pt x="3" y="341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3" y="350"/>
                    <a:pt x="3" y="350"/>
                    <a:pt x="3" y="350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3" y="344"/>
                    <a:pt x="3" y="344"/>
                    <a:pt x="3" y="344"/>
                  </a:cubicBezTo>
                  <a:cubicBezTo>
                    <a:pt x="4" y="343"/>
                    <a:pt x="4" y="343"/>
                    <a:pt x="4" y="343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9" y="341"/>
                    <a:pt x="9" y="341"/>
                    <a:pt x="9" y="341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7" y="340"/>
                    <a:pt x="7" y="340"/>
                    <a:pt x="7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3" y="341"/>
                  </a:lnTo>
                  <a:close/>
                  <a:moveTo>
                    <a:pt x="538" y="139"/>
                  </a:moveTo>
                  <a:cubicBezTo>
                    <a:pt x="539" y="138"/>
                    <a:pt x="539" y="138"/>
                    <a:pt x="539" y="138"/>
                  </a:cubicBezTo>
                  <a:cubicBezTo>
                    <a:pt x="538" y="136"/>
                    <a:pt x="538" y="136"/>
                    <a:pt x="538" y="136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8" y="138"/>
                    <a:pt x="538" y="138"/>
                    <a:pt x="538" y="138"/>
                  </a:cubicBezTo>
                  <a:cubicBezTo>
                    <a:pt x="536" y="141"/>
                    <a:pt x="536" y="141"/>
                    <a:pt x="536" y="141"/>
                  </a:cubicBezTo>
                  <a:lnTo>
                    <a:pt x="538" y="139"/>
                  </a:lnTo>
                  <a:close/>
                  <a:moveTo>
                    <a:pt x="558" y="55"/>
                  </a:moveTo>
                  <a:cubicBezTo>
                    <a:pt x="561" y="55"/>
                    <a:pt x="561" y="55"/>
                    <a:pt x="561" y="55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6" y="49"/>
                    <a:pt x="556" y="49"/>
                    <a:pt x="556" y="49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3" y="53"/>
                    <a:pt x="553" y="53"/>
                    <a:pt x="553" y="53"/>
                  </a:cubicBezTo>
                  <a:cubicBezTo>
                    <a:pt x="553" y="55"/>
                    <a:pt x="553" y="55"/>
                    <a:pt x="553" y="55"/>
                  </a:cubicBezTo>
                  <a:cubicBezTo>
                    <a:pt x="555" y="56"/>
                    <a:pt x="555" y="56"/>
                    <a:pt x="555" y="56"/>
                  </a:cubicBezTo>
                  <a:lnTo>
                    <a:pt x="558" y="55"/>
                  </a:lnTo>
                  <a:close/>
                  <a:moveTo>
                    <a:pt x="598" y="75"/>
                  </a:moveTo>
                  <a:cubicBezTo>
                    <a:pt x="595" y="76"/>
                    <a:pt x="595" y="76"/>
                    <a:pt x="595" y="76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5" y="78"/>
                    <a:pt x="595" y="78"/>
                    <a:pt x="595" y="78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8" y="79"/>
                    <a:pt x="598" y="79"/>
                    <a:pt x="598" y="79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9" y="76"/>
                    <a:pt x="619" y="76"/>
                    <a:pt x="619" y="76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02" y="73"/>
                    <a:pt x="602" y="73"/>
                    <a:pt x="602" y="73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01" y="75"/>
                    <a:pt x="601" y="75"/>
                    <a:pt x="601" y="75"/>
                  </a:cubicBezTo>
                  <a:lnTo>
                    <a:pt x="598" y="75"/>
                  </a:lnTo>
                  <a:close/>
                  <a:moveTo>
                    <a:pt x="581" y="43"/>
                  </a:moveTo>
                  <a:cubicBezTo>
                    <a:pt x="589" y="43"/>
                    <a:pt x="589" y="43"/>
                    <a:pt x="589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595" y="43"/>
                    <a:pt x="595" y="43"/>
                    <a:pt x="595" y="43"/>
                  </a:cubicBezTo>
                  <a:cubicBezTo>
                    <a:pt x="598" y="45"/>
                    <a:pt x="598" y="45"/>
                    <a:pt x="598" y="45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599" y="46"/>
                    <a:pt x="599" y="46"/>
                    <a:pt x="599" y="46"/>
                  </a:cubicBezTo>
                  <a:cubicBezTo>
                    <a:pt x="601" y="47"/>
                    <a:pt x="601" y="47"/>
                    <a:pt x="601" y="47"/>
                  </a:cubicBezTo>
                  <a:cubicBezTo>
                    <a:pt x="604" y="49"/>
                    <a:pt x="604" y="49"/>
                    <a:pt x="604" y="49"/>
                  </a:cubicBezTo>
                  <a:cubicBezTo>
                    <a:pt x="606" y="49"/>
                    <a:pt x="606" y="49"/>
                    <a:pt x="606" y="49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7" y="40"/>
                    <a:pt x="617" y="40"/>
                    <a:pt x="617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1" y="39"/>
                    <a:pt x="611" y="39"/>
                    <a:pt x="611" y="39"/>
                  </a:cubicBezTo>
                  <a:cubicBezTo>
                    <a:pt x="608" y="39"/>
                    <a:pt x="608" y="39"/>
                    <a:pt x="608" y="39"/>
                  </a:cubicBezTo>
                  <a:cubicBezTo>
                    <a:pt x="611" y="37"/>
                    <a:pt x="611" y="37"/>
                    <a:pt x="611" y="37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5" y="33"/>
                    <a:pt x="595" y="33"/>
                    <a:pt x="595" y="33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1" y="36"/>
                    <a:pt x="581" y="36"/>
                    <a:pt x="581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1" y="37"/>
                    <a:pt x="581" y="37"/>
                    <a:pt x="581" y="37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6" y="37"/>
                    <a:pt x="586" y="37"/>
                    <a:pt x="586" y="37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8" y="39"/>
                    <a:pt x="588" y="39"/>
                    <a:pt x="588" y="39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8" y="40"/>
                    <a:pt x="588" y="40"/>
                    <a:pt x="588" y="40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3"/>
                    <a:pt x="574" y="43"/>
                    <a:pt x="574" y="43"/>
                  </a:cubicBezTo>
                  <a:cubicBezTo>
                    <a:pt x="575" y="43"/>
                    <a:pt x="575" y="43"/>
                    <a:pt x="575" y="43"/>
                  </a:cubicBezTo>
                  <a:lnTo>
                    <a:pt x="581" y="43"/>
                  </a:lnTo>
                  <a:close/>
                  <a:moveTo>
                    <a:pt x="556" y="69"/>
                  </a:moveTo>
                  <a:cubicBezTo>
                    <a:pt x="555" y="70"/>
                    <a:pt x="555" y="70"/>
                    <a:pt x="555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1" y="70"/>
                    <a:pt x="551" y="70"/>
                    <a:pt x="551" y="70"/>
                  </a:cubicBezTo>
                  <a:cubicBezTo>
                    <a:pt x="551" y="72"/>
                    <a:pt x="551" y="72"/>
                    <a:pt x="551" y="72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574" y="70"/>
                    <a:pt x="574" y="70"/>
                    <a:pt x="574" y="70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75" y="76"/>
                    <a:pt x="575" y="76"/>
                    <a:pt x="575" y="76"/>
                  </a:cubicBezTo>
                  <a:cubicBezTo>
                    <a:pt x="578" y="78"/>
                    <a:pt x="578" y="78"/>
                    <a:pt x="578" y="78"/>
                  </a:cubicBezTo>
                  <a:cubicBezTo>
                    <a:pt x="582" y="78"/>
                    <a:pt x="582" y="78"/>
                    <a:pt x="582" y="78"/>
                  </a:cubicBezTo>
                  <a:cubicBezTo>
                    <a:pt x="584" y="75"/>
                    <a:pt x="584" y="75"/>
                    <a:pt x="584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5" y="76"/>
                    <a:pt x="585" y="76"/>
                    <a:pt x="585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6" y="73"/>
                    <a:pt x="586" y="73"/>
                    <a:pt x="586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2" y="72"/>
                    <a:pt x="592" y="72"/>
                    <a:pt x="592" y="72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2" y="69"/>
                    <a:pt x="592" y="69"/>
                    <a:pt x="592" y="69"/>
                  </a:cubicBezTo>
                  <a:cubicBezTo>
                    <a:pt x="596" y="68"/>
                    <a:pt x="596" y="68"/>
                    <a:pt x="596" y="68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2" y="63"/>
                    <a:pt x="602" y="63"/>
                    <a:pt x="602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599" y="60"/>
                    <a:pt x="599" y="60"/>
                    <a:pt x="599" y="60"/>
                  </a:cubicBezTo>
                  <a:cubicBezTo>
                    <a:pt x="596" y="60"/>
                    <a:pt x="596" y="60"/>
                    <a:pt x="596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2" y="62"/>
                    <a:pt x="592" y="62"/>
                    <a:pt x="592" y="62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1" y="66"/>
                    <a:pt x="581" y="66"/>
                    <a:pt x="581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576" y="68"/>
                    <a:pt x="576" y="68"/>
                    <a:pt x="576" y="68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5" y="65"/>
                    <a:pt x="575" y="65"/>
                    <a:pt x="575" y="65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8"/>
                    <a:pt x="566" y="68"/>
                    <a:pt x="566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59" y="68"/>
                    <a:pt x="559" y="68"/>
                    <a:pt x="559" y="68"/>
                  </a:cubicBezTo>
                  <a:lnTo>
                    <a:pt x="556" y="69"/>
                  </a:lnTo>
                  <a:close/>
                  <a:moveTo>
                    <a:pt x="586" y="47"/>
                  </a:moveTo>
                  <a:cubicBezTo>
                    <a:pt x="585" y="47"/>
                    <a:pt x="585" y="47"/>
                    <a:pt x="585" y="47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4" y="49"/>
                    <a:pt x="594" y="49"/>
                    <a:pt x="594" y="49"/>
                  </a:cubicBezTo>
                  <a:cubicBezTo>
                    <a:pt x="594" y="47"/>
                    <a:pt x="594" y="47"/>
                    <a:pt x="594" y="47"/>
                  </a:cubicBezTo>
                  <a:cubicBezTo>
                    <a:pt x="591" y="47"/>
                    <a:pt x="591" y="47"/>
                    <a:pt x="591" y="47"/>
                  </a:cubicBezTo>
                  <a:lnTo>
                    <a:pt x="586" y="47"/>
                  </a:lnTo>
                  <a:close/>
                  <a:moveTo>
                    <a:pt x="637" y="29"/>
                  </a:moveTo>
                  <a:cubicBezTo>
                    <a:pt x="638" y="29"/>
                    <a:pt x="638" y="29"/>
                    <a:pt x="638" y="29"/>
                  </a:cubicBezTo>
                  <a:cubicBezTo>
                    <a:pt x="641" y="29"/>
                    <a:pt x="641" y="29"/>
                    <a:pt x="641" y="29"/>
                  </a:cubicBezTo>
                  <a:cubicBezTo>
                    <a:pt x="644" y="27"/>
                    <a:pt x="644" y="27"/>
                    <a:pt x="644" y="2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39" y="26"/>
                    <a:pt x="639" y="26"/>
                    <a:pt x="639" y="26"/>
                  </a:cubicBezTo>
                  <a:cubicBezTo>
                    <a:pt x="635" y="26"/>
                    <a:pt x="635" y="26"/>
                    <a:pt x="635" y="26"/>
                  </a:cubicBezTo>
                  <a:cubicBezTo>
                    <a:pt x="632" y="27"/>
                    <a:pt x="632" y="27"/>
                    <a:pt x="632" y="27"/>
                  </a:cubicBezTo>
                  <a:cubicBezTo>
                    <a:pt x="635" y="27"/>
                    <a:pt x="635" y="27"/>
                    <a:pt x="635" y="27"/>
                  </a:cubicBezTo>
                  <a:lnTo>
                    <a:pt x="637" y="29"/>
                  </a:lnTo>
                  <a:close/>
                  <a:moveTo>
                    <a:pt x="628" y="46"/>
                  </a:moveTo>
                  <a:cubicBezTo>
                    <a:pt x="624" y="46"/>
                    <a:pt x="624" y="46"/>
                    <a:pt x="624" y="46"/>
                  </a:cubicBezTo>
                  <a:cubicBezTo>
                    <a:pt x="628" y="47"/>
                    <a:pt x="628" y="47"/>
                    <a:pt x="628" y="47"/>
                  </a:cubicBezTo>
                  <a:cubicBezTo>
                    <a:pt x="627" y="47"/>
                    <a:pt x="627" y="47"/>
                    <a:pt x="627" y="47"/>
                  </a:cubicBezTo>
                  <a:cubicBezTo>
                    <a:pt x="627" y="49"/>
                    <a:pt x="627" y="49"/>
                    <a:pt x="627" y="49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2" y="47"/>
                    <a:pt x="632" y="47"/>
                    <a:pt x="632" y="47"/>
                  </a:cubicBezTo>
                  <a:cubicBezTo>
                    <a:pt x="637" y="47"/>
                    <a:pt x="637" y="47"/>
                    <a:pt x="637" y="47"/>
                  </a:cubicBezTo>
                  <a:cubicBezTo>
                    <a:pt x="642" y="47"/>
                    <a:pt x="642" y="47"/>
                    <a:pt x="642" y="47"/>
                  </a:cubicBezTo>
                  <a:cubicBezTo>
                    <a:pt x="647" y="46"/>
                    <a:pt x="647" y="46"/>
                    <a:pt x="647" y="46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4" y="45"/>
                    <a:pt x="644" y="45"/>
                    <a:pt x="644" y="45"/>
                  </a:cubicBezTo>
                  <a:cubicBezTo>
                    <a:pt x="651" y="43"/>
                    <a:pt x="651" y="43"/>
                    <a:pt x="651" y="43"/>
                  </a:cubicBezTo>
                  <a:cubicBezTo>
                    <a:pt x="648" y="42"/>
                    <a:pt x="648" y="42"/>
                    <a:pt x="648" y="42"/>
                  </a:cubicBezTo>
                  <a:cubicBezTo>
                    <a:pt x="647" y="42"/>
                    <a:pt x="647" y="42"/>
                    <a:pt x="647" y="42"/>
                  </a:cubicBezTo>
                  <a:cubicBezTo>
                    <a:pt x="642" y="42"/>
                    <a:pt x="642" y="42"/>
                    <a:pt x="642" y="42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1" y="40"/>
                    <a:pt x="641" y="40"/>
                    <a:pt x="641" y="40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4" y="39"/>
                    <a:pt x="634" y="39"/>
                    <a:pt x="634" y="39"/>
                  </a:cubicBezTo>
                  <a:cubicBezTo>
                    <a:pt x="629" y="39"/>
                    <a:pt x="629" y="39"/>
                    <a:pt x="629" y="39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28" y="42"/>
                    <a:pt x="628" y="42"/>
                    <a:pt x="628" y="42"/>
                  </a:cubicBezTo>
                  <a:cubicBezTo>
                    <a:pt x="627" y="42"/>
                    <a:pt x="627" y="42"/>
                    <a:pt x="627" y="4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29" y="46"/>
                    <a:pt x="629" y="46"/>
                    <a:pt x="629" y="46"/>
                  </a:cubicBezTo>
                  <a:lnTo>
                    <a:pt x="628" y="46"/>
                  </a:lnTo>
                  <a:close/>
                  <a:moveTo>
                    <a:pt x="618" y="59"/>
                  </a:moveTo>
                  <a:cubicBezTo>
                    <a:pt x="612" y="59"/>
                    <a:pt x="612" y="59"/>
                    <a:pt x="612" y="59"/>
                  </a:cubicBezTo>
                  <a:cubicBezTo>
                    <a:pt x="617" y="60"/>
                    <a:pt x="617" y="60"/>
                    <a:pt x="617" y="60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19" y="62"/>
                    <a:pt x="619" y="62"/>
                    <a:pt x="619" y="62"/>
                  </a:cubicBezTo>
                  <a:cubicBezTo>
                    <a:pt x="617" y="62"/>
                    <a:pt x="617" y="62"/>
                    <a:pt x="617" y="62"/>
                  </a:cubicBezTo>
                  <a:cubicBezTo>
                    <a:pt x="618" y="63"/>
                    <a:pt x="618" y="63"/>
                    <a:pt x="618" y="63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31" y="65"/>
                    <a:pt x="631" y="65"/>
                    <a:pt x="631" y="65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8" y="63"/>
                    <a:pt x="638" y="63"/>
                    <a:pt x="638" y="63"/>
                  </a:cubicBezTo>
                  <a:cubicBezTo>
                    <a:pt x="638" y="65"/>
                    <a:pt x="638" y="65"/>
                    <a:pt x="638" y="65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8" y="68"/>
                    <a:pt x="638" y="68"/>
                    <a:pt x="638" y="68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8" y="70"/>
                    <a:pt x="638" y="70"/>
                    <a:pt x="638" y="70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32" y="76"/>
                    <a:pt x="632" y="76"/>
                    <a:pt x="632" y="76"/>
                  </a:cubicBezTo>
                  <a:cubicBezTo>
                    <a:pt x="628" y="78"/>
                    <a:pt x="628" y="78"/>
                    <a:pt x="628" y="78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2" y="80"/>
                    <a:pt x="632" y="80"/>
                    <a:pt x="632" y="80"/>
                  </a:cubicBezTo>
                  <a:cubicBezTo>
                    <a:pt x="634" y="80"/>
                    <a:pt x="634" y="80"/>
                    <a:pt x="634" y="80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7" y="80"/>
                    <a:pt x="637" y="80"/>
                    <a:pt x="637" y="80"/>
                  </a:cubicBezTo>
                  <a:cubicBezTo>
                    <a:pt x="637" y="82"/>
                    <a:pt x="637" y="82"/>
                    <a:pt x="637" y="82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5" y="79"/>
                    <a:pt x="655" y="79"/>
                    <a:pt x="655" y="79"/>
                  </a:cubicBezTo>
                  <a:cubicBezTo>
                    <a:pt x="657" y="79"/>
                    <a:pt x="657" y="79"/>
                    <a:pt x="657" y="79"/>
                  </a:cubicBezTo>
                  <a:cubicBezTo>
                    <a:pt x="658" y="79"/>
                    <a:pt x="658" y="79"/>
                    <a:pt x="658" y="79"/>
                  </a:cubicBezTo>
                  <a:cubicBezTo>
                    <a:pt x="655" y="80"/>
                    <a:pt x="655" y="80"/>
                    <a:pt x="655" y="80"/>
                  </a:cubicBezTo>
                  <a:cubicBezTo>
                    <a:pt x="652" y="82"/>
                    <a:pt x="652" y="82"/>
                    <a:pt x="652" y="82"/>
                  </a:cubicBezTo>
                  <a:cubicBezTo>
                    <a:pt x="658" y="83"/>
                    <a:pt x="658" y="83"/>
                    <a:pt x="658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667" y="83"/>
                    <a:pt x="667" y="83"/>
                    <a:pt x="667" y="83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2" y="82"/>
                    <a:pt x="672" y="82"/>
                    <a:pt x="672" y="82"/>
                  </a:cubicBezTo>
                  <a:cubicBezTo>
                    <a:pt x="674" y="83"/>
                    <a:pt x="674" y="83"/>
                    <a:pt x="674" y="83"/>
                  </a:cubicBezTo>
                  <a:cubicBezTo>
                    <a:pt x="675" y="83"/>
                    <a:pt x="675" y="83"/>
                    <a:pt x="675" y="83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1" y="82"/>
                    <a:pt x="681" y="82"/>
                    <a:pt x="681" y="82"/>
                  </a:cubicBezTo>
                  <a:cubicBezTo>
                    <a:pt x="684" y="80"/>
                    <a:pt x="684" y="80"/>
                    <a:pt x="684" y="80"/>
                  </a:cubicBezTo>
                  <a:cubicBezTo>
                    <a:pt x="682" y="82"/>
                    <a:pt x="682" y="82"/>
                    <a:pt x="682" y="82"/>
                  </a:cubicBezTo>
                  <a:cubicBezTo>
                    <a:pt x="685" y="83"/>
                    <a:pt x="685" y="83"/>
                    <a:pt x="685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3" y="83"/>
                    <a:pt x="703" y="83"/>
                    <a:pt x="703" y="83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7" y="82"/>
                    <a:pt x="717" y="82"/>
                    <a:pt x="717" y="82"/>
                  </a:cubicBezTo>
                  <a:cubicBezTo>
                    <a:pt x="721" y="82"/>
                    <a:pt x="721" y="82"/>
                    <a:pt x="721" y="82"/>
                  </a:cubicBezTo>
                  <a:cubicBezTo>
                    <a:pt x="724" y="79"/>
                    <a:pt x="724" y="79"/>
                    <a:pt x="724" y="7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6"/>
                    <a:pt x="727" y="76"/>
                    <a:pt x="727" y="76"/>
                  </a:cubicBezTo>
                  <a:cubicBezTo>
                    <a:pt x="730" y="75"/>
                    <a:pt x="730" y="75"/>
                    <a:pt x="730" y="75"/>
                  </a:cubicBezTo>
                  <a:cubicBezTo>
                    <a:pt x="734" y="75"/>
                    <a:pt x="734" y="75"/>
                    <a:pt x="734" y="75"/>
                  </a:cubicBezTo>
                  <a:cubicBezTo>
                    <a:pt x="735" y="73"/>
                    <a:pt x="735" y="73"/>
                    <a:pt x="735" y="73"/>
                  </a:cubicBezTo>
                  <a:cubicBezTo>
                    <a:pt x="733" y="72"/>
                    <a:pt x="733" y="72"/>
                    <a:pt x="733" y="72"/>
                  </a:cubicBezTo>
                  <a:cubicBezTo>
                    <a:pt x="734" y="72"/>
                    <a:pt x="734" y="72"/>
                    <a:pt x="734" y="72"/>
                  </a:cubicBezTo>
                  <a:cubicBezTo>
                    <a:pt x="731" y="70"/>
                    <a:pt x="731" y="70"/>
                    <a:pt x="731" y="70"/>
                  </a:cubicBezTo>
                  <a:cubicBezTo>
                    <a:pt x="730" y="70"/>
                    <a:pt x="730" y="70"/>
                    <a:pt x="730" y="70"/>
                  </a:cubicBezTo>
                  <a:cubicBezTo>
                    <a:pt x="725" y="70"/>
                    <a:pt x="725" y="70"/>
                    <a:pt x="725" y="70"/>
                  </a:cubicBezTo>
                  <a:cubicBezTo>
                    <a:pt x="725" y="69"/>
                    <a:pt x="725" y="69"/>
                    <a:pt x="725" y="69"/>
                  </a:cubicBezTo>
                  <a:cubicBezTo>
                    <a:pt x="723" y="68"/>
                    <a:pt x="723" y="68"/>
                    <a:pt x="723" y="68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3" y="69"/>
                    <a:pt x="713" y="69"/>
                    <a:pt x="713" y="69"/>
                  </a:cubicBezTo>
                  <a:cubicBezTo>
                    <a:pt x="708" y="69"/>
                    <a:pt x="708" y="69"/>
                    <a:pt x="708" y="69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697" y="70"/>
                    <a:pt x="697" y="70"/>
                    <a:pt x="697" y="70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7" y="73"/>
                    <a:pt x="687" y="73"/>
                    <a:pt x="687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2" y="72"/>
                    <a:pt x="672" y="72"/>
                    <a:pt x="672" y="72"/>
                  </a:cubicBezTo>
                  <a:cubicBezTo>
                    <a:pt x="671" y="72"/>
                    <a:pt x="671" y="72"/>
                    <a:pt x="671" y="72"/>
                  </a:cubicBezTo>
                  <a:cubicBezTo>
                    <a:pt x="670" y="72"/>
                    <a:pt x="670" y="72"/>
                    <a:pt x="670" y="72"/>
                  </a:cubicBezTo>
                  <a:cubicBezTo>
                    <a:pt x="667" y="72"/>
                    <a:pt x="667" y="72"/>
                    <a:pt x="667" y="72"/>
                  </a:cubicBezTo>
                  <a:cubicBezTo>
                    <a:pt x="665" y="70"/>
                    <a:pt x="665" y="70"/>
                    <a:pt x="665" y="70"/>
                  </a:cubicBezTo>
                  <a:cubicBezTo>
                    <a:pt x="664" y="70"/>
                    <a:pt x="664" y="70"/>
                    <a:pt x="664" y="70"/>
                  </a:cubicBezTo>
                  <a:cubicBezTo>
                    <a:pt x="662" y="70"/>
                    <a:pt x="662" y="70"/>
                    <a:pt x="662" y="70"/>
                  </a:cubicBezTo>
                  <a:cubicBezTo>
                    <a:pt x="662" y="72"/>
                    <a:pt x="662" y="72"/>
                    <a:pt x="662" y="72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58" y="69"/>
                    <a:pt x="658" y="69"/>
                    <a:pt x="658" y="6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58" y="68"/>
                    <a:pt x="658" y="68"/>
                    <a:pt x="658" y="68"/>
                  </a:cubicBezTo>
                  <a:cubicBezTo>
                    <a:pt x="657" y="68"/>
                    <a:pt x="657" y="68"/>
                    <a:pt x="657" y="68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49" y="65"/>
                    <a:pt x="649" y="65"/>
                    <a:pt x="649" y="65"/>
                  </a:cubicBezTo>
                  <a:cubicBezTo>
                    <a:pt x="651" y="65"/>
                    <a:pt x="651" y="65"/>
                    <a:pt x="651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8" y="66"/>
                    <a:pt x="658" y="66"/>
                    <a:pt x="658" y="66"/>
                  </a:cubicBezTo>
                  <a:cubicBezTo>
                    <a:pt x="658" y="65"/>
                    <a:pt x="658" y="65"/>
                    <a:pt x="658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7" y="65"/>
                    <a:pt x="667" y="65"/>
                    <a:pt x="667" y="65"/>
                  </a:cubicBezTo>
                  <a:cubicBezTo>
                    <a:pt x="664" y="63"/>
                    <a:pt x="664" y="63"/>
                    <a:pt x="664" y="63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1" y="60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8"/>
                    <a:pt x="639" y="58"/>
                    <a:pt x="639" y="58"/>
                  </a:cubicBezTo>
                  <a:cubicBezTo>
                    <a:pt x="635" y="58"/>
                    <a:pt x="635" y="58"/>
                    <a:pt x="635" y="58"/>
                  </a:cubicBezTo>
                  <a:cubicBezTo>
                    <a:pt x="629" y="56"/>
                    <a:pt x="629" y="56"/>
                    <a:pt x="629" y="56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7" y="58"/>
                    <a:pt x="617" y="58"/>
                    <a:pt x="617" y="58"/>
                  </a:cubicBezTo>
                  <a:lnTo>
                    <a:pt x="618" y="59"/>
                  </a:lnTo>
                  <a:close/>
                  <a:moveTo>
                    <a:pt x="733" y="79"/>
                  </a:moveTo>
                  <a:cubicBezTo>
                    <a:pt x="731" y="78"/>
                    <a:pt x="731" y="78"/>
                    <a:pt x="731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9"/>
                    <a:pt x="727" y="79"/>
                    <a:pt x="727" y="79"/>
                  </a:cubicBezTo>
                  <a:lnTo>
                    <a:pt x="733" y="79"/>
                  </a:lnTo>
                  <a:close/>
                  <a:moveTo>
                    <a:pt x="508" y="125"/>
                  </a:moveTo>
                  <a:cubicBezTo>
                    <a:pt x="506" y="126"/>
                    <a:pt x="506" y="126"/>
                    <a:pt x="506" y="126"/>
                  </a:cubicBezTo>
                  <a:cubicBezTo>
                    <a:pt x="509" y="126"/>
                    <a:pt x="509" y="126"/>
                    <a:pt x="509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09" y="125"/>
                    <a:pt x="509" y="125"/>
                    <a:pt x="509" y="125"/>
                  </a:cubicBezTo>
                  <a:lnTo>
                    <a:pt x="508" y="125"/>
                  </a:lnTo>
                  <a:close/>
                  <a:moveTo>
                    <a:pt x="430" y="69"/>
                  </a:moveTo>
                  <a:cubicBezTo>
                    <a:pt x="434" y="69"/>
                    <a:pt x="434" y="69"/>
                    <a:pt x="434" y="69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3" y="66"/>
                    <a:pt x="433" y="66"/>
                    <a:pt x="433" y="66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3" y="69"/>
                    <a:pt x="423" y="69"/>
                    <a:pt x="423" y="69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20" y="72"/>
                    <a:pt x="420" y="72"/>
                    <a:pt x="420" y="72"/>
                  </a:cubicBezTo>
                  <a:cubicBezTo>
                    <a:pt x="424" y="72"/>
                    <a:pt x="424" y="72"/>
                    <a:pt x="424" y="72"/>
                  </a:cubicBezTo>
                  <a:lnTo>
                    <a:pt x="430" y="69"/>
                  </a:lnTo>
                  <a:close/>
                  <a:moveTo>
                    <a:pt x="493" y="136"/>
                  </a:moveTo>
                  <a:cubicBezTo>
                    <a:pt x="496" y="135"/>
                    <a:pt x="496" y="135"/>
                    <a:pt x="496" y="135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93" y="131"/>
                    <a:pt x="493" y="131"/>
                    <a:pt x="493" y="131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3" y="126"/>
                    <a:pt x="483" y="126"/>
                    <a:pt x="483" y="12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80" y="123"/>
                    <a:pt x="480" y="123"/>
                    <a:pt x="480" y="123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19"/>
                    <a:pt x="479" y="119"/>
                    <a:pt x="479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2" y="103"/>
                    <a:pt x="492" y="103"/>
                    <a:pt x="492" y="103"/>
                  </a:cubicBezTo>
                  <a:cubicBezTo>
                    <a:pt x="493" y="102"/>
                    <a:pt x="493" y="102"/>
                    <a:pt x="493" y="102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5"/>
                    <a:pt x="479" y="95"/>
                    <a:pt x="479" y="95"/>
                  </a:cubicBezTo>
                  <a:cubicBezTo>
                    <a:pt x="476" y="96"/>
                    <a:pt x="476" y="96"/>
                    <a:pt x="476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5" y="109"/>
                    <a:pt x="465" y="109"/>
                    <a:pt x="465" y="109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5" y="113"/>
                    <a:pt x="455" y="113"/>
                    <a:pt x="455" y="113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2" y="103"/>
                    <a:pt x="462" y="103"/>
                    <a:pt x="462" y="103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0" y="99"/>
                    <a:pt x="450" y="99"/>
                    <a:pt x="450" y="99"/>
                  </a:cubicBezTo>
                  <a:cubicBezTo>
                    <a:pt x="450" y="101"/>
                    <a:pt x="450" y="101"/>
                    <a:pt x="450" y="101"/>
                  </a:cubicBezTo>
                  <a:cubicBezTo>
                    <a:pt x="452" y="101"/>
                    <a:pt x="452" y="101"/>
                    <a:pt x="452" y="101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102"/>
                    <a:pt x="453" y="102"/>
                    <a:pt x="453" y="10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7" y="105"/>
                    <a:pt x="447" y="105"/>
                    <a:pt x="447" y="105"/>
                  </a:cubicBezTo>
                  <a:cubicBezTo>
                    <a:pt x="444" y="103"/>
                    <a:pt x="444" y="103"/>
                    <a:pt x="444" y="103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3" y="102"/>
                    <a:pt x="443" y="102"/>
                    <a:pt x="443" y="102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6" y="98"/>
                    <a:pt x="426" y="98"/>
                    <a:pt x="426" y="98"/>
                  </a:cubicBezTo>
                  <a:cubicBezTo>
                    <a:pt x="426" y="96"/>
                    <a:pt x="426" y="96"/>
                    <a:pt x="426" y="96"/>
                  </a:cubicBezTo>
                  <a:cubicBezTo>
                    <a:pt x="423" y="95"/>
                    <a:pt x="423" y="95"/>
                    <a:pt x="423" y="95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390" y="102"/>
                    <a:pt x="390" y="102"/>
                    <a:pt x="390" y="102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0" y="109"/>
                    <a:pt x="370" y="109"/>
                    <a:pt x="370" y="109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1" y="115"/>
                    <a:pt x="371" y="115"/>
                    <a:pt x="371" y="115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366" y="116"/>
                    <a:pt x="366" y="116"/>
                    <a:pt x="366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76" y="116"/>
                    <a:pt x="376" y="116"/>
                    <a:pt x="376" y="116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1" y="118"/>
                    <a:pt x="381" y="118"/>
                    <a:pt x="381" y="118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58" y="122"/>
                    <a:pt x="358" y="122"/>
                    <a:pt x="358" y="122"/>
                  </a:cubicBezTo>
                  <a:cubicBezTo>
                    <a:pt x="360" y="123"/>
                    <a:pt x="360" y="123"/>
                    <a:pt x="360" y="123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9" y="128"/>
                    <a:pt x="409" y="128"/>
                    <a:pt x="409" y="128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384" y="129"/>
                    <a:pt x="384" y="129"/>
                    <a:pt x="384" y="129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4" y="132"/>
                    <a:pt x="354" y="132"/>
                    <a:pt x="354" y="132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9"/>
                    <a:pt x="354" y="139"/>
                    <a:pt x="354" y="139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61" y="141"/>
                    <a:pt x="361" y="141"/>
                    <a:pt x="361" y="141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49"/>
                    <a:pt x="373" y="149"/>
                    <a:pt x="373" y="149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9" y="149"/>
                    <a:pt x="389" y="149"/>
                    <a:pt x="389" y="149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6" y="149"/>
                    <a:pt x="396" y="149"/>
                    <a:pt x="396" y="149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12" y="146"/>
                    <a:pt x="412" y="146"/>
                    <a:pt x="412" y="146"/>
                  </a:cubicBezTo>
                  <a:cubicBezTo>
                    <a:pt x="416" y="145"/>
                    <a:pt x="416" y="145"/>
                    <a:pt x="416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4"/>
                    <a:pt x="430" y="144"/>
                    <a:pt x="430" y="144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9"/>
                    <a:pt x="442" y="139"/>
                    <a:pt x="442" y="139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2" y="141"/>
                    <a:pt x="442" y="141"/>
                    <a:pt x="442" y="14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3" y="142"/>
                    <a:pt x="443" y="142"/>
                    <a:pt x="443" y="14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7" y="145"/>
                    <a:pt x="447" y="145"/>
                    <a:pt x="447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2" y="145"/>
                    <a:pt x="452" y="145"/>
                    <a:pt x="452" y="145"/>
                  </a:cubicBezTo>
                  <a:cubicBezTo>
                    <a:pt x="455" y="145"/>
                    <a:pt x="455" y="145"/>
                    <a:pt x="455" y="145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72" y="145"/>
                    <a:pt x="472" y="145"/>
                    <a:pt x="472" y="145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80" y="142"/>
                    <a:pt x="480" y="142"/>
                    <a:pt x="480" y="142"/>
                  </a:cubicBezTo>
                  <a:cubicBezTo>
                    <a:pt x="479" y="141"/>
                    <a:pt x="479" y="141"/>
                    <a:pt x="479" y="141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79" y="138"/>
                    <a:pt x="479" y="138"/>
                    <a:pt x="479" y="138"/>
                  </a:cubicBezTo>
                  <a:cubicBezTo>
                    <a:pt x="475" y="139"/>
                    <a:pt x="475" y="139"/>
                    <a:pt x="475" y="139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75" y="138"/>
                    <a:pt x="475" y="138"/>
                    <a:pt x="475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2" y="135"/>
                    <a:pt x="482" y="135"/>
                    <a:pt x="482" y="135"/>
                  </a:cubicBezTo>
                  <a:cubicBezTo>
                    <a:pt x="485" y="133"/>
                    <a:pt x="485" y="133"/>
                    <a:pt x="485" y="133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489" y="135"/>
                    <a:pt x="489" y="135"/>
                    <a:pt x="489" y="135"/>
                  </a:cubicBezTo>
                  <a:cubicBezTo>
                    <a:pt x="492" y="133"/>
                    <a:pt x="492" y="133"/>
                    <a:pt x="492" y="133"/>
                  </a:cubicBezTo>
                  <a:cubicBezTo>
                    <a:pt x="490" y="135"/>
                    <a:pt x="490" y="135"/>
                    <a:pt x="490" y="135"/>
                  </a:cubicBezTo>
                  <a:lnTo>
                    <a:pt x="493" y="136"/>
                  </a:lnTo>
                  <a:close/>
                  <a:moveTo>
                    <a:pt x="486" y="146"/>
                  </a:moveTo>
                  <a:cubicBezTo>
                    <a:pt x="489" y="146"/>
                    <a:pt x="489" y="146"/>
                    <a:pt x="489" y="146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4"/>
                    <a:pt x="489" y="144"/>
                    <a:pt x="489" y="144"/>
                  </a:cubicBezTo>
                  <a:lnTo>
                    <a:pt x="486" y="146"/>
                  </a:lnTo>
                  <a:close/>
                  <a:moveTo>
                    <a:pt x="499" y="90"/>
                  </a:moveTo>
                  <a:cubicBezTo>
                    <a:pt x="492" y="92"/>
                    <a:pt x="492" y="92"/>
                    <a:pt x="492" y="92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3" y="96"/>
                    <a:pt x="493" y="96"/>
                    <a:pt x="493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3" y="98"/>
                    <a:pt x="493" y="98"/>
                    <a:pt x="493" y="98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5" y="101"/>
                    <a:pt x="495" y="101"/>
                    <a:pt x="495" y="101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9" y="93"/>
                    <a:pt x="509" y="93"/>
                    <a:pt x="509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05" y="90"/>
                    <a:pt x="505" y="90"/>
                    <a:pt x="505" y="90"/>
                  </a:cubicBezTo>
                  <a:lnTo>
                    <a:pt x="499" y="90"/>
                  </a:lnTo>
                  <a:close/>
                  <a:moveTo>
                    <a:pt x="558" y="68"/>
                  </a:moveTo>
                  <a:cubicBezTo>
                    <a:pt x="561" y="66"/>
                    <a:pt x="561" y="66"/>
                    <a:pt x="561" y="66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3" y="66"/>
                    <a:pt x="553" y="66"/>
                    <a:pt x="553" y="66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8"/>
                    <a:pt x="546" y="68"/>
                    <a:pt x="546" y="68"/>
                  </a:cubicBezTo>
                  <a:cubicBezTo>
                    <a:pt x="553" y="68"/>
                    <a:pt x="553" y="68"/>
                    <a:pt x="553" y="68"/>
                  </a:cubicBezTo>
                  <a:lnTo>
                    <a:pt x="558" y="68"/>
                  </a:lnTo>
                  <a:close/>
                  <a:moveTo>
                    <a:pt x="561" y="62"/>
                  </a:moveTo>
                  <a:cubicBezTo>
                    <a:pt x="558" y="60"/>
                    <a:pt x="558" y="60"/>
                    <a:pt x="558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49" y="62"/>
                    <a:pt x="549" y="62"/>
                    <a:pt x="549" y="62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55" y="63"/>
                    <a:pt x="555" y="63"/>
                    <a:pt x="555" y="63"/>
                  </a:cubicBezTo>
                  <a:lnTo>
                    <a:pt x="561" y="62"/>
                  </a:lnTo>
                  <a:close/>
                  <a:moveTo>
                    <a:pt x="543" y="92"/>
                  </a:moveTo>
                  <a:cubicBezTo>
                    <a:pt x="541" y="93"/>
                    <a:pt x="541" y="93"/>
                    <a:pt x="541" y="93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36" y="93"/>
                    <a:pt x="536" y="93"/>
                    <a:pt x="536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541" y="96"/>
                    <a:pt x="541" y="96"/>
                    <a:pt x="541" y="96"/>
                  </a:cubicBezTo>
                  <a:cubicBezTo>
                    <a:pt x="538" y="98"/>
                    <a:pt x="538" y="98"/>
                    <a:pt x="538" y="98"/>
                  </a:cubicBezTo>
                  <a:cubicBezTo>
                    <a:pt x="539" y="98"/>
                    <a:pt x="539" y="98"/>
                    <a:pt x="539" y="98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38" y="101"/>
                    <a:pt x="538" y="101"/>
                    <a:pt x="538" y="101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8" y="99"/>
                    <a:pt x="538" y="99"/>
                    <a:pt x="538" y="99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5" y="102"/>
                    <a:pt x="535" y="102"/>
                    <a:pt x="535" y="102"/>
                  </a:cubicBezTo>
                  <a:cubicBezTo>
                    <a:pt x="530" y="102"/>
                    <a:pt x="530" y="102"/>
                    <a:pt x="530" y="102"/>
                  </a:cubicBezTo>
                  <a:cubicBezTo>
                    <a:pt x="526" y="102"/>
                    <a:pt x="526" y="102"/>
                    <a:pt x="526" y="102"/>
                  </a:cubicBezTo>
                  <a:cubicBezTo>
                    <a:pt x="526" y="101"/>
                    <a:pt x="526" y="101"/>
                    <a:pt x="526" y="101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16" y="101"/>
                    <a:pt x="516" y="101"/>
                    <a:pt x="516" y="101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103"/>
                    <a:pt x="515" y="103"/>
                    <a:pt x="515" y="103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8" y="105"/>
                    <a:pt x="518" y="105"/>
                    <a:pt x="518" y="105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20" y="106"/>
                    <a:pt x="520" y="106"/>
                    <a:pt x="520" y="106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22" y="108"/>
                    <a:pt x="522" y="108"/>
                    <a:pt x="522" y="108"/>
                  </a:cubicBezTo>
                  <a:cubicBezTo>
                    <a:pt x="523" y="108"/>
                    <a:pt x="523" y="108"/>
                    <a:pt x="523" y="108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8" y="113"/>
                    <a:pt x="528" y="113"/>
                    <a:pt x="528" y="113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41" y="113"/>
                    <a:pt x="541" y="113"/>
                    <a:pt x="541" y="113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48" y="113"/>
                    <a:pt x="548" y="113"/>
                    <a:pt x="548" y="113"/>
                  </a:cubicBezTo>
                  <a:cubicBezTo>
                    <a:pt x="552" y="112"/>
                    <a:pt x="552" y="112"/>
                    <a:pt x="552" y="112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8" y="111"/>
                    <a:pt x="558" y="111"/>
                    <a:pt x="558" y="111"/>
                  </a:cubicBezTo>
                  <a:cubicBezTo>
                    <a:pt x="556" y="109"/>
                    <a:pt x="556" y="109"/>
                    <a:pt x="556" y="109"/>
                  </a:cubicBezTo>
                  <a:cubicBezTo>
                    <a:pt x="559" y="109"/>
                    <a:pt x="559" y="109"/>
                    <a:pt x="559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5" y="103"/>
                    <a:pt x="565" y="103"/>
                    <a:pt x="565" y="103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2"/>
                    <a:pt x="562" y="102"/>
                    <a:pt x="562" y="102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9" y="98"/>
                    <a:pt x="559" y="98"/>
                    <a:pt x="559" y="98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2" y="90"/>
                    <a:pt x="572" y="90"/>
                    <a:pt x="572" y="90"/>
                  </a:cubicBezTo>
                  <a:cubicBezTo>
                    <a:pt x="569" y="89"/>
                    <a:pt x="569" y="89"/>
                    <a:pt x="569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3" y="90"/>
                    <a:pt x="563" y="90"/>
                    <a:pt x="563" y="90"/>
                  </a:cubicBezTo>
                  <a:cubicBezTo>
                    <a:pt x="559" y="90"/>
                    <a:pt x="559" y="90"/>
                    <a:pt x="559" y="90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3" y="90"/>
                    <a:pt x="543" y="90"/>
                    <a:pt x="543" y="90"/>
                  </a:cubicBezTo>
                  <a:cubicBezTo>
                    <a:pt x="541" y="90"/>
                    <a:pt x="541" y="90"/>
                    <a:pt x="541" y="90"/>
                  </a:cubicBezTo>
                  <a:lnTo>
                    <a:pt x="543" y="92"/>
                  </a:lnTo>
                  <a:close/>
                  <a:moveTo>
                    <a:pt x="533" y="139"/>
                  </a:moveTo>
                  <a:cubicBezTo>
                    <a:pt x="536" y="138"/>
                    <a:pt x="536" y="138"/>
                    <a:pt x="536" y="138"/>
                  </a:cubicBezTo>
                  <a:cubicBezTo>
                    <a:pt x="535" y="138"/>
                    <a:pt x="535" y="138"/>
                    <a:pt x="535" y="138"/>
                  </a:cubicBezTo>
                  <a:lnTo>
                    <a:pt x="533" y="139"/>
                  </a:lnTo>
                  <a:close/>
                  <a:moveTo>
                    <a:pt x="592" y="217"/>
                  </a:moveTo>
                  <a:cubicBezTo>
                    <a:pt x="586" y="217"/>
                    <a:pt x="586" y="217"/>
                    <a:pt x="586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1" y="218"/>
                    <a:pt x="581" y="218"/>
                    <a:pt x="581" y="218"/>
                  </a:cubicBezTo>
                  <a:cubicBezTo>
                    <a:pt x="575" y="222"/>
                    <a:pt x="575" y="222"/>
                    <a:pt x="575" y="222"/>
                  </a:cubicBezTo>
                  <a:cubicBezTo>
                    <a:pt x="575" y="224"/>
                    <a:pt x="575" y="224"/>
                    <a:pt x="575" y="22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8" y="225"/>
                    <a:pt x="578" y="225"/>
                    <a:pt x="578" y="225"/>
                  </a:cubicBezTo>
                  <a:cubicBezTo>
                    <a:pt x="579" y="225"/>
                    <a:pt x="579" y="225"/>
                    <a:pt x="579" y="225"/>
                  </a:cubicBezTo>
                  <a:cubicBezTo>
                    <a:pt x="581" y="225"/>
                    <a:pt x="581" y="225"/>
                    <a:pt x="581" y="225"/>
                  </a:cubicBezTo>
                  <a:cubicBezTo>
                    <a:pt x="582" y="225"/>
                    <a:pt x="582" y="225"/>
                    <a:pt x="582" y="225"/>
                  </a:cubicBezTo>
                  <a:cubicBezTo>
                    <a:pt x="585" y="224"/>
                    <a:pt x="585" y="224"/>
                    <a:pt x="585" y="224"/>
                  </a:cubicBezTo>
                  <a:cubicBezTo>
                    <a:pt x="592" y="221"/>
                    <a:pt x="592" y="221"/>
                    <a:pt x="592" y="221"/>
                  </a:cubicBezTo>
                  <a:cubicBezTo>
                    <a:pt x="598" y="217"/>
                    <a:pt x="598" y="217"/>
                    <a:pt x="598" y="217"/>
                  </a:cubicBezTo>
                  <a:cubicBezTo>
                    <a:pt x="595" y="215"/>
                    <a:pt x="595" y="215"/>
                    <a:pt x="595" y="215"/>
                  </a:cubicBezTo>
                  <a:lnTo>
                    <a:pt x="592" y="217"/>
                  </a:lnTo>
                  <a:close/>
                  <a:moveTo>
                    <a:pt x="681" y="164"/>
                  </a:moveTo>
                  <a:cubicBezTo>
                    <a:pt x="685" y="165"/>
                    <a:pt x="685" y="165"/>
                    <a:pt x="685" y="165"/>
                  </a:cubicBezTo>
                  <a:cubicBezTo>
                    <a:pt x="692" y="164"/>
                    <a:pt x="692" y="164"/>
                    <a:pt x="692" y="164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701" y="161"/>
                    <a:pt x="701" y="161"/>
                    <a:pt x="701" y="161"/>
                  </a:cubicBezTo>
                  <a:cubicBezTo>
                    <a:pt x="703" y="156"/>
                    <a:pt x="703" y="156"/>
                    <a:pt x="703" y="156"/>
                  </a:cubicBezTo>
                  <a:cubicBezTo>
                    <a:pt x="704" y="155"/>
                    <a:pt x="704" y="155"/>
                    <a:pt x="704" y="155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4" y="152"/>
                    <a:pt x="704" y="152"/>
                    <a:pt x="704" y="152"/>
                  </a:cubicBezTo>
                  <a:cubicBezTo>
                    <a:pt x="700" y="152"/>
                    <a:pt x="700" y="152"/>
                    <a:pt x="700" y="152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85" y="156"/>
                    <a:pt x="685" y="156"/>
                    <a:pt x="685" y="156"/>
                  </a:cubicBezTo>
                  <a:cubicBezTo>
                    <a:pt x="681" y="159"/>
                    <a:pt x="681" y="159"/>
                    <a:pt x="681" y="159"/>
                  </a:cubicBezTo>
                  <a:cubicBezTo>
                    <a:pt x="680" y="161"/>
                    <a:pt x="680" y="161"/>
                    <a:pt x="680" y="161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1" y="164"/>
                  </a:lnTo>
                  <a:close/>
                  <a:moveTo>
                    <a:pt x="811" y="169"/>
                  </a:moveTo>
                  <a:cubicBezTo>
                    <a:pt x="814" y="168"/>
                    <a:pt x="814" y="168"/>
                    <a:pt x="814" y="168"/>
                  </a:cubicBezTo>
                  <a:cubicBezTo>
                    <a:pt x="813" y="168"/>
                    <a:pt x="813" y="168"/>
                    <a:pt x="813" y="168"/>
                  </a:cubicBezTo>
                  <a:cubicBezTo>
                    <a:pt x="811" y="168"/>
                    <a:pt x="811" y="168"/>
                    <a:pt x="811" y="168"/>
                  </a:cubicBezTo>
                  <a:cubicBezTo>
                    <a:pt x="811" y="166"/>
                    <a:pt x="811" y="166"/>
                    <a:pt x="811" y="166"/>
                  </a:cubicBezTo>
                  <a:cubicBezTo>
                    <a:pt x="810" y="168"/>
                    <a:pt x="810" y="168"/>
                    <a:pt x="810" y="168"/>
                  </a:cubicBezTo>
                  <a:cubicBezTo>
                    <a:pt x="809" y="168"/>
                    <a:pt x="809" y="168"/>
                    <a:pt x="809" y="168"/>
                  </a:cubicBezTo>
                  <a:cubicBezTo>
                    <a:pt x="809" y="171"/>
                    <a:pt x="809" y="171"/>
                    <a:pt x="809" y="171"/>
                  </a:cubicBezTo>
                  <a:cubicBezTo>
                    <a:pt x="807" y="169"/>
                    <a:pt x="807" y="169"/>
                    <a:pt x="807" y="169"/>
                  </a:cubicBezTo>
                  <a:cubicBezTo>
                    <a:pt x="806" y="168"/>
                    <a:pt x="806" y="168"/>
                    <a:pt x="806" y="168"/>
                  </a:cubicBezTo>
                  <a:cubicBezTo>
                    <a:pt x="804" y="169"/>
                    <a:pt x="804" y="169"/>
                    <a:pt x="804" y="169"/>
                  </a:cubicBezTo>
                  <a:cubicBezTo>
                    <a:pt x="804" y="168"/>
                    <a:pt x="804" y="168"/>
                    <a:pt x="804" y="168"/>
                  </a:cubicBezTo>
                  <a:cubicBezTo>
                    <a:pt x="801" y="168"/>
                    <a:pt x="801" y="168"/>
                    <a:pt x="801" y="168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1" y="165"/>
                    <a:pt x="801" y="165"/>
                    <a:pt x="801" y="165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94" y="164"/>
                    <a:pt x="794" y="164"/>
                    <a:pt x="794" y="164"/>
                  </a:cubicBezTo>
                  <a:cubicBezTo>
                    <a:pt x="796" y="164"/>
                    <a:pt x="796" y="164"/>
                    <a:pt x="796" y="164"/>
                  </a:cubicBezTo>
                  <a:cubicBezTo>
                    <a:pt x="797" y="164"/>
                    <a:pt x="797" y="164"/>
                    <a:pt x="797" y="164"/>
                  </a:cubicBezTo>
                  <a:cubicBezTo>
                    <a:pt x="797" y="162"/>
                    <a:pt x="797" y="162"/>
                    <a:pt x="797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797" y="159"/>
                    <a:pt x="797" y="159"/>
                    <a:pt x="797" y="159"/>
                  </a:cubicBezTo>
                  <a:cubicBezTo>
                    <a:pt x="796" y="158"/>
                    <a:pt x="796" y="158"/>
                    <a:pt x="796" y="158"/>
                  </a:cubicBezTo>
                  <a:cubicBezTo>
                    <a:pt x="793" y="159"/>
                    <a:pt x="793" y="159"/>
                    <a:pt x="793" y="159"/>
                  </a:cubicBezTo>
                  <a:cubicBezTo>
                    <a:pt x="793" y="158"/>
                    <a:pt x="793" y="158"/>
                    <a:pt x="793" y="158"/>
                  </a:cubicBezTo>
                  <a:cubicBezTo>
                    <a:pt x="791" y="158"/>
                    <a:pt x="791" y="158"/>
                    <a:pt x="791" y="158"/>
                  </a:cubicBezTo>
                  <a:cubicBezTo>
                    <a:pt x="794" y="156"/>
                    <a:pt x="794" y="156"/>
                    <a:pt x="794" y="156"/>
                  </a:cubicBezTo>
                  <a:cubicBezTo>
                    <a:pt x="793" y="155"/>
                    <a:pt x="793" y="155"/>
                    <a:pt x="793" y="155"/>
                  </a:cubicBezTo>
                  <a:cubicBezTo>
                    <a:pt x="791" y="156"/>
                    <a:pt x="791" y="156"/>
                    <a:pt x="791" y="156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58"/>
                    <a:pt x="787" y="158"/>
                    <a:pt x="787" y="158"/>
                  </a:cubicBezTo>
                  <a:cubicBezTo>
                    <a:pt x="789" y="156"/>
                    <a:pt x="789" y="156"/>
                    <a:pt x="789" y="156"/>
                  </a:cubicBezTo>
                  <a:cubicBezTo>
                    <a:pt x="787" y="156"/>
                    <a:pt x="787" y="156"/>
                    <a:pt x="787" y="156"/>
                  </a:cubicBezTo>
                  <a:cubicBezTo>
                    <a:pt x="786" y="156"/>
                    <a:pt x="786" y="156"/>
                    <a:pt x="786" y="156"/>
                  </a:cubicBezTo>
                  <a:cubicBezTo>
                    <a:pt x="781" y="159"/>
                    <a:pt x="781" y="159"/>
                    <a:pt x="781" y="159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787" y="154"/>
                    <a:pt x="787" y="154"/>
                    <a:pt x="787" y="154"/>
                  </a:cubicBezTo>
                  <a:cubicBezTo>
                    <a:pt x="783" y="156"/>
                    <a:pt x="783" y="156"/>
                    <a:pt x="783" y="156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80" y="156"/>
                    <a:pt x="780" y="156"/>
                    <a:pt x="780" y="156"/>
                  </a:cubicBezTo>
                  <a:cubicBezTo>
                    <a:pt x="783" y="155"/>
                    <a:pt x="783" y="155"/>
                    <a:pt x="783" y="155"/>
                  </a:cubicBezTo>
                  <a:cubicBezTo>
                    <a:pt x="780" y="154"/>
                    <a:pt x="780" y="154"/>
                    <a:pt x="780" y="154"/>
                  </a:cubicBezTo>
                  <a:cubicBezTo>
                    <a:pt x="778" y="154"/>
                    <a:pt x="778" y="154"/>
                    <a:pt x="778" y="154"/>
                  </a:cubicBezTo>
                  <a:cubicBezTo>
                    <a:pt x="780" y="152"/>
                    <a:pt x="780" y="152"/>
                    <a:pt x="780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76" y="152"/>
                    <a:pt x="776" y="152"/>
                    <a:pt x="776" y="152"/>
                  </a:cubicBezTo>
                  <a:cubicBezTo>
                    <a:pt x="774" y="152"/>
                    <a:pt x="774" y="152"/>
                    <a:pt x="774" y="152"/>
                  </a:cubicBezTo>
                  <a:cubicBezTo>
                    <a:pt x="773" y="152"/>
                    <a:pt x="773" y="152"/>
                    <a:pt x="773" y="152"/>
                  </a:cubicBezTo>
                  <a:cubicBezTo>
                    <a:pt x="771" y="152"/>
                    <a:pt x="771" y="152"/>
                    <a:pt x="771" y="152"/>
                  </a:cubicBezTo>
                  <a:cubicBezTo>
                    <a:pt x="776" y="151"/>
                    <a:pt x="776" y="151"/>
                    <a:pt x="776" y="151"/>
                  </a:cubicBezTo>
                  <a:cubicBezTo>
                    <a:pt x="777" y="151"/>
                    <a:pt x="777" y="151"/>
                    <a:pt x="777" y="151"/>
                  </a:cubicBezTo>
                  <a:cubicBezTo>
                    <a:pt x="774" y="149"/>
                    <a:pt x="774" y="149"/>
                    <a:pt x="774" y="149"/>
                  </a:cubicBezTo>
                  <a:cubicBezTo>
                    <a:pt x="773" y="149"/>
                    <a:pt x="773" y="149"/>
                    <a:pt x="773" y="149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71" y="149"/>
                    <a:pt x="771" y="149"/>
                    <a:pt x="771" y="149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71" y="148"/>
                    <a:pt x="771" y="148"/>
                    <a:pt x="771" y="148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74" y="146"/>
                    <a:pt x="774" y="146"/>
                    <a:pt x="774" y="146"/>
                  </a:cubicBezTo>
                  <a:cubicBezTo>
                    <a:pt x="770" y="145"/>
                    <a:pt x="770" y="145"/>
                    <a:pt x="770" y="145"/>
                  </a:cubicBezTo>
                  <a:cubicBezTo>
                    <a:pt x="774" y="144"/>
                    <a:pt x="774" y="144"/>
                    <a:pt x="774" y="144"/>
                  </a:cubicBezTo>
                  <a:cubicBezTo>
                    <a:pt x="777" y="144"/>
                    <a:pt x="777" y="144"/>
                    <a:pt x="777" y="144"/>
                  </a:cubicBezTo>
                  <a:cubicBezTo>
                    <a:pt x="774" y="142"/>
                    <a:pt x="774" y="142"/>
                    <a:pt x="774" y="142"/>
                  </a:cubicBezTo>
                  <a:cubicBezTo>
                    <a:pt x="776" y="142"/>
                    <a:pt x="776" y="142"/>
                    <a:pt x="776" y="142"/>
                  </a:cubicBezTo>
                  <a:cubicBezTo>
                    <a:pt x="773" y="141"/>
                    <a:pt x="773" y="141"/>
                    <a:pt x="773" y="141"/>
                  </a:cubicBezTo>
                  <a:cubicBezTo>
                    <a:pt x="771" y="141"/>
                    <a:pt x="771" y="141"/>
                    <a:pt x="771" y="141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80" y="142"/>
                    <a:pt x="780" y="142"/>
                    <a:pt x="780" y="142"/>
                  </a:cubicBezTo>
                  <a:cubicBezTo>
                    <a:pt x="783" y="142"/>
                    <a:pt x="783" y="142"/>
                    <a:pt x="783" y="142"/>
                  </a:cubicBezTo>
                  <a:cubicBezTo>
                    <a:pt x="787" y="142"/>
                    <a:pt x="787" y="142"/>
                    <a:pt x="787" y="142"/>
                  </a:cubicBezTo>
                  <a:cubicBezTo>
                    <a:pt x="789" y="142"/>
                    <a:pt x="789" y="142"/>
                    <a:pt x="789" y="142"/>
                  </a:cubicBezTo>
                  <a:cubicBezTo>
                    <a:pt x="787" y="141"/>
                    <a:pt x="787" y="141"/>
                    <a:pt x="787" y="141"/>
                  </a:cubicBezTo>
                  <a:cubicBezTo>
                    <a:pt x="786" y="139"/>
                    <a:pt x="786" y="139"/>
                    <a:pt x="786" y="139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76" y="138"/>
                    <a:pt x="776" y="138"/>
                    <a:pt x="776" y="138"/>
                  </a:cubicBezTo>
                  <a:cubicBezTo>
                    <a:pt x="773" y="138"/>
                    <a:pt x="773" y="138"/>
                    <a:pt x="773" y="138"/>
                  </a:cubicBezTo>
                  <a:cubicBezTo>
                    <a:pt x="770" y="138"/>
                    <a:pt x="770" y="138"/>
                    <a:pt x="770" y="138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4" y="135"/>
                    <a:pt x="784" y="135"/>
                    <a:pt x="784" y="135"/>
                  </a:cubicBezTo>
                  <a:cubicBezTo>
                    <a:pt x="787" y="135"/>
                    <a:pt x="787" y="135"/>
                    <a:pt x="787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86" y="129"/>
                    <a:pt x="786" y="129"/>
                    <a:pt x="786" y="129"/>
                  </a:cubicBezTo>
                  <a:cubicBezTo>
                    <a:pt x="783" y="129"/>
                    <a:pt x="783" y="129"/>
                    <a:pt x="783" y="129"/>
                  </a:cubicBezTo>
                  <a:cubicBezTo>
                    <a:pt x="781" y="131"/>
                    <a:pt x="781" y="131"/>
                    <a:pt x="781" y="131"/>
                  </a:cubicBezTo>
                  <a:cubicBezTo>
                    <a:pt x="777" y="132"/>
                    <a:pt x="777" y="132"/>
                    <a:pt x="777" y="132"/>
                  </a:cubicBezTo>
                  <a:cubicBezTo>
                    <a:pt x="775" y="133"/>
                    <a:pt x="775" y="133"/>
                    <a:pt x="775" y="133"/>
                  </a:cubicBezTo>
                  <a:cubicBezTo>
                    <a:pt x="777" y="131"/>
                    <a:pt x="777" y="131"/>
                    <a:pt x="777" y="131"/>
                  </a:cubicBezTo>
                  <a:cubicBezTo>
                    <a:pt x="776" y="131"/>
                    <a:pt x="776" y="131"/>
                    <a:pt x="776" y="131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0" y="131"/>
                    <a:pt x="770" y="131"/>
                    <a:pt x="770" y="131"/>
                  </a:cubicBezTo>
                  <a:cubicBezTo>
                    <a:pt x="777" y="129"/>
                    <a:pt x="777" y="129"/>
                    <a:pt x="777" y="129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3" y="126"/>
                    <a:pt x="783" y="126"/>
                    <a:pt x="783" y="126"/>
                  </a:cubicBezTo>
                  <a:cubicBezTo>
                    <a:pt x="784" y="126"/>
                    <a:pt x="784" y="126"/>
                    <a:pt x="784" y="126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6" y="123"/>
                    <a:pt x="776" y="123"/>
                    <a:pt x="776" y="123"/>
                  </a:cubicBezTo>
                  <a:cubicBezTo>
                    <a:pt x="768" y="125"/>
                    <a:pt x="768" y="125"/>
                    <a:pt x="768" y="125"/>
                  </a:cubicBezTo>
                  <a:cubicBezTo>
                    <a:pt x="774" y="123"/>
                    <a:pt x="774" y="123"/>
                    <a:pt x="774" y="123"/>
                  </a:cubicBezTo>
                  <a:cubicBezTo>
                    <a:pt x="771" y="122"/>
                    <a:pt x="771" y="122"/>
                    <a:pt x="771" y="122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764" y="125"/>
                    <a:pt x="764" y="125"/>
                    <a:pt x="764" y="125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53" y="132"/>
                    <a:pt x="753" y="132"/>
                    <a:pt x="753" y="132"/>
                  </a:cubicBezTo>
                  <a:cubicBezTo>
                    <a:pt x="760" y="126"/>
                    <a:pt x="760" y="126"/>
                    <a:pt x="760" y="126"/>
                  </a:cubicBezTo>
                  <a:cubicBezTo>
                    <a:pt x="757" y="126"/>
                    <a:pt x="757" y="126"/>
                    <a:pt x="757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3" y="128"/>
                    <a:pt x="753" y="128"/>
                    <a:pt x="753" y="128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4" y="126"/>
                    <a:pt x="754" y="126"/>
                    <a:pt x="754" y="126"/>
                  </a:cubicBezTo>
                  <a:cubicBezTo>
                    <a:pt x="757" y="125"/>
                    <a:pt x="757" y="125"/>
                    <a:pt x="757" y="125"/>
                  </a:cubicBezTo>
                  <a:cubicBezTo>
                    <a:pt x="761" y="125"/>
                    <a:pt x="761" y="125"/>
                    <a:pt x="761" y="125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6" y="121"/>
                    <a:pt x="766" y="121"/>
                    <a:pt x="766" y="121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54" y="123"/>
                    <a:pt x="754" y="123"/>
                    <a:pt x="754" y="123"/>
                  </a:cubicBezTo>
                  <a:cubicBezTo>
                    <a:pt x="751" y="125"/>
                    <a:pt x="751" y="125"/>
                    <a:pt x="751" y="125"/>
                  </a:cubicBezTo>
                  <a:cubicBezTo>
                    <a:pt x="750" y="125"/>
                    <a:pt x="750" y="125"/>
                    <a:pt x="750" y="125"/>
                  </a:cubicBezTo>
                  <a:cubicBezTo>
                    <a:pt x="753" y="123"/>
                    <a:pt x="753" y="123"/>
                    <a:pt x="753" y="123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0" y="123"/>
                    <a:pt x="750" y="123"/>
                    <a:pt x="750" y="123"/>
                  </a:cubicBezTo>
                  <a:cubicBezTo>
                    <a:pt x="754" y="121"/>
                    <a:pt x="754" y="121"/>
                    <a:pt x="754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63" y="119"/>
                    <a:pt x="763" y="119"/>
                    <a:pt x="763" y="119"/>
                  </a:cubicBezTo>
                  <a:cubicBezTo>
                    <a:pt x="764" y="119"/>
                    <a:pt x="764" y="119"/>
                    <a:pt x="764" y="119"/>
                  </a:cubicBezTo>
                  <a:cubicBezTo>
                    <a:pt x="766" y="118"/>
                    <a:pt x="766" y="118"/>
                    <a:pt x="766" y="118"/>
                  </a:cubicBezTo>
                  <a:cubicBezTo>
                    <a:pt x="766" y="116"/>
                    <a:pt x="766" y="116"/>
                    <a:pt x="766" y="116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54" y="116"/>
                    <a:pt x="754" y="116"/>
                    <a:pt x="754" y="116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48" y="119"/>
                    <a:pt x="748" y="119"/>
                    <a:pt x="748" y="119"/>
                  </a:cubicBezTo>
                  <a:cubicBezTo>
                    <a:pt x="744" y="121"/>
                    <a:pt x="744" y="121"/>
                    <a:pt x="744" y="121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50" y="118"/>
                    <a:pt x="750" y="118"/>
                    <a:pt x="750" y="118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6" y="118"/>
                    <a:pt x="746" y="118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4" y="116"/>
                    <a:pt x="744" y="116"/>
                    <a:pt x="744" y="116"/>
                  </a:cubicBezTo>
                  <a:cubicBezTo>
                    <a:pt x="740" y="119"/>
                    <a:pt x="740" y="119"/>
                    <a:pt x="740" y="119"/>
                  </a:cubicBezTo>
                  <a:cubicBezTo>
                    <a:pt x="743" y="116"/>
                    <a:pt x="743" y="116"/>
                    <a:pt x="743" y="116"/>
                  </a:cubicBezTo>
                  <a:cubicBezTo>
                    <a:pt x="740" y="116"/>
                    <a:pt x="740" y="116"/>
                    <a:pt x="740" y="116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3" y="113"/>
                    <a:pt x="743" y="113"/>
                    <a:pt x="743" y="113"/>
                  </a:cubicBezTo>
                  <a:cubicBezTo>
                    <a:pt x="741" y="113"/>
                    <a:pt x="741" y="113"/>
                    <a:pt x="741" y="11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37" y="116"/>
                    <a:pt x="737" y="116"/>
                    <a:pt x="737" y="116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740" y="113"/>
                    <a:pt x="740" y="113"/>
                    <a:pt x="740" y="113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5"/>
                    <a:pt x="733" y="115"/>
                    <a:pt x="733" y="115"/>
                  </a:cubicBezTo>
                  <a:cubicBezTo>
                    <a:pt x="737" y="113"/>
                    <a:pt x="737" y="113"/>
                    <a:pt x="737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41" y="112"/>
                    <a:pt x="741" y="112"/>
                    <a:pt x="741" y="112"/>
                  </a:cubicBezTo>
                  <a:cubicBezTo>
                    <a:pt x="747" y="111"/>
                    <a:pt x="747" y="111"/>
                    <a:pt x="747" y="111"/>
                  </a:cubicBezTo>
                  <a:cubicBezTo>
                    <a:pt x="746" y="109"/>
                    <a:pt x="746" y="109"/>
                    <a:pt x="746" y="109"/>
                  </a:cubicBezTo>
                  <a:cubicBezTo>
                    <a:pt x="744" y="108"/>
                    <a:pt x="744" y="108"/>
                    <a:pt x="744" y="108"/>
                  </a:cubicBezTo>
                  <a:cubicBezTo>
                    <a:pt x="738" y="109"/>
                    <a:pt x="738" y="109"/>
                    <a:pt x="738" y="109"/>
                  </a:cubicBezTo>
                  <a:cubicBezTo>
                    <a:pt x="741" y="108"/>
                    <a:pt x="741" y="108"/>
                    <a:pt x="741" y="108"/>
                  </a:cubicBezTo>
                  <a:cubicBezTo>
                    <a:pt x="743" y="105"/>
                    <a:pt x="743" y="105"/>
                    <a:pt x="743" y="105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8" y="103"/>
                    <a:pt x="738" y="103"/>
                    <a:pt x="738" y="103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4" y="103"/>
                    <a:pt x="734" y="103"/>
                    <a:pt x="734" y="103"/>
                  </a:cubicBezTo>
                  <a:cubicBezTo>
                    <a:pt x="733" y="102"/>
                    <a:pt x="733" y="102"/>
                    <a:pt x="733" y="102"/>
                  </a:cubicBezTo>
                  <a:cubicBezTo>
                    <a:pt x="727" y="102"/>
                    <a:pt x="727" y="102"/>
                    <a:pt x="727" y="102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5" y="103"/>
                    <a:pt x="715" y="103"/>
                    <a:pt x="715" y="103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4" y="106"/>
                    <a:pt x="714" y="106"/>
                    <a:pt x="714" y="106"/>
                  </a:cubicBezTo>
                  <a:cubicBezTo>
                    <a:pt x="713" y="108"/>
                    <a:pt x="713" y="108"/>
                    <a:pt x="713" y="108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1" y="109"/>
                    <a:pt x="711" y="109"/>
                    <a:pt x="711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07" y="109"/>
                    <a:pt x="707" y="109"/>
                    <a:pt x="707" y="109"/>
                  </a:cubicBezTo>
                  <a:cubicBezTo>
                    <a:pt x="708" y="111"/>
                    <a:pt x="708" y="111"/>
                    <a:pt x="708" y="111"/>
                  </a:cubicBezTo>
                  <a:cubicBezTo>
                    <a:pt x="704" y="111"/>
                    <a:pt x="704" y="111"/>
                    <a:pt x="704" y="111"/>
                  </a:cubicBezTo>
                  <a:cubicBezTo>
                    <a:pt x="710" y="106"/>
                    <a:pt x="710" y="106"/>
                    <a:pt x="710" y="106"/>
                  </a:cubicBezTo>
                  <a:cubicBezTo>
                    <a:pt x="707" y="106"/>
                    <a:pt x="707" y="106"/>
                    <a:pt x="707" y="106"/>
                  </a:cubicBezTo>
                  <a:cubicBezTo>
                    <a:pt x="705" y="106"/>
                    <a:pt x="705" y="106"/>
                    <a:pt x="705" y="106"/>
                  </a:cubicBezTo>
                  <a:cubicBezTo>
                    <a:pt x="703" y="108"/>
                    <a:pt x="703" y="108"/>
                    <a:pt x="703" y="108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4" y="105"/>
                    <a:pt x="704" y="105"/>
                    <a:pt x="704" y="105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8"/>
                    <a:pt x="700" y="108"/>
                    <a:pt x="700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7" y="108"/>
                    <a:pt x="697" y="108"/>
                    <a:pt x="697" y="108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09"/>
                    <a:pt x="690" y="109"/>
                    <a:pt x="690" y="109"/>
                  </a:cubicBezTo>
                  <a:cubicBezTo>
                    <a:pt x="691" y="109"/>
                    <a:pt x="691" y="109"/>
                    <a:pt x="691" y="109"/>
                  </a:cubicBezTo>
                  <a:cubicBezTo>
                    <a:pt x="694" y="109"/>
                    <a:pt x="694" y="109"/>
                    <a:pt x="694" y="109"/>
                  </a:cubicBezTo>
                  <a:cubicBezTo>
                    <a:pt x="692" y="108"/>
                    <a:pt x="692" y="108"/>
                    <a:pt x="692" y="108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8" y="105"/>
                    <a:pt x="698" y="105"/>
                    <a:pt x="698" y="105"/>
                  </a:cubicBezTo>
                  <a:cubicBezTo>
                    <a:pt x="695" y="105"/>
                    <a:pt x="695" y="105"/>
                    <a:pt x="695" y="105"/>
                  </a:cubicBezTo>
                  <a:cubicBezTo>
                    <a:pt x="703" y="102"/>
                    <a:pt x="703" y="102"/>
                    <a:pt x="703" y="102"/>
                  </a:cubicBezTo>
                  <a:cubicBezTo>
                    <a:pt x="701" y="101"/>
                    <a:pt x="701" y="101"/>
                    <a:pt x="701" y="101"/>
                  </a:cubicBezTo>
                  <a:cubicBezTo>
                    <a:pt x="703" y="99"/>
                    <a:pt x="703" y="99"/>
                    <a:pt x="703" y="99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3" y="96"/>
                    <a:pt x="703" y="96"/>
                    <a:pt x="703" y="96"/>
                  </a:cubicBezTo>
                  <a:cubicBezTo>
                    <a:pt x="700" y="96"/>
                    <a:pt x="700" y="96"/>
                    <a:pt x="700" y="96"/>
                  </a:cubicBezTo>
                  <a:cubicBezTo>
                    <a:pt x="703" y="93"/>
                    <a:pt x="703" y="93"/>
                    <a:pt x="703" y="93"/>
                  </a:cubicBezTo>
                  <a:cubicBezTo>
                    <a:pt x="701" y="92"/>
                    <a:pt x="701" y="92"/>
                    <a:pt x="701" y="92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697" y="90"/>
                    <a:pt x="697" y="90"/>
                    <a:pt x="697" y="90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0" y="93"/>
                    <a:pt x="680" y="93"/>
                    <a:pt x="680" y="93"/>
                  </a:cubicBezTo>
                  <a:cubicBezTo>
                    <a:pt x="677" y="93"/>
                    <a:pt x="677" y="93"/>
                    <a:pt x="677" y="93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71" y="95"/>
                    <a:pt x="671" y="95"/>
                    <a:pt x="671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7" y="96"/>
                    <a:pt x="667" y="96"/>
                    <a:pt x="667" y="96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7" y="99"/>
                    <a:pt x="677" y="99"/>
                    <a:pt x="677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5" y="98"/>
                    <a:pt x="665" y="98"/>
                    <a:pt x="665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7" y="101"/>
                    <a:pt x="667" y="101"/>
                    <a:pt x="667" y="101"/>
                  </a:cubicBezTo>
                  <a:cubicBezTo>
                    <a:pt x="662" y="99"/>
                    <a:pt x="662" y="99"/>
                    <a:pt x="662" y="99"/>
                  </a:cubicBezTo>
                  <a:cubicBezTo>
                    <a:pt x="658" y="101"/>
                    <a:pt x="658" y="101"/>
                    <a:pt x="658" y="101"/>
                  </a:cubicBez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1" y="106"/>
                    <a:pt x="661" y="106"/>
                    <a:pt x="661" y="106"/>
                  </a:cubicBezTo>
                  <a:cubicBezTo>
                    <a:pt x="661" y="108"/>
                    <a:pt x="661" y="108"/>
                    <a:pt x="661" y="108"/>
                  </a:cubicBezTo>
                  <a:cubicBezTo>
                    <a:pt x="662" y="109"/>
                    <a:pt x="662" y="109"/>
                    <a:pt x="662" y="109"/>
                  </a:cubicBezTo>
                  <a:cubicBezTo>
                    <a:pt x="662" y="111"/>
                    <a:pt x="662" y="111"/>
                    <a:pt x="662" y="111"/>
                  </a:cubicBezTo>
                  <a:cubicBezTo>
                    <a:pt x="661" y="109"/>
                    <a:pt x="661" y="109"/>
                    <a:pt x="661" y="109"/>
                  </a:cubicBezTo>
                  <a:cubicBezTo>
                    <a:pt x="660" y="108"/>
                    <a:pt x="660" y="108"/>
                    <a:pt x="660" y="108"/>
                  </a:cubicBezTo>
                  <a:cubicBezTo>
                    <a:pt x="657" y="108"/>
                    <a:pt x="657" y="108"/>
                    <a:pt x="657" y="108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2" y="108"/>
                    <a:pt x="652" y="108"/>
                    <a:pt x="652" y="108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8" y="111"/>
                    <a:pt x="648" y="111"/>
                    <a:pt x="648" y="111"/>
                  </a:cubicBezTo>
                  <a:cubicBezTo>
                    <a:pt x="649" y="112"/>
                    <a:pt x="649" y="112"/>
                    <a:pt x="649" y="112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51" y="113"/>
                    <a:pt x="651" y="113"/>
                    <a:pt x="651" y="113"/>
                  </a:cubicBezTo>
                  <a:cubicBezTo>
                    <a:pt x="654" y="113"/>
                    <a:pt x="654" y="113"/>
                    <a:pt x="654" y="113"/>
                  </a:cubicBezTo>
                  <a:cubicBezTo>
                    <a:pt x="654" y="115"/>
                    <a:pt x="654" y="115"/>
                    <a:pt x="654" y="115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4" y="111"/>
                    <a:pt x="644" y="111"/>
                    <a:pt x="644" y="111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48" y="103"/>
                    <a:pt x="648" y="103"/>
                    <a:pt x="648" y="103"/>
                  </a:cubicBezTo>
                  <a:cubicBezTo>
                    <a:pt x="648" y="102"/>
                    <a:pt x="648" y="102"/>
                    <a:pt x="648" y="102"/>
                  </a:cubicBezTo>
                  <a:cubicBezTo>
                    <a:pt x="651" y="101"/>
                    <a:pt x="651" y="101"/>
                    <a:pt x="651" y="101"/>
                  </a:cubicBezTo>
                  <a:cubicBezTo>
                    <a:pt x="655" y="99"/>
                    <a:pt x="655" y="99"/>
                    <a:pt x="655" y="99"/>
                  </a:cubicBezTo>
                  <a:cubicBezTo>
                    <a:pt x="664" y="95"/>
                    <a:pt x="664" y="95"/>
                    <a:pt x="664" y="9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674" y="90"/>
                    <a:pt x="674" y="90"/>
                    <a:pt x="674" y="90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42" y="93"/>
                    <a:pt x="642" y="93"/>
                    <a:pt x="642" y="93"/>
                  </a:cubicBezTo>
                  <a:cubicBezTo>
                    <a:pt x="634" y="96"/>
                    <a:pt x="634" y="96"/>
                    <a:pt x="634" y="96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28" y="101"/>
                    <a:pt x="628" y="101"/>
                    <a:pt x="628" y="101"/>
                  </a:cubicBezTo>
                  <a:cubicBezTo>
                    <a:pt x="627" y="102"/>
                    <a:pt x="627" y="102"/>
                    <a:pt x="627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19" y="105"/>
                    <a:pt x="619" y="105"/>
                    <a:pt x="619" y="105"/>
                  </a:cubicBezTo>
                  <a:cubicBezTo>
                    <a:pt x="617" y="106"/>
                    <a:pt x="617" y="106"/>
                    <a:pt x="617" y="106"/>
                  </a:cubicBezTo>
                  <a:cubicBezTo>
                    <a:pt x="617" y="108"/>
                    <a:pt x="617" y="108"/>
                    <a:pt x="617" y="108"/>
                  </a:cubicBezTo>
                  <a:cubicBezTo>
                    <a:pt x="618" y="108"/>
                    <a:pt x="618" y="108"/>
                    <a:pt x="618" y="108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2" y="112"/>
                    <a:pt x="612" y="112"/>
                    <a:pt x="612" y="112"/>
                  </a:cubicBezTo>
                  <a:cubicBezTo>
                    <a:pt x="606" y="116"/>
                    <a:pt x="606" y="116"/>
                    <a:pt x="606" y="116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9" y="118"/>
                    <a:pt x="609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5" y="121"/>
                    <a:pt x="625" y="121"/>
                    <a:pt x="625" y="121"/>
                  </a:cubicBezTo>
                  <a:cubicBezTo>
                    <a:pt x="628" y="121"/>
                    <a:pt x="628" y="121"/>
                    <a:pt x="628" y="121"/>
                  </a:cubicBezTo>
                  <a:cubicBezTo>
                    <a:pt x="622" y="122"/>
                    <a:pt x="622" y="122"/>
                    <a:pt x="622" y="122"/>
                  </a:cubicBezTo>
                  <a:cubicBezTo>
                    <a:pt x="617" y="122"/>
                    <a:pt x="617" y="122"/>
                    <a:pt x="617" y="122"/>
                  </a:cubicBezTo>
                  <a:cubicBezTo>
                    <a:pt x="612" y="121"/>
                    <a:pt x="612" y="121"/>
                    <a:pt x="612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6" y="123"/>
                    <a:pt x="606" y="123"/>
                    <a:pt x="606" y="123"/>
                  </a:cubicBezTo>
                  <a:cubicBezTo>
                    <a:pt x="606" y="125"/>
                    <a:pt x="606" y="125"/>
                    <a:pt x="606" y="125"/>
                  </a:cubicBezTo>
                  <a:cubicBezTo>
                    <a:pt x="606" y="126"/>
                    <a:pt x="606" y="126"/>
                    <a:pt x="606" y="126"/>
                  </a:cubicBezTo>
                  <a:cubicBezTo>
                    <a:pt x="608" y="126"/>
                    <a:pt x="608" y="126"/>
                    <a:pt x="608" y="126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14" y="129"/>
                    <a:pt x="614" y="129"/>
                    <a:pt x="614" y="129"/>
                  </a:cubicBezTo>
                  <a:cubicBezTo>
                    <a:pt x="618" y="129"/>
                    <a:pt x="618" y="129"/>
                    <a:pt x="618" y="129"/>
                  </a:cubicBezTo>
                  <a:cubicBezTo>
                    <a:pt x="621" y="129"/>
                    <a:pt x="621" y="129"/>
                    <a:pt x="621" y="129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24" y="128"/>
                    <a:pt x="624" y="128"/>
                    <a:pt x="624" y="128"/>
                  </a:cubicBezTo>
                  <a:cubicBezTo>
                    <a:pt x="625" y="128"/>
                    <a:pt x="625" y="128"/>
                    <a:pt x="625" y="128"/>
                  </a:cubicBezTo>
                  <a:cubicBezTo>
                    <a:pt x="628" y="126"/>
                    <a:pt x="628" y="126"/>
                    <a:pt x="628" y="126"/>
                  </a:cubicBezTo>
                  <a:cubicBezTo>
                    <a:pt x="627" y="128"/>
                    <a:pt x="627" y="128"/>
                    <a:pt x="627" y="128"/>
                  </a:cubicBezTo>
                  <a:cubicBezTo>
                    <a:pt x="625" y="129"/>
                    <a:pt x="625" y="129"/>
                    <a:pt x="625" y="129"/>
                  </a:cubicBezTo>
                  <a:cubicBezTo>
                    <a:pt x="625" y="131"/>
                    <a:pt x="625" y="131"/>
                    <a:pt x="625" y="131"/>
                  </a:cubicBezTo>
                  <a:cubicBezTo>
                    <a:pt x="627" y="132"/>
                    <a:pt x="627" y="132"/>
                    <a:pt x="627" y="132"/>
                  </a:cubicBezTo>
                  <a:cubicBezTo>
                    <a:pt x="628" y="132"/>
                    <a:pt x="628" y="132"/>
                    <a:pt x="628" y="132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2" y="131"/>
                    <a:pt x="632" y="131"/>
                    <a:pt x="632" y="131"/>
                  </a:cubicBezTo>
                  <a:cubicBezTo>
                    <a:pt x="634" y="132"/>
                    <a:pt x="634" y="132"/>
                    <a:pt x="634" y="132"/>
                  </a:cubicBezTo>
                  <a:cubicBezTo>
                    <a:pt x="637" y="132"/>
                    <a:pt x="637" y="132"/>
                    <a:pt x="637" y="132"/>
                  </a:cubicBezTo>
                  <a:cubicBezTo>
                    <a:pt x="638" y="132"/>
                    <a:pt x="638" y="132"/>
                    <a:pt x="638" y="132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5" y="133"/>
                    <a:pt x="645" y="133"/>
                    <a:pt x="645" y="133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4" y="133"/>
                    <a:pt x="654" y="133"/>
                    <a:pt x="654" y="133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8" y="135"/>
                    <a:pt x="658" y="135"/>
                    <a:pt x="658" y="135"/>
                  </a:cubicBezTo>
                  <a:cubicBezTo>
                    <a:pt x="662" y="133"/>
                    <a:pt x="662" y="133"/>
                    <a:pt x="662" y="133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5" y="129"/>
                    <a:pt x="655" y="129"/>
                    <a:pt x="655" y="129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67" y="135"/>
                    <a:pt x="667" y="135"/>
                    <a:pt x="667" y="135"/>
                  </a:cubicBezTo>
                  <a:cubicBezTo>
                    <a:pt x="668" y="135"/>
                    <a:pt x="668" y="135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33"/>
                    <a:pt x="670" y="133"/>
                    <a:pt x="670" y="133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5" y="132"/>
                    <a:pt x="665" y="132"/>
                    <a:pt x="665" y="132"/>
                  </a:cubicBezTo>
                  <a:cubicBezTo>
                    <a:pt x="668" y="131"/>
                    <a:pt x="668" y="131"/>
                    <a:pt x="668" y="131"/>
                  </a:cubicBezTo>
                  <a:cubicBezTo>
                    <a:pt x="672" y="132"/>
                    <a:pt x="672" y="132"/>
                    <a:pt x="672" y="132"/>
                  </a:cubicBezTo>
                  <a:cubicBezTo>
                    <a:pt x="675" y="133"/>
                    <a:pt x="675" y="133"/>
                    <a:pt x="675" y="133"/>
                  </a:cubicBezTo>
                  <a:cubicBezTo>
                    <a:pt x="680" y="132"/>
                    <a:pt x="680" y="132"/>
                    <a:pt x="680" y="132"/>
                  </a:cubicBezTo>
                  <a:cubicBezTo>
                    <a:pt x="681" y="133"/>
                    <a:pt x="681" y="133"/>
                    <a:pt x="681" y="133"/>
                  </a:cubicBezTo>
                  <a:cubicBezTo>
                    <a:pt x="682" y="135"/>
                    <a:pt x="682" y="135"/>
                    <a:pt x="682" y="135"/>
                  </a:cubicBezTo>
                  <a:cubicBezTo>
                    <a:pt x="688" y="133"/>
                    <a:pt x="688" y="133"/>
                    <a:pt x="688" y="133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88" y="128"/>
                    <a:pt x="688" y="128"/>
                    <a:pt x="688" y="128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691" y="128"/>
                    <a:pt x="691" y="128"/>
                    <a:pt x="691" y="128"/>
                  </a:cubicBezTo>
                  <a:cubicBezTo>
                    <a:pt x="692" y="128"/>
                    <a:pt x="692" y="128"/>
                    <a:pt x="692" y="128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5" y="129"/>
                    <a:pt x="695" y="129"/>
                    <a:pt x="695" y="129"/>
                  </a:cubicBezTo>
                  <a:cubicBezTo>
                    <a:pt x="698" y="129"/>
                    <a:pt x="698" y="129"/>
                    <a:pt x="698" y="129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700" y="132"/>
                    <a:pt x="700" y="132"/>
                    <a:pt x="700" y="132"/>
                  </a:cubicBezTo>
                  <a:cubicBezTo>
                    <a:pt x="697" y="135"/>
                    <a:pt x="697" y="135"/>
                    <a:pt x="697" y="135"/>
                  </a:cubicBezTo>
                  <a:cubicBezTo>
                    <a:pt x="701" y="135"/>
                    <a:pt x="701" y="135"/>
                    <a:pt x="701" y="135"/>
                  </a:cubicBezTo>
                  <a:cubicBezTo>
                    <a:pt x="702" y="134"/>
                    <a:pt x="702" y="134"/>
                    <a:pt x="702" y="134"/>
                  </a:cubicBezTo>
                  <a:cubicBezTo>
                    <a:pt x="703" y="135"/>
                    <a:pt x="703" y="135"/>
                    <a:pt x="703" y="135"/>
                  </a:cubicBezTo>
                  <a:cubicBezTo>
                    <a:pt x="704" y="135"/>
                    <a:pt x="704" y="135"/>
                    <a:pt x="704" y="135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700" y="136"/>
                    <a:pt x="700" y="136"/>
                    <a:pt x="700" y="136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4" y="138"/>
                    <a:pt x="704" y="138"/>
                    <a:pt x="704" y="138"/>
                  </a:cubicBezTo>
                  <a:cubicBezTo>
                    <a:pt x="707" y="139"/>
                    <a:pt x="707" y="139"/>
                    <a:pt x="707" y="139"/>
                  </a:cubicBezTo>
                  <a:cubicBezTo>
                    <a:pt x="708" y="141"/>
                    <a:pt x="708" y="141"/>
                    <a:pt x="708" y="141"/>
                  </a:cubicBezTo>
                  <a:cubicBezTo>
                    <a:pt x="710" y="142"/>
                    <a:pt x="710" y="142"/>
                    <a:pt x="710" y="142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7" y="144"/>
                    <a:pt x="707" y="144"/>
                    <a:pt x="707" y="144"/>
                  </a:cubicBezTo>
                  <a:cubicBezTo>
                    <a:pt x="703" y="144"/>
                    <a:pt x="703" y="144"/>
                    <a:pt x="703" y="144"/>
                  </a:cubicBezTo>
                  <a:cubicBezTo>
                    <a:pt x="700" y="144"/>
                    <a:pt x="700" y="144"/>
                    <a:pt x="700" y="144"/>
                  </a:cubicBezTo>
                  <a:cubicBezTo>
                    <a:pt x="698" y="145"/>
                    <a:pt x="698" y="145"/>
                    <a:pt x="698" y="145"/>
                  </a:cubicBezTo>
                  <a:cubicBezTo>
                    <a:pt x="698" y="146"/>
                    <a:pt x="698" y="146"/>
                    <a:pt x="698" y="146"/>
                  </a:cubicBezTo>
                  <a:cubicBezTo>
                    <a:pt x="697" y="148"/>
                    <a:pt x="697" y="148"/>
                    <a:pt x="697" y="148"/>
                  </a:cubicBezTo>
                  <a:cubicBezTo>
                    <a:pt x="703" y="146"/>
                    <a:pt x="703" y="146"/>
                    <a:pt x="703" y="146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710" y="144"/>
                    <a:pt x="710" y="144"/>
                    <a:pt x="710" y="144"/>
                  </a:cubicBezTo>
                  <a:cubicBezTo>
                    <a:pt x="711" y="145"/>
                    <a:pt x="711" y="145"/>
                    <a:pt x="711" y="145"/>
                  </a:cubicBezTo>
                  <a:cubicBezTo>
                    <a:pt x="714" y="144"/>
                    <a:pt x="714" y="144"/>
                    <a:pt x="714" y="144"/>
                  </a:cubicBezTo>
                  <a:cubicBezTo>
                    <a:pt x="715" y="144"/>
                    <a:pt x="715" y="144"/>
                    <a:pt x="715" y="144"/>
                  </a:cubicBezTo>
                  <a:cubicBezTo>
                    <a:pt x="714" y="145"/>
                    <a:pt x="714" y="145"/>
                    <a:pt x="714" y="145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713" y="146"/>
                    <a:pt x="713" y="146"/>
                    <a:pt x="713" y="146"/>
                  </a:cubicBezTo>
                  <a:cubicBezTo>
                    <a:pt x="714" y="146"/>
                    <a:pt x="714" y="146"/>
                    <a:pt x="714" y="146"/>
                  </a:cubicBezTo>
                  <a:cubicBezTo>
                    <a:pt x="714" y="148"/>
                    <a:pt x="714" y="148"/>
                    <a:pt x="714" y="148"/>
                  </a:cubicBezTo>
                  <a:cubicBezTo>
                    <a:pt x="715" y="149"/>
                    <a:pt x="715" y="149"/>
                    <a:pt x="715" y="149"/>
                  </a:cubicBezTo>
                  <a:cubicBezTo>
                    <a:pt x="718" y="149"/>
                    <a:pt x="718" y="149"/>
                    <a:pt x="718" y="149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8"/>
                    <a:pt x="721" y="148"/>
                    <a:pt x="721" y="148"/>
                  </a:cubicBezTo>
                  <a:cubicBezTo>
                    <a:pt x="718" y="151"/>
                    <a:pt x="718" y="151"/>
                    <a:pt x="718" y="151"/>
                  </a:cubicBezTo>
                  <a:cubicBezTo>
                    <a:pt x="718" y="152"/>
                    <a:pt x="718" y="152"/>
                    <a:pt x="718" y="152"/>
                  </a:cubicBezTo>
                  <a:cubicBezTo>
                    <a:pt x="720" y="152"/>
                    <a:pt x="720" y="152"/>
                    <a:pt x="720" y="152"/>
                  </a:cubicBezTo>
                  <a:cubicBezTo>
                    <a:pt x="723" y="151"/>
                    <a:pt x="723" y="151"/>
                    <a:pt x="723" y="151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3" y="152"/>
                    <a:pt x="723" y="152"/>
                    <a:pt x="723" y="152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4" y="155"/>
                    <a:pt x="724" y="155"/>
                    <a:pt x="724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4" y="158"/>
                    <a:pt x="724" y="158"/>
                    <a:pt x="724" y="158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723" y="162"/>
                    <a:pt x="723" y="162"/>
                    <a:pt x="723" y="162"/>
                  </a:cubicBezTo>
                  <a:cubicBezTo>
                    <a:pt x="724" y="164"/>
                    <a:pt x="724" y="164"/>
                    <a:pt x="724" y="164"/>
                  </a:cubicBezTo>
                  <a:cubicBezTo>
                    <a:pt x="718" y="166"/>
                    <a:pt x="718" y="166"/>
                    <a:pt x="718" y="166"/>
                  </a:cubicBezTo>
                  <a:cubicBezTo>
                    <a:pt x="714" y="168"/>
                    <a:pt x="714" y="168"/>
                    <a:pt x="714" y="168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71"/>
                    <a:pt x="714" y="171"/>
                    <a:pt x="714" y="171"/>
                  </a:cubicBezTo>
                  <a:cubicBezTo>
                    <a:pt x="703" y="174"/>
                    <a:pt x="703" y="174"/>
                    <a:pt x="703" y="174"/>
                  </a:cubicBezTo>
                  <a:cubicBezTo>
                    <a:pt x="697" y="176"/>
                    <a:pt x="697" y="176"/>
                    <a:pt x="697" y="176"/>
                  </a:cubicBezTo>
                  <a:cubicBezTo>
                    <a:pt x="694" y="176"/>
                    <a:pt x="694" y="176"/>
                    <a:pt x="694" y="176"/>
                  </a:cubicBezTo>
                  <a:cubicBezTo>
                    <a:pt x="694" y="178"/>
                    <a:pt x="694" y="178"/>
                    <a:pt x="694" y="178"/>
                  </a:cubicBezTo>
                  <a:cubicBezTo>
                    <a:pt x="695" y="181"/>
                    <a:pt x="695" y="181"/>
                    <a:pt x="695" y="181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7" y="185"/>
                    <a:pt x="697" y="185"/>
                    <a:pt x="697" y="185"/>
                  </a:cubicBezTo>
                  <a:cubicBezTo>
                    <a:pt x="692" y="185"/>
                    <a:pt x="692" y="185"/>
                    <a:pt x="692" y="185"/>
                  </a:cubicBezTo>
                  <a:cubicBezTo>
                    <a:pt x="687" y="187"/>
                    <a:pt x="687" y="187"/>
                    <a:pt x="687" y="187"/>
                  </a:cubicBezTo>
                  <a:cubicBezTo>
                    <a:pt x="682" y="187"/>
                    <a:pt x="682" y="187"/>
                    <a:pt x="682" y="187"/>
                  </a:cubicBezTo>
                  <a:cubicBezTo>
                    <a:pt x="681" y="188"/>
                    <a:pt x="681" y="188"/>
                    <a:pt x="681" y="188"/>
                  </a:cubicBezTo>
                  <a:cubicBezTo>
                    <a:pt x="680" y="188"/>
                    <a:pt x="680" y="188"/>
                    <a:pt x="680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4" y="188"/>
                    <a:pt x="674" y="188"/>
                    <a:pt x="674" y="188"/>
                  </a:cubicBezTo>
                  <a:cubicBezTo>
                    <a:pt x="671" y="188"/>
                    <a:pt x="671" y="188"/>
                    <a:pt x="671" y="188"/>
                  </a:cubicBezTo>
                  <a:cubicBezTo>
                    <a:pt x="665" y="187"/>
                    <a:pt x="665" y="187"/>
                    <a:pt x="665" y="187"/>
                  </a:cubicBezTo>
                  <a:cubicBezTo>
                    <a:pt x="662" y="187"/>
                    <a:pt x="662" y="187"/>
                    <a:pt x="662" y="187"/>
                  </a:cubicBezTo>
                  <a:cubicBezTo>
                    <a:pt x="661" y="187"/>
                    <a:pt x="661" y="187"/>
                    <a:pt x="661" y="187"/>
                  </a:cubicBezTo>
                  <a:cubicBezTo>
                    <a:pt x="660" y="188"/>
                    <a:pt x="660" y="188"/>
                    <a:pt x="660" y="188"/>
                  </a:cubicBezTo>
                  <a:cubicBezTo>
                    <a:pt x="660" y="189"/>
                    <a:pt x="660" y="189"/>
                    <a:pt x="660" y="189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5" y="189"/>
                    <a:pt x="655" y="189"/>
                    <a:pt x="655" y="189"/>
                  </a:cubicBezTo>
                  <a:cubicBezTo>
                    <a:pt x="651" y="191"/>
                    <a:pt x="651" y="191"/>
                    <a:pt x="651" y="191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7" y="195"/>
                    <a:pt x="647" y="195"/>
                    <a:pt x="647" y="195"/>
                  </a:cubicBezTo>
                  <a:cubicBezTo>
                    <a:pt x="648" y="195"/>
                    <a:pt x="648" y="195"/>
                    <a:pt x="648" y="195"/>
                  </a:cubicBezTo>
                  <a:cubicBezTo>
                    <a:pt x="648" y="197"/>
                    <a:pt x="648" y="197"/>
                    <a:pt x="648" y="197"/>
                  </a:cubicBezTo>
                  <a:cubicBezTo>
                    <a:pt x="649" y="199"/>
                    <a:pt x="649" y="199"/>
                    <a:pt x="649" y="199"/>
                  </a:cubicBezTo>
                  <a:cubicBezTo>
                    <a:pt x="654" y="199"/>
                    <a:pt x="654" y="199"/>
                    <a:pt x="654" y="199"/>
                  </a:cubicBezTo>
                  <a:cubicBezTo>
                    <a:pt x="657" y="201"/>
                    <a:pt x="657" y="201"/>
                    <a:pt x="657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8" y="199"/>
                    <a:pt x="658" y="199"/>
                    <a:pt x="658" y="199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65" y="199"/>
                    <a:pt x="665" y="199"/>
                    <a:pt x="665" y="199"/>
                  </a:cubicBezTo>
                  <a:cubicBezTo>
                    <a:pt x="668" y="198"/>
                    <a:pt x="668" y="198"/>
                    <a:pt x="668" y="198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77" y="198"/>
                    <a:pt x="677" y="198"/>
                    <a:pt x="677" y="198"/>
                  </a:cubicBezTo>
                  <a:cubicBezTo>
                    <a:pt x="680" y="198"/>
                    <a:pt x="680" y="198"/>
                    <a:pt x="680" y="198"/>
                  </a:cubicBezTo>
                  <a:cubicBezTo>
                    <a:pt x="680" y="195"/>
                    <a:pt x="680" y="195"/>
                    <a:pt x="680" y="195"/>
                  </a:cubicBezTo>
                  <a:cubicBezTo>
                    <a:pt x="678" y="194"/>
                    <a:pt x="678" y="194"/>
                    <a:pt x="678" y="194"/>
                  </a:cubicBezTo>
                  <a:cubicBezTo>
                    <a:pt x="682" y="192"/>
                    <a:pt x="682" y="192"/>
                    <a:pt x="682" y="192"/>
                  </a:cubicBezTo>
                  <a:cubicBezTo>
                    <a:pt x="681" y="194"/>
                    <a:pt x="681" y="194"/>
                    <a:pt x="681" y="194"/>
                  </a:cubicBezTo>
                  <a:cubicBezTo>
                    <a:pt x="681" y="195"/>
                    <a:pt x="681" y="195"/>
                    <a:pt x="681" y="195"/>
                  </a:cubicBezTo>
                  <a:cubicBezTo>
                    <a:pt x="684" y="195"/>
                    <a:pt x="684" y="195"/>
                    <a:pt x="684" y="195"/>
                  </a:cubicBezTo>
                  <a:cubicBezTo>
                    <a:pt x="684" y="197"/>
                    <a:pt x="684" y="197"/>
                    <a:pt x="684" y="197"/>
                  </a:cubicBezTo>
                  <a:cubicBezTo>
                    <a:pt x="685" y="197"/>
                    <a:pt x="685" y="197"/>
                    <a:pt x="685" y="197"/>
                  </a:cubicBezTo>
                  <a:cubicBezTo>
                    <a:pt x="684" y="198"/>
                    <a:pt x="684" y="198"/>
                    <a:pt x="684" y="198"/>
                  </a:cubicBezTo>
                  <a:cubicBezTo>
                    <a:pt x="685" y="198"/>
                    <a:pt x="685" y="198"/>
                    <a:pt x="685" y="198"/>
                  </a:cubicBezTo>
                  <a:cubicBezTo>
                    <a:pt x="687" y="197"/>
                    <a:pt x="687" y="197"/>
                    <a:pt x="687" y="197"/>
                  </a:cubicBezTo>
                  <a:cubicBezTo>
                    <a:pt x="688" y="197"/>
                    <a:pt x="688" y="197"/>
                    <a:pt x="688" y="197"/>
                  </a:cubicBezTo>
                  <a:cubicBezTo>
                    <a:pt x="690" y="195"/>
                    <a:pt x="690" y="195"/>
                    <a:pt x="690" y="195"/>
                  </a:cubicBezTo>
                  <a:cubicBezTo>
                    <a:pt x="690" y="197"/>
                    <a:pt x="690" y="197"/>
                    <a:pt x="690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690" y="198"/>
                    <a:pt x="690" y="198"/>
                    <a:pt x="690" y="198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2"/>
                    <a:pt x="692" y="202"/>
                    <a:pt x="692" y="202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2" y="205"/>
                    <a:pt x="692" y="205"/>
                    <a:pt x="692" y="205"/>
                  </a:cubicBezTo>
                  <a:cubicBezTo>
                    <a:pt x="694" y="205"/>
                    <a:pt x="694" y="205"/>
                    <a:pt x="694" y="205"/>
                  </a:cubicBezTo>
                  <a:cubicBezTo>
                    <a:pt x="695" y="205"/>
                    <a:pt x="695" y="205"/>
                    <a:pt x="695" y="205"/>
                  </a:cubicBezTo>
                  <a:cubicBezTo>
                    <a:pt x="694" y="207"/>
                    <a:pt x="694" y="207"/>
                    <a:pt x="694" y="207"/>
                  </a:cubicBezTo>
                  <a:cubicBezTo>
                    <a:pt x="697" y="207"/>
                    <a:pt x="697" y="207"/>
                    <a:pt x="697" y="207"/>
                  </a:cubicBezTo>
                  <a:cubicBezTo>
                    <a:pt x="698" y="205"/>
                    <a:pt x="698" y="205"/>
                    <a:pt x="698" y="205"/>
                  </a:cubicBezTo>
                  <a:cubicBezTo>
                    <a:pt x="700" y="207"/>
                    <a:pt x="700" y="207"/>
                    <a:pt x="700" y="207"/>
                  </a:cubicBezTo>
                  <a:cubicBezTo>
                    <a:pt x="701" y="207"/>
                    <a:pt x="701" y="207"/>
                    <a:pt x="701" y="207"/>
                  </a:cubicBezTo>
                  <a:cubicBezTo>
                    <a:pt x="703" y="208"/>
                    <a:pt x="703" y="208"/>
                    <a:pt x="703" y="208"/>
                  </a:cubicBezTo>
                  <a:cubicBezTo>
                    <a:pt x="698" y="209"/>
                    <a:pt x="698" y="209"/>
                    <a:pt x="698" y="209"/>
                  </a:cubicBezTo>
                  <a:cubicBezTo>
                    <a:pt x="694" y="209"/>
                    <a:pt x="694" y="209"/>
                    <a:pt x="694" y="209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697" y="214"/>
                    <a:pt x="697" y="214"/>
                    <a:pt x="697" y="214"/>
                  </a:cubicBezTo>
                  <a:cubicBezTo>
                    <a:pt x="698" y="214"/>
                    <a:pt x="698" y="214"/>
                    <a:pt x="698" y="214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3" y="217"/>
                    <a:pt x="703" y="217"/>
                    <a:pt x="703" y="217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7" y="224"/>
                    <a:pt x="717" y="224"/>
                    <a:pt x="717" y="224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25" y="225"/>
                    <a:pt x="725" y="225"/>
                    <a:pt x="725" y="225"/>
                  </a:cubicBezTo>
                  <a:cubicBezTo>
                    <a:pt x="731" y="227"/>
                    <a:pt x="731" y="227"/>
                    <a:pt x="731" y="227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1" y="227"/>
                    <a:pt x="741" y="227"/>
                    <a:pt x="741" y="227"/>
                  </a:cubicBezTo>
                  <a:cubicBezTo>
                    <a:pt x="741" y="225"/>
                    <a:pt x="741" y="225"/>
                    <a:pt x="741" y="225"/>
                  </a:cubicBezTo>
                  <a:cubicBezTo>
                    <a:pt x="741" y="224"/>
                    <a:pt x="741" y="224"/>
                    <a:pt x="741" y="224"/>
                  </a:cubicBezTo>
                  <a:cubicBezTo>
                    <a:pt x="740" y="224"/>
                    <a:pt x="740" y="224"/>
                    <a:pt x="740" y="224"/>
                  </a:cubicBezTo>
                  <a:cubicBezTo>
                    <a:pt x="738" y="222"/>
                    <a:pt x="738" y="222"/>
                    <a:pt x="738" y="222"/>
                  </a:cubicBezTo>
                  <a:cubicBezTo>
                    <a:pt x="740" y="221"/>
                    <a:pt x="740" y="221"/>
                    <a:pt x="740" y="221"/>
                  </a:cubicBezTo>
                  <a:cubicBezTo>
                    <a:pt x="738" y="219"/>
                    <a:pt x="738" y="219"/>
                    <a:pt x="738" y="219"/>
                  </a:cubicBezTo>
                  <a:cubicBezTo>
                    <a:pt x="737" y="219"/>
                    <a:pt x="737" y="219"/>
                    <a:pt x="737" y="219"/>
                  </a:cubicBezTo>
                  <a:cubicBezTo>
                    <a:pt x="735" y="219"/>
                    <a:pt x="735" y="219"/>
                    <a:pt x="735" y="219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34" y="217"/>
                    <a:pt x="734" y="217"/>
                    <a:pt x="734" y="217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3" y="217"/>
                    <a:pt x="733" y="217"/>
                    <a:pt x="733" y="217"/>
                  </a:cubicBezTo>
                  <a:cubicBezTo>
                    <a:pt x="733" y="215"/>
                    <a:pt x="733" y="215"/>
                    <a:pt x="733" y="215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725" y="208"/>
                    <a:pt x="725" y="208"/>
                    <a:pt x="725" y="208"/>
                  </a:cubicBezTo>
                  <a:cubicBezTo>
                    <a:pt x="727" y="207"/>
                    <a:pt x="727" y="207"/>
                    <a:pt x="727" y="207"/>
                  </a:cubicBezTo>
                  <a:cubicBezTo>
                    <a:pt x="728" y="207"/>
                    <a:pt x="728" y="207"/>
                    <a:pt x="728" y="207"/>
                  </a:cubicBezTo>
                  <a:cubicBezTo>
                    <a:pt x="731" y="207"/>
                    <a:pt x="731" y="207"/>
                    <a:pt x="731" y="207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40" y="212"/>
                    <a:pt x="740" y="212"/>
                    <a:pt x="740" y="212"/>
                  </a:cubicBezTo>
                  <a:cubicBezTo>
                    <a:pt x="741" y="211"/>
                    <a:pt x="741" y="211"/>
                    <a:pt x="741" y="211"/>
                  </a:cubicBezTo>
                  <a:cubicBezTo>
                    <a:pt x="740" y="214"/>
                    <a:pt x="740" y="214"/>
                    <a:pt x="740" y="214"/>
                  </a:cubicBezTo>
                  <a:cubicBezTo>
                    <a:pt x="741" y="212"/>
                    <a:pt x="741" y="212"/>
                    <a:pt x="741" y="212"/>
                  </a:cubicBezTo>
                  <a:cubicBezTo>
                    <a:pt x="741" y="214"/>
                    <a:pt x="741" y="214"/>
                    <a:pt x="741" y="214"/>
                  </a:cubicBezTo>
                  <a:cubicBezTo>
                    <a:pt x="743" y="215"/>
                    <a:pt x="743" y="215"/>
                    <a:pt x="743" y="215"/>
                  </a:cubicBezTo>
                  <a:cubicBezTo>
                    <a:pt x="743" y="214"/>
                    <a:pt x="743" y="214"/>
                    <a:pt x="743" y="214"/>
                  </a:cubicBezTo>
                  <a:cubicBezTo>
                    <a:pt x="743" y="212"/>
                    <a:pt x="743" y="212"/>
                    <a:pt x="743" y="212"/>
                  </a:cubicBezTo>
                  <a:cubicBezTo>
                    <a:pt x="744" y="214"/>
                    <a:pt x="744" y="214"/>
                    <a:pt x="744" y="214"/>
                  </a:cubicBezTo>
                  <a:cubicBezTo>
                    <a:pt x="746" y="217"/>
                    <a:pt x="746" y="217"/>
                    <a:pt x="746" y="217"/>
                  </a:cubicBezTo>
                  <a:cubicBezTo>
                    <a:pt x="746" y="214"/>
                    <a:pt x="746" y="214"/>
                    <a:pt x="746" y="214"/>
                  </a:cubicBezTo>
                  <a:cubicBezTo>
                    <a:pt x="747" y="215"/>
                    <a:pt x="747" y="215"/>
                    <a:pt x="747" y="215"/>
                  </a:cubicBezTo>
                  <a:cubicBezTo>
                    <a:pt x="748" y="215"/>
                    <a:pt x="748" y="215"/>
                    <a:pt x="748" y="215"/>
                  </a:cubicBezTo>
                  <a:cubicBezTo>
                    <a:pt x="750" y="215"/>
                    <a:pt x="750" y="215"/>
                    <a:pt x="750" y="215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51" y="217"/>
                    <a:pt x="751" y="217"/>
                    <a:pt x="751" y="217"/>
                  </a:cubicBezTo>
                  <a:cubicBezTo>
                    <a:pt x="753" y="217"/>
                    <a:pt x="753" y="217"/>
                    <a:pt x="753" y="217"/>
                  </a:cubicBezTo>
                  <a:cubicBezTo>
                    <a:pt x="753" y="219"/>
                    <a:pt x="753" y="219"/>
                    <a:pt x="753" y="219"/>
                  </a:cubicBezTo>
                  <a:cubicBezTo>
                    <a:pt x="753" y="221"/>
                    <a:pt x="753" y="221"/>
                    <a:pt x="753" y="221"/>
                  </a:cubicBezTo>
                  <a:cubicBezTo>
                    <a:pt x="754" y="221"/>
                    <a:pt x="754" y="221"/>
                    <a:pt x="754" y="221"/>
                  </a:cubicBezTo>
                  <a:cubicBezTo>
                    <a:pt x="754" y="219"/>
                    <a:pt x="754" y="219"/>
                    <a:pt x="754" y="219"/>
                  </a:cubicBezTo>
                  <a:cubicBezTo>
                    <a:pt x="754" y="218"/>
                    <a:pt x="754" y="218"/>
                    <a:pt x="754" y="218"/>
                  </a:cubicBezTo>
                  <a:cubicBezTo>
                    <a:pt x="754" y="215"/>
                    <a:pt x="754" y="215"/>
                    <a:pt x="754" y="215"/>
                  </a:cubicBezTo>
                  <a:cubicBezTo>
                    <a:pt x="756" y="217"/>
                    <a:pt x="756" y="217"/>
                    <a:pt x="756" y="217"/>
                  </a:cubicBezTo>
                  <a:cubicBezTo>
                    <a:pt x="758" y="217"/>
                    <a:pt x="758" y="217"/>
                    <a:pt x="758" y="217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58" y="214"/>
                    <a:pt x="758" y="214"/>
                    <a:pt x="758" y="214"/>
                  </a:cubicBezTo>
                  <a:cubicBezTo>
                    <a:pt x="757" y="212"/>
                    <a:pt x="757" y="212"/>
                    <a:pt x="757" y="212"/>
                  </a:cubicBezTo>
                  <a:cubicBezTo>
                    <a:pt x="760" y="211"/>
                    <a:pt x="760" y="211"/>
                    <a:pt x="760" y="211"/>
                  </a:cubicBezTo>
                  <a:cubicBezTo>
                    <a:pt x="758" y="211"/>
                    <a:pt x="758" y="211"/>
                    <a:pt x="758" y="211"/>
                  </a:cubicBezTo>
                  <a:cubicBezTo>
                    <a:pt x="760" y="209"/>
                    <a:pt x="760" y="209"/>
                    <a:pt x="760" y="209"/>
                  </a:cubicBezTo>
                  <a:cubicBezTo>
                    <a:pt x="761" y="208"/>
                    <a:pt x="761" y="208"/>
                    <a:pt x="761" y="208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61" y="211"/>
                    <a:pt x="761" y="211"/>
                    <a:pt x="761" y="211"/>
                  </a:cubicBezTo>
                  <a:cubicBezTo>
                    <a:pt x="763" y="212"/>
                    <a:pt x="763" y="212"/>
                    <a:pt x="763" y="212"/>
                  </a:cubicBezTo>
                  <a:cubicBezTo>
                    <a:pt x="763" y="211"/>
                    <a:pt x="763" y="211"/>
                    <a:pt x="763" y="211"/>
                  </a:cubicBezTo>
                  <a:cubicBezTo>
                    <a:pt x="764" y="209"/>
                    <a:pt x="764" y="209"/>
                    <a:pt x="764" y="209"/>
                  </a:cubicBezTo>
                  <a:cubicBezTo>
                    <a:pt x="766" y="209"/>
                    <a:pt x="766" y="209"/>
                    <a:pt x="766" y="20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764" y="207"/>
                    <a:pt x="764" y="207"/>
                    <a:pt x="764" y="207"/>
                  </a:cubicBezTo>
                  <a:cubicBezTo>
                    <a:pt x="764" y="205"/>
                    <a:pt x="764" y="205"/>
                    <a:pt x="764" y="205"/>
                  </a:cubicBezTo>
                  <a:cubicBezTo>
                    <a:pt x="767" y="204"/>
                    <a:pt x="767" y="204"/>
                    <a:pt x="767" y="204"/>
                  </a:cubicBezTo>
                  <a:cubicBezTo>
                    <a:pt x="763" y="202"/>
                    <a:pt x="763" y="202"/>
                    <a:pt x="763" y="202"/>
                  </a:cubicBezTo>
                  <a:cubicBezTo>
                    <a:pt x="761" y="201"/>
                    <a:pt x="761" y="201"/>
                    <a:pt x="761" y="201"/>
                  </a:cubicBezTo>
                  <a:cubicBezTo>
                    <a:pt x="763" y="199"/>
                    <a:pt x="763" y="199"/>
                    <a:pt x="763" y="199"/>
                  </a:cubicBezTo>
                  <a:cubicBezTo>
                    <a:pt x="764" y="199"/>
                    <a:pt x="764" y="199"/>
                    <a:pt x="764" y="199"/>
                  </a:cubicBezTo>
                  <a:cubicBezTo>
                    <a:pt x="767" y="197"/>
                    <a:pt x="767" y="197"/>
                    <a:pt x="767" y="197"/>
                  </a:cubicBezTo>
                  <a:cubicBezTo>
                    <a:pt x="764" y="198"/>
                    <a:pt x="764" y="198"/>
                    <a:pt x="764" y="198"/>
                  </a:cubicBezTo>
                  <a:cubicBezTo>
                    <a:pt x="764" y="197"/>
                    <a:pt x="764" y="197"/>
                    <a:pt x="764" y="197"/>
                  </a:cubicBezTo>
                  <a:cubicBezTo>
                    <a:pt x="761" y="197"/>
                    <a:pt x="761" y="197"/>
                    <a:pt x="761" y="197"/>
                  </a:cubicBezTo>
                  <a:cubicBezTo>
                    <a:pt x="763" y="195"/>
                    <a:pt x="763" y="195"/>
                    <a:pt x="763" y="195"/>
                  </a:cubicBezTo>
                  <a:cubicBezTo>
                    <a:pt x="764" y="195"/>
                    <a:pt x="764" y="195"/>
                    <a:pt x="764" y="195"/>
                  </a:cubicBezTo>
                  <a:cubicBezTo>
                    <a:pt x="763" y="194"/>
                    <a:pt x="763" y="194"/>
                    <a:pt x="763" y="194"/>
                  </a:cubicBezTo>
                  <a:cubicBezTo>
                    <a:pt x="764" y="192"/>
                    <a:pt x="764" y="192"/>
                    <a:pt x="764" y="192"/>
                  </a:cubicBezTo>
                  <a:cubicBezTo>
                    <a:pt x="763" y="192"/>
                    <a:pt x="763" y="192"/>
                    <a:pt x="763" y="192"/>
                  </a:cubicBezTo>
                  <a:cubicBezTo>
                    <a:pt x="761" y="194"/>
                    <a:pt x="761" y="194"/>
                    <a:pt x="761" y="194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0" y="192"/>
                    <a:pt x="760" y="192"/>
                    <a:pt x="760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7" y="191"/>
                    <a:pt x="757" y="191"/>
                    <a:pt x="757" y="191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6" y="191"/>
                    <a:pt x="756" y="191"/>
                    <a:pt x="756" y="191"/>
                  </a:cubicBezTo>
                  <a:cubicBezTo>
                    <a:pt x="754" y="191"/>
                    <a:pt x="754" y="191"/>
                    <a:pt x="754" y="191"/>
                  </a:cubicBezTo>
                  <a:cubicBezTo>
                    <a:pt x="757" y="189"/>
                    <a:pt x="757" y="189"/>
                    <a:pt x="757" y="189"/>
                  </a:cubicBezTo>
                  <a:cubicBezTo>
                    <a:pt x="755" y="189"/>
                    <a:pt x="755" y="189"/>
                    <a:pt x="755" y="189"/>
                  </a:cubicBezTo>
                  <a:cubicBezTo>
                    <a:pt x="756" y="188"/>
                    <a:pt x="756" y="188"/>
                    <a:pt x="756" y="188"/>
                  </a:cubicBezTo>
                  <a:cubicBezTo>
                    <a:pt x="754" y="188"/>
                    <a:pt x="754" y="188"/>
                    <a:pt x="754" y="188"/>
                  </a:cubicBezTo>
                  <a:cubicBezTo>
                    <a:pt x="753" y="187"/>
                    <a:pt x="753" y="187"/>
                    <a:pt x="753" y="187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756" y="185"/>
                    <a:pt x="756" y="185"/>
                    <a:pt x="756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4" y="184"/>
                    <a:pt x="754" y="184"/>
                    <a:pt x="754" y="184"/>
                  </a:cubicBezTo>
                  <a:cubicBezTo>
                    <a:pt x="753" y="184"/>
                    <a:pt x="753" y="184"/>
                    <a:pt x="753" y="184"/>
                  </a:cubicBezTo>
                  <a:cubicBezTo>
                    <a:pt x="751" y="184"/>
                    <a:pt x="751" y="184"/>
                    <a:pt x="751" y="184"/>
                  </a:cubicBezTo>
                  <a:cubicBezTo>
                    <a:pt x="748" y="185"/>
                    <a:pt x="748" y="185"/>
                    <a:pt x="748" y="185"/>
                  </a:cubicBezTo>
                  <a:cubicBezTo>
                    <a:pt x="751" y="182"/>
                    <a:pt x="751" y="182"/>
                    <a:pt x="751" y="182"/>
                  </a:cubicBezTo>
                  <a:cubicBezTo>
                    <a:pt x="748" y="182"/>
                    <a:pt x="748" y="182"/>
                    <a:pt x="748" y="182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48" y="181"/>
                    <a:pt x="748" y="181"/>
                    <a:pt x="748" y="181"/>
                  </a:cubicBezTo>
                  <a:cubicBezTo>
                    <a:pt x="750" y="179"/>
                    <a:pt x="750" y="179"/>
                    <a:pt x="750" y="179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50" y="178"/>
                    <a:pt x="750" y="178"/>
                    <a:pt x="750" y="178"/>
                  </a:cubicBezTo>
                  <a:cubicBezTo>
                    <a:pt x="746" y="176"/>
                    <a:pt x="746" y="176"/>
                    <a:pt x="746" y="176"/>
                  </a:cubicBezTo>
                  <a:cubicBezTo>
                    <a:pt x="748" y="176"/>
                    <a:pt x="748" y="176"/>
                    <a:pt x="748" y="176"/>
                  </a:cubicBezTo>
                  <a:cubicBezTo>
                    <a:pt x="753" y="178"/>
                    <a:pt x="753" y="178"/>
                    <a:pt x="753" y="178"/>
                  </a:cubicBezTo>
                  <a:cubicBezTo>
                    <a:pt x="751" y="179"/>
                    <a:pt x="751" y="179"/>
                    <a:pt x="751" y="179"/>
                  </a:cubicBezTo>
                  <a:cubicBezTo>
                    <a:pt x="751" y="181"/>
                    <a:pt x="751" y="181"/>
                    <a:pt x="751" y="181"/>
                  </a:cubicBezTo>
                  <a:cubicBezTo>
                    <a:pt x="753" y="181"/>
                    <a:pt x="753" y="181"/>
                    <a:pt x="753" y="181"/>
                  </a:cubicBezTo>
                  <a:cubicBezTo>
                    <a:pt x="758" y="179"/>
                    <a:pt x="758" y="179"/>
                    <a:pt x="758" y="179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7" y="176"/>
                    <a:pt x="757" y="176"/>
                    <a:pt x="757" y="176"/>
                  </a:cubicBezTo>
                  <a:cubicBezTo>
                    <a:pt x="756" y="175"/>
                    <a:pt x="756" y="175"/>
                    <a:pt x="756" y="175"/>
                  </a:cubicBezTo>
                  <a:cubicBezTo>
                    <a:pt x="756" y="174"/>
                    <a:pt x="756" y="174"/>
                    <a:pt x="756" y="174"/>
                  </a:cubicBezTo>
                  <a:cubicBezTo>
                    <a:pt x="757" y="174"/>
                    <a:pt x="757" y="174"/>
                    <a:pt x="757" y="174"/>
                  </a:cubicBezTo>
                  <a:cubicBezTo>
                    <a:pt x="758" y="175"/>
                    <a:pt x="758" y="175"/>
                    <a:pt x="758" y="175"/>
                  </a:cubicBezTo>
                  <a:cubicBezTo>
                    <a:pt x="760" y="175"/>
                    <a:pt x="760" y="175"/>
                    <a:pt x="760" y="175"/>
                  </a:cubicBezTo>
                  <a:cubicBezTo>
                    <a:pt x="763" y="174"/>
                    <a:pt x="763" y="174"/>
                    <a:pt x="763" y="174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3" y="172"/>
                    <a:pt x="763" y="172"/>
                    <a:pt x="763" y="172"/>
                  </a:cubicBezTo>
                  <a:cubicBezTo>
                    <a:pt x="764" y="172"/>
                    <a:pt x="764" y="172"/>
                    <a:pt x="764" y="172"/>
                  </a:cubicBezTo>
                  <a:cubicBezTo>
                    <a:pt x="766" y="172"/>
                    <a:pt x="766" y="172"/>
                    <a:pt x="766" y="172"/>
                  </a:cubicBezTo>
                  <a:cubicBezTo>
                    <a:pt x="766" y="174"/>
                    <a:pt x="766" y="174"/>
                    <a:pt x="766" y="174"/>
                  </a:cubicBezTo>
                  <a:cubicBezTo>
                    <a:pt x="767" y="175"/>
                    <a:pt x="767" y="175"/>
                    <a:pt x="767" y="175"/>
                  </a:cubicBezTo>
                  <a:cubicBezTo>
                    <a:pt x="768" y="174"/>
                    <a:pt x="768" y="174"/>
                    <a:pt x="768" y="174"/>
                  </a:cubicBezTo>
                  <a:cubicBezTo>
                    <a:pt x="767" y="176"/>
                    <a:pt x="767" y="176"/>
                    <a:pt x="767" y="176"/>
                  </a:cubicBezTo>
                  <a:cubicBezTo>
                    <a:pt x="768" y="176"/>
                    <a:pt x="768" y="176"/>
                    <a:pt x="768" y="176"/>
                  </a:cubicBezTo>
                  <a:cubicBezTo>
                    <a:pt x="770" y="176"/>
                    <a:pt x="770" y="176"/>
                    <a:pt x="770" y="176"/>
                  </a:cubicBezTo>
                  <a:cubicBezTo>
                    <a:pt x="771" y="178"/>
                    <a:pt x="771" y="178"/>
                    <a:pt x="771" y="178"/>
                  </a:cubicBezTo>
                  <a:cubicBezTo>
                    <a:pt x="770" y="179"/>
                    <a:pt x="770" y="179"/>
                    <a:pt x="770" y="179"/>
                  </a:cubicBezTo>
                  <a:cubicBezTo>
                    <a:pt x="776" y="179"/>
                    <a:pt x="776" y="179"/>
                    <a:pt x="776" y="179"/>
                  </a:cubicBezTo>
                  <a:cubicBezTo>
                    <a:pt x="773" y="181"/>
                    <a:pt x="773" y="181"/>
                    <a:pt x="773" y="181"/>
                  </a:cubicBezTo>
                  <a:cubicBezTo>
                    <a:pt x="773" y="182"/>
                    <a:pt x="773" y="182"/>
                    <a:pt x="773" y="182"/>
                  </a:cubicBezTo>
                  <a:cubicBezTo>
                    <a:pt x="776" y="182"/>
                    <a:pt x="776" y="182"/>
                    <a:pt x="776" y="182"/>
                  </a:cubicBezTo>
                  <a:cubicBezTo>
                    <a:pt x="778" y="182"/>
                    <a:pt x="778" y="182"/>
                    <a:pt x="778" y="182"/>
                  </a:cubicBezTo>
                  <a:cubicBezTo>
                    <a:pt x="776" y="184"/>
                    <a:pt x="776" y="184"/>
                    <a:pt x="776" y="184"/>
                  </a:cubicBezTo>
                  <a:cubicBezTo>
                    <a:pt x="778" y="184"/>
                    <a:pt x="778" y="184"/>
                    <a:pt x="778" y="184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774" y="188"/>
                    <a:pt x="774" y="188"/>
                    <a:pt x="774" y="188"/>
                  </a:cubicBezTo>
                  <a:cubicBezTo>
                    <a:pt x="776" y="188"/>
                    <a:pt x="776" y="188"/>
                    <a:pt x="776" y="188"/>
                  </a:cubicBezTo>
                  <a:cubicBezTo>
                    <a:pt x="776" y="189"/>
                    <a:pt x="776" y="189"/>
                    <a:pt x="776" y="189"/>
                  </a:cubicBezTo>
                  <a:cubicBezTo>
                    <a:pt x="777" y="189"/>
                    <a:pt x="777" y="189"/>
                    <a:pt x="777" y="189"/>
                  </a:cubicBezTo>
                  <a:cubicBezTo>
                    <a:pt x="778" y="188"/>
                    <a:pt x="778" y="188"/>
                    <a:pt x="778" y="188"/>
                  </a:cubicBezTo>
                  <a:cubicBezTo>
                    <a:pt x="781" y="189"/>
                    <a:pt x="781" y="189"/>
                    <a:pt x="781" y="189"/>
                  </a:cubicBezTo>
                  <a:cubicBezTo>
                    <a:pt x="783" y="189"/>
                    <a:pt x="783" y="189"/>
                    <a:pt x="783" y="189"/>
                  </a:cubicBezTo>
                  <a:cubicBezTo>
                    <a:pt x="783" y="191"/>
                    <a:pt x="783" y="191"/>
                    <a:pt x="783" y="191"/>
                  </a:cubicBezTo>
                  <a:cubicBezTo>
                    <a:pt x="784" y="192"/>
                    <a:pt x="784" y="192"/>
                    <a:pt x="784" y="192"/>
                  </a:cubicBezTo>
                  <a:cubicBezTo>
                    <a:pt x="787" y="189"/>
                    <a:pt x="787" y="189"/>
                    <a:pt x="787" y="189"/>
                  </a:cubicBezTo>
                  <a:cubicBezTo>
                    <a:pt x="789" y="188"/>
                    <a:pt x="789" y="188"/>
                    <a:pt x="789" y="188"/>
                  </a:cubicBezTo>
                  <a:cubicBezTo>
                    <a:pt x="789" y="187"/>
                    <a:pt x="789" y="187"/>
                    <a:pt x="789" y="187"/>
                  </a:cubicBezTo>
                  <a:cubicBezTo>
                    <a:pt x="789" y="185"/>
                    <a:pt x="789" y="185"/>
                    <a:pt x="789" y="185"/>
                  </a:cubicBezTo>
                  <a:cubicBezTo>
                    <a:pt x="790" y="184"/>
                    <a:pt x="790" y="184"/>
                    <a:pt x="790" y="184"/>
                  </a:cubicBezTo>
                  <a:cubicBezTo>
                    <a:pt x="789" y="184"/>
                    <a:pt x="789" y="184"/>
                    <a:pt x="789" y="184"/>
                  </a:cubicBezTo>
                  <a:cubicBezTo>
                    <a:pt x="790" y="182"/>
                    <a:pt x="790" y="182"/>
                    <a:pt x="790" y="182"/>
                  </a:cubicBezTo>
                  <a:cubicBezTo>
                    <a:pt x="791" y="182"/>
                    <a:pt x="791" y="182"/>
                    <a:pt x="791" y="182"/>
                  </a:cubicBezTo>
                  <a:cubicBezTo>
                    <a:pt x="791" y="181"/>
                    <a:pt x="791" y="181"/>
                    <a:pt x="791" y="181"/>
                  </a:cubicBezTo>
                  <a:cubicBezTo>
                    <a:pt x="793" y="184"/>
                    <a:pt x="793" y="184"/>
                    <a:pt x="793" y="184"/>
                  </a:cubicBezTo>
                  <a:cubicBezTo>
                    <a:pt x="794" y="184"/>
                    <a:pt x="794" y="184"/>
                    <a:pt x="794" y="184"/>
                  </a:cubicBezTo>
                  <a:cubicBezTo>
                    <a:pt x="796" y="182"/>
                    <a:pt x="796" y="182"/>
                    <a:pt x="796" y="182"/>
                  </a:cubicBezTo>
                  <a:cubicBezTo>
                    <a:pt x="796" y="184"/>
                    <a:pt x="796" y="184"/>
                    <a:pt x="796" y="184"/>
                  </a:cubicBezTo>
                  <a:cubicBezTo>
                    <a:pt x="797" y="184"/>
                    <a:pt x="797" y="184"/>
                    <a:pt x="797" y="184"/>
                  </a:cubicBezTo>
                  <a:cubicBezTo>
                    <a:pt x="797" y="182"/>
                    <a:pt x="797" y="182"/>
                    <a:pt x="797" y="182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800" y="181"/>
                    <a:pt x="800" y="181"/>
                    <a:pt x="800" y="181"/>
                  </a:cubicBezTo>
                  <a:cubicBezTo>
                    <a:pt x="801" y="181"/>
                    <a:pt x="801" y="181"/>
                    <a:pt x="801" y="181"/>
                  </a:cubicBezTo>
                  <a:cubicBezTo>
                    <a:pt x="801" y="179"/>
                    <a:pt x="801" y="179"/>
                    <a:pt x="801" y="179"/>
                  </a:cubicBezTo>
                  <a:cubicBezTo>
                    <a:pt x="806" y="179"/>
                    <a:pt x="806" y="179"/>
                    <a:pt x="806" y="179"/>
                  </a:cubicBezTo>
                  <a:cubicBezTo>
                    <a:pt x="804" y="178"/>
                    <a:pt x="804" y="178"/>
                    <a:pt x="804" y="178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4" y="175"/>
                    <a:pt x="804" y="175"/>
                    <a:pt x="804" y="175"/>
                  </a:cubicBezTo>
                  <a:cubicBezTo>
                    <a:pt x="803" y="175"/>
                    <a:pt x="803" y="175"/>
                    <a:pt x="803" y="175"/>
                  </a:cubicBezTo>
                  <a:cubicBezTo>
                    <a:pt x="806" y="174"/>
                    <a:pt x="806" y="174"/>
                    <a:pt x="806" y="174"/>
                  </a:cubicBezTo>
                  <a:cubicBezTo>
                    <a:pt x="807" y="175"/>
                    <a:pt x="807" y="175"/>
                    <a:pt x="807" y="175"/>
                  </a:cubicBezTo>
                  <a:cubicBezTo>
                    <a:pt x="809" y="175"/>
                    <a:pt x="809" y="175"/>
                    <a:pt x="809" y="175"/>
                  </a:cubicBezTo>
                  <a:cubicBezTo>
                    <a:pt x="813" y="174"/>
                    <a:pt x="813" y="174"/>
                    <a:pt x="813" y="174"/>
                  </a:cubicBezTo>
                  <a:cubicBezTo>
                    <a:pt x="813" y="172"/>
                    <a:pt x="813" y="172"/>
                    <a:pt x="813" y="172"/>
                  </a:cubicBezTo>
                  <a:cubicBezTo>
                    <a:pt x="816" y="172"/>
                    <a:pt x="816" y="172"/>
                    <a:pt x="816" y="172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6" y="169"/>
                    <a:pt x="816" y="169"/>
                    <a:pt x="816" y="169"/>
                  </a:cubicBezTo>
                  <a:cubicBezTo>
                    <a:pt x="814" y="169"/>
                    <a:pt x="814" y="169"/>
                    <a:pt x="814" y="169"/>
                  </a:cubicBezTo>
                  <a:lnTo>
                    <a:pt x="811" y="169"/>
                  </a:lnTo>
                  <a:close/>
                  <a:moveTo>
                    <a:pt x="680" y="142"/>
                  </a:moveTo>
                  <a:cubicBezTo>
                    <a:pt x="677" y="144"/>
                    <a:pt x="677" y="144"/>
                    <a:pt x="677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4" y="146"/>
                    <a:pt x="674" y="146"/>
                    <a:pt x="674" y="146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81" y="144"/>
                    <a:pt x="681" y="144"/>
                    <a:pt x="681" y="144"/>
                  </a:cubicBezTo>
                  <a:cubicBezTo>
                    <a:pt x="685" y="142"/>
                    <a:pt x="685" y="142"/>
                    <a:pt x="685" y="142"/>
                  </a:cubicBezTo>
                  <a:cubicBezTo>
                    <a:pt x="688" y="139"/>
                    <a:pt x="688" y="139"/>
                    <a:pt x="688" y="139"/>
                  </a:cubicBezTo>
                  <a:cubicBezTo>
                    <a:pt x="687" y="139"/>
                    <a:pt x="687" y="139"/>
                    <a:pt x="687" y="139"/>
                  </a:cubicBezTo>
                  <a:cubicBezTo>
                    <a:pt x="682" y="141"/>
                    <a:pt x="682" y="141"/>
                    <a:pt x="682" y="141"/>
                  </a:cubicBezTo>
                  <a:lnTo>
                    <a:pt x="680" y="142"/>
                  </a:lnTo>
                  <a:close/>
                  <a:moveTo>
                    <a:pt x="684" y="138"/>
                  </a:moveTo>
                  <a:cubicBezTo>
                    <a:pt x="690" y="138"/>
                    <a:pt x="690" y="138"/>
                    <a:pt x="690" y="138"/>
                  </a:cubicBezTo>
                  <a:cubicBezTo>
                    <a:pt x="692" y="136"/>
                    <a:pt x="692" y="136"/>
                    <a:pt x="692" y="136"/>
                  </a:cubicBezTo>
                  <a:cubicBezTo>
                    <a:pt x="692" y="135"/>
                    <a:pt x="692" y="135"/>
                    <a:pt x="692" y="135"/>
                  </a:cubicBezTo>
                  <a:cubicBezTo>
                    <a:pt x="688" y="136"/>
                    <a:pt x="688" y="136"/>
                    <a:pt x="688" y="136"/>
                  </a:cubicBezTo>
                  <a:lnTo>
                    <a:pt x="684" y="138"/>
                  </a:lnTo>
                  <a:close/>
                  <a:moveTo>
                    <a:pt x="747" y="112"/>
                  </a:moveTo>
                  <a:cubicBezTo>
                    <a:pt x="746" y="113"/>
                    <a:pt x="746" y="113"/>
                    <a:pt x="746" y="113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8" y="113"/>
                    <a:pt x="748" y="113"/>
                    <a:pt x="748" y="113"/>
                  </a:cubicBezTo>
                  <a:lnTo>
                    <a:pt x="747" y="112"/>
                  </a:lnTo>
                  <a:close/>
                  <a:moveTo>
                    <a:pt x="773" y="414"/>
                  </a:moveTo>
                  <a:cubicBezTo>
                    <a:pt x="771" y="415"/>
                    <a:pt x="771" y="415"/>
                    <a:pt x="771" y="415"/>
                  </a:cubicBezTo>
                  <a:cubicBezTo>
                    <a:pt x="770" y="416"/>
                    <a:pt x="770" y="416"/>
                    <a:pt x="770" y="416"/>
                  </a:cubicBezTo>
                  <a:lnTo>
                    <a:pt x="773" y="414"/>
                  </a:lnTo>
                  <a:close/>
                  <a:moveTo>
                    <a:pt x="791" y="400"/>
                  </a:moveTo>
                  <a:cubicBezTo>
                    <a:pt x="790" y="400"/>
                    <a:pt x="790" y="400"/>
                    <a:pt x="790" y="400"/>
                  </a:cubicBezTo>
                  <a:cubicBezTo>
                    <a:pt x="789" y="400"/>
                    <a:pt x="789" y="400"/>
                    <a:pt x="789" y="400"/>
                  </a:cubicBezTo>
                  <a:cubicBezTo>
                    <a:pt x="787" y="400"/>
                    <a:pt x="787" y="400"/>
                    <a:pt x="787" y="400"/>
                  </a:cubicBezTo>
                  <a:cubicBezTo>
                    <a:pt x="786" y="402"/>
                    <a:pt x="786" y="402"/>
                    <a:pt x="786" y="402"/>
                  </a:cubicBezTo>
                  <a:cubicBezTo>
                    <a:pt x="784" y="402"/>
                    <a:pt x="784" y="402"/>
                    <a:pt x="784" y="402"/>
                  </a:cubicBezTo>
                  <a:cubicBezTo>
                    <a:pt x="783" y="403"/>
                    <a:pt x="783" y="403"/>
                    <a:pt x="783" y="403"/>
                  </a:cubicBezTo>
                  <a:cubicBezTo>
                    <a:pt x="783" y="402"/>
                    <a:pt x="783" y="402"/>
                    <a:pt x="783" y="402"/>
                  </a:cubicBezTo>
                  <a:cubicBezTo>
                    <a:pt x="784" y="400"/>
                    <a:pt x="784" y="400"/>
                    <a:pt x="784" y="400"/>
                  </a:cubicBezTo>
                  <a:cubicBezTo>
                    <a:pt x="787" y="399"/>
                    <a:pt x="787" y="399"/>
                    <a:pt x="787" y="399"/>
                  </a:cubicBezTo>
                  <a:cubicBezTo>
                    <a:pt x="786" y="399"/>
                    <a:pt x="786" y="399"/>
                    <a:pt x="786" y="399"/>
                  </a:cubicBezTo>
                  <a:cubicBezTo>
                    <a:pt x="784" y="397"/>
                    <a:pt x="784" y="397"/>
                    <a:pt x="784" y="397"/>
                  </a:cubicBezTo>
                  <a:cubicBezTo>
                    <a:pt x="784" y="399"/>
                    <a:pt x="784" y="399"/>
                    <a:pt x="784" y="399"/>
                  </a:cubicBezTo>
                  <a:cubicBezTo>
                    <a:pt x="783" y="400"/>
                    <a:pt x="783" y="400"/>
                    <a:pt x="783" y="400"/>
                  </a:cubicBezTo>
                  <a:cubicBezTo>
                    <a:pt x="783" y="397"/>
                    <a:pt x="783" y="397"/>
                    <a:pt x="783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89" y="389"/>
                    <a:pt x="789" y="389"/>
                    <a:pt x="789" y="389"/>
                  </a:cubicBezTo>
                  <a:cubicBezTo>
                    <a:pt x="787" y="389"/>
                    <a:pt x="787" y="389"/>
                    <a:pt x="787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3" y="389"/>
                    <a:pt x="783" y="389"/>
                    <a:pt x="783" y="389"/>
                  </a:cubicBezTo>
                  <a:cubicBezTo>
                    <a:pt x="780" y="392"/>
                    <a:pt x="780" y="392"/>
                    <a:pt x="780" y="392"/>
                  </a:cubicBezTo>
                  <a:cubicBezTo>
                    <a:pt x="781" y="387"/>
                    <a:pt x="781" y="387"/>
                    <a:pt x="781" y="387"/>
                  </a:cubicBezTo>
                  <a:cubicBezTo>
                    <a:pt x="778" y="390"/>
                    <a:pt x="778" y="390"/>
                    <a:pt x="778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776" y="390"/>
                    <a:pt x="776" y="390"/>
                    <a:pt x="776" y="390"/>
                  </a:cubicBezTo>
                  <a:cubicBezTo>
                    <a:pt x="774" y="392"/>
                    <a:pt x="774" y="392"/>
                    <a:pt x="774" y="392"/>
                  </a:cubicBezTo>
                  <a:cubicBezTo>
                    <a:pt x="773" y="392"/>
                    <a:pt x="773" y="392"/>
                    <a:pt x="773" y="392"/>
                  </a:cubicBezTo>
                  <a:cubicBezTo>
                    <a:pt x="774" y="389"/>
                    <a:pt x="774" y="389"/>
                    <a:pt x="774" y="389"/>
                  </a:cubicBezTo>
                  <a:cubicBezTo>
                    <a:pt x="774" y="387"/>
                    <a:pt x="774" y="387"/>
                    <a:pt x="774" y="387"/>
                  </a:cubicBezTo>
                  <a:cubicBezTo>
                    <a:pt x="773" y="389"/>
                    <a:pt x="773" y="389"/>
                    <a:pt x="773" y="389"/>
                  </a:cubicBezTo>
                  <a:cubicBezTo>
                    <a:pt x="771" y="390"/>
                    <a:pt x="771" y="390"/>
                    <a:pt x="771" y="390"/>
                  </a:cubicBezTo>
                  <a:cubicBezTo>
                    <a:pt x="771" y="389"/>
                    <a:pt x="771" y="389"/>
                    <a:pt x="771" y="389"/>
                  </a:cubicBezTo>
                  <a:cubicBezTo>
                    <a:pt x="770" y="390"/>
                    <a:pt x="770" y="390"/>
                    <a:pt x="770" y="390"/>
                  </a:cubicBezTo>
                  <a:cubicBezTo>
                    <a:pt x="770" y="389"/>
                    <a:pt x="770" y="389"/>
                    <a:pt x="770" y="389"/>
                  </a:cubicBezTo>
                  <a:cubicBezTo>
                    <a:pt x="768" y="389"/>
                    <a:pt x="768" y="389"/>
                    <a:pt x="768" y="389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4" y="389"/>
                    <a:pt x="764" y="389"/>
                    <a:pt x="764" y="389"/>
                  </a:cubicBezTo>
                  <a:cubicBezTo>
                    <a:pt x="766" y="387"/>
                    <a:pt x="766" y="387"/>
                    <a:pt x="766" y="387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766" y="386"/>
                    <a:pt x="766" y="386"/>
                    <a:pt x="766" y="386"/>
                  </a:cubicBezTo>
                  <a:cubicBezTo>
                    <a:pt x="764" y="386"/>
                    <a:pt x="764" y="386"/>
                    <a:pt x="764" y="386"/>
                  </a:cubicBezTo>
                  <a:cubicBezTo>
                    <a:pt x="770" y="384"/>
                    <a:pt x="770" y="384"/>
                    <a:pt x="770" y="384"/>
                  </a:cubicBezTo>
                  <a:cubicBezTo>
                    <a:pt x="771" y="383"/>
                    <a:pt x="771" y="383"/>
                    <a:pt x="771" y="383"/>
                  </a:cubicBezTo>
                  <a:cubicBezTo>
                    <a:pt x="773" y="381"/>
                    <a:pt x="773" y="381"/>
                    <a:pt x="773" y="381"/>
                  </a:cubicBezTo>
                  <a:cubicBezTo>
                    <a:pt x="770" y="381"/>
                    <a:pt x="770" y="381"/>
                    <a:pt x="770" y="381"/>
                  </a:cubicBezTo>
                  <a:cubicBezTo>
                    <a:pt x="767" y="381"/>
                    <a:pt x="767" y="381"/>
                    <a:pt x="767" y="381"/>
                  </a:cubicBezTo>
                  <a:cubicBezTo>
                    <a:pt x="767" y="380"/>
                    <a:pt x="767" y="380"/>
                    <a:pt x="767" y="380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7" y="386"/>
                    <a:pt x="757" y="386"/>
                    <a:pt x="757" y="386"/>
                  </a:cubicBezTo>
                  <a:cubicBezTo>
                    <a:pt x="757" y="384"/>
                    <a:pt x="757" y="384"/>
                    <a:pt x="757" y="384"/>
                  </a:cubicBezTo>
                  <a:cubicBezTo>
                    <a:pt x="760" y="383"/>
                    <a:pt x="760" y="383"/>
                    <a:pt x="760" y="383"/>
                  </a:cubicBezTo>
                  <a:cubicBezTo>
                    <a:pt x="763" y="379"/>
                    <a:pt x="763" y="379"/>
                    <a:pt x="763" y="379"/>
                  </a:cubicBezTo>
                  <a:cubicBezTo>
                    <a:pt x="768" y="374"/>
                    <a:pt x="768" y="374"/>
                    <a:pt x="768" y="374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71" y="371"/>
                    <a:pt x="771" y="371"/>
                    <a:pt x="771" y="371"/>
                  </a:cubicBezTo>
                  <a:cubicBezTo>
                    <a:pt x="773" y="370"/>
                    <a:pt x="773" y="370"/>
                    <a:pt x="773" y="370"/>
                  </a:cubicBezTo>
                  <a:cubicBezTo>
                    <a:pt x="774" y="369"/>
                    <a:pt x="774" y="369"/>
                    <a:pt x="774" y="369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7" y="366"/>
                    <a:pt x="777" y="366"/>
                    <a:pt x="777" y="366"/>
                  </a:cubicBezTo>
                  <a:cubicBezTo>
                    <a:pt x="776" y="366"/>
                    <a:pt x="776" y="366"/>
                    <a:pt x="776" y="366"/>
                  </a:cubicBezTo>
                  <a:cubicBezTo>
                    <a:pt x="773" y="366"/>
                    <a:pt x="773" y="366"/>
                    <a:pt x="773" y="366"/>
                  </a:cubicBezTo>
                  <a:cubicBezTo>
                    <a:pt x="774" y="364"/>
                    <a:pt x="774" y="364"/>
                    <a:pt x="774" y="364"/>
                  </a:cubicBezTo>
                  <a:cubicBezTo>
                    <a:pt x="776" y="363"/>
                    <a:pt x="776" y="363"/>
                    <a:pt x="776" y="363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1"/>
                    <a:pt x="780" y="361"/>
                    <a:pt x="780" y="361"/>
                  </a:cubicBezTo>
                  <a:cubicBezTo>
                    <a:pt x="780" y="360"/>
                    <a:pt x="780" y="360"/>
                    <a:pt x="780" y="360"/>
                  </a:cubicBezTo>
                  <a:cubicBezTo>
                    <a:pt x="778" y="360"/>
                    <a:pt x="778" y="360"/>
                    <a:pt x="778" y="360"/>
                  </a:cubicBezTo>
                  <a:cubicBezTo>
                    <a:pt x="778" y="361"/>
                    <a:pt x="778" y="361"/>
                    <a:pt x="778" y="361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0"/>
                    <a:pt x="777" y="360"/>
                    <a:pt x="777" y="360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68" y="363"/>
                    <a:pt x="768" y="363"/>
                    <a:pt x="768" y="363"/>
                  </a:cubicBezTo>
                  <a:cubicBezTo>
                    <a:pt x="766" y="366"/>
                    <a:pt x="766" y="366"/>
                    <a:pt x="766" y="366"/>
                  </a:cubicBezTo>
                  <a:cubicBezTo>
                    <a:pt x="761" y="370"/>
                    <a:pt x="761" y="370"/>
                    <a:pt x="761" y="370"/>
                  </a:cubicBezTo>
                  <a:cubicBezTo>
                    <a:pt x="757" y="371"/>
                    <a:pt x="757" y="371"/>
                    <a:pt x="757" y="371"/>
                  </a:cubicBezTo>
                  <a:cubicBezTo>
                    <a:pt x="758" y="373"/>
                    <a:pt x="758" y="373"/>
                    <a:pt x="758" y="373"/>
                  </a:cubicBezTo>
                  <a:cubicBezTo>
                    <a:pt x="756" y="374"/>
                    <a:pt x="756" y="374"/>
                    <a:pt x="756" y="374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1" y="380"/>
                    <a:pt x="751" y="380"/>
                    <a:pt x="751" y="380"/>
                  </a:cubicBezTo>
                  <a:cubicBezTo>
                    <a:pt x="747" y="384"/>
                    <a:pt x="747" y="384"/>
                    <a:pt x="747" y="384"/>
                  </a:cubicBezTo>
                  <a:cubicBezTo>
                    <a:pt x="746" y="387"/>
                    <a:pt x="746" y="387"/>
                    <a:pt x="746" y="387"/>
                  </a:cubicBezTo>
                  <a:cubicBezTo>
                    <a:pt x="744" y="387"/>
                    <a:pt x="744" y="387"/>
                    <a:pt x="744" y="387"/>
                  </a:cubicBezTo>
                  <a:cubicBezTo>
                    <a:pt x="743" y="389"/>
                    <a:pt x="743" y="389"/>
                    <a:pt x="743" y="389"/>
                  </a:cubicBezTo>
                  <a:cubicBezTo>
                    <a:pt x="741" y="392"/>
                    <a:pt x="741" y="392"/>
                    <a:pt x="741" y="392"/>
                  </a:cubicBezTo>
                  <a:cubicBezTo>
                    <a:pt x="743" y="392"/>
                    <a:pt x="743" y="392"/>
                    <a:pt x="743" y="392"/>
                  </a:cubicBezTo>
                  <a:cubicBezTo>
                    <a:pt x="743" y="393"/>
                    <a:pt x="743" y="393"/>
                    <a:pt x="743" y="393"/>
                  </a:cubicBezTo>
                  <a:cubicBezTo>
                    <a:pt x="741" y="393"/>
                    <a:pt x="741" y="393"/>
                    <a:pt x="741" y="393"/>
                  </a:cubicBezTo>
                  <a:cubicBezTo>
                    <a:pt x="741" y="394"/>
                    <a:pt x="741" y="394"/>
                    <a:pt x="741" y="394"/>
                  </a:cubicBezTo>
                  <a:cubicBezTo>
                    <a:pt x="740" y="393"/>
                    <a:pt x="740" y="393"/>
                    <a:pt x="740" y="393"/>
                  </a:cubicBezTo>
                  <a:cubicBezTo>
                    <a:pt x="737" y="394"/>
                    <a:pt x="737" y="394"/>
                    <a:pt x="737" y="394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33" y="400"/>
                    <a:pt x="733" y="400"/>
                    <a:pt x="733" y="400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30" y="400"/>
                    <a:pt x="730" y="400"/>
                    <a:pt x="730" y="400"/>
                  </a:cubicBezTo>
                  <a:cubicBezTo>
                    <a:pt x="733" y="397"/>
                    <a:pt x="733" y="397"/>
                    <a:pt x="733" y="397"/>
                  </a:cubicBezTo>
                  <a:cubicBezTo>
                    <a:pt x="730" y="399"/>
                    <a:pt x="730" y="399"/>
                    <a:pt x="730" y="399"/>
                  </a:cubicBezTo>
                  <a:cubicBezTo>
                    <a:pt x="728" y="400"/>
                    <a:pt x="728" y="400"/>
                    <a:pt x="728" y="400"/>
                  </a:cubicBezTo>
                  <a:cubicBezTo>
                    <a:pt x="727" y="402"/>
                    <a:pt x="727" y="402"/>
                    <a:pt x="727" y="402"/>
                  </a:cubicBezTo>
                  <a:cubicBezTo>
                    <a:pt x="731" y="402"/>
                    <a:pt x="731" y="402"/>
                    <a:pt x="731" y="402"/>
                  </a:cubicBezTo>
                  <a:cubicBezTo>
                    <a:pt x="735" y="402"/>
                    <a:pt x="735" y="402"/>
                    <a:pt x="735" y="402"/>
                  </a:cubicBezTo>
                  <a:cubicBezTo>
                    <a:pt x="731" y="403"/>
                    <a:pt x="731" y="403"/>
                    <a:pt x="731" y="403"/>
                  </a:cubicBezTo>
                  <a:cubicBezTo>
                    <a:pt x="728" y="406"/>
                    <a:pt x="728" y="406"/>
                    <a:pt x="728" y="406"/>
                  </a:cubicBezTo>
                  <a:cubicBezTo>
                    <a:pt x="724" y="407"/>
                    <a:pt x="724" y="407"/>
                    <a:pt x="724" y="407"/>
                  </a:cubicBezTo>
                  <a:cubicBezTo>
                    <a:pt x="723" y="409"/>
                    <a:pt x="723" y="409"/>
                    <a:pt x="723" y="409"/>
                  </a:cubicBezTo>
                  <a:cubicBezTo>
                    <a:pt x="721" y="412"/>
                    <a:pt x="721" y="412"/>
                    <a:pt x="721" y="412"/>
                  </a:cubicBezTo>
                  <a:cubicBezTo>
                    <a:pt x="721" y="413"/>
                    <a:pt x="721" y="413"/>
                    <a:pt x="721" y="413"/>
                  </a:cubicBezTo>
                  <a:cubicBezTo>
                    <a:pt x="724" y="413"/>
                    <a:pt x="724" y="413"/>
                    <a:pt x="724" y="413"/>
                  </a:cubicBezTo>
                  <a:cubicBezTo>
                    <a:pt x="731" y="413"/>
                    <a:pt x="731" y="413"/>
                    <a:pt x="731" y="413"/>
                  </a:cubicBezTo>
                  <a:cubicBezTo>
                    <a:pt x="733" y="412"/>
                    <a:pt x="733" y="412"/>
                    <a:pt x="733" y="412"/>
                  </a:cubicBezTo>
                  <a:cubicBezTo>
                    <a:pt x="733" y="413"/>
                    <a:pt x="733" y="413"/>
                    <a:pt x="733" y="413"/>
                  </a:cubicBezTo>
                  <a:cubicBezTo>
                    <a:pt x="734" y="413"/>
                    <a:pt x="734" y="413"/>
                    <a:pt x="734" y="413"/>
                  </a:cubicBezTo>
                  <a:cubicBezTo>
                    <a:pt x="737" y="413"/>
                    <a:pt x="737" y="413"/>
                    <a:pt x="737" y="413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43" y="413"/>
                    <a:pt x="743" y="413"/>
                    <a:pt x="743" y="413"/>
                  </a:cubicBezTo>
                  <a:cubicBezTo>
                    <a:pt x="746" y="413"/>
                    <a:pt x="746" y="413"/>
                    <a:pt x="746" y="413"/>
                  </a:cubicBezTo>
                  <a:cubicBezTo>
                    <a:pt x="747" y="414"/>
                    <a:pt x="747" y="414"/>
                    <a:pt x="747" y="414"/>
                  </a:cubicBezTo>
                  <a:cubicBezTo>
                    <a:pt x="748" y="414"/>
                    <a:pt x="748" y="414"/>
                    <a:pt x="748" y="414"/>
                  </a:cubicBezTo>
                  <a:cubicBezTo>
                    <a:pt x="751" y="413"/>
                    <a:pt x="751" y="413"/>
                    <a:pt x="751" y="413"/>
                  </a:cubicBezTo>
                  <a:cubicBezTo>
                    <a:pt x="753" y="413"/>
                    <a:pt x="753" y="413"/>
                    <a:pt x="753" y="413"/>
                  </a:cubicBezTo>
                  <a:cubicBezTo>
                    <a:pt x="754" y="412"/>
                    <a:pt x="754" y="412"/>
                    <a:pt x="754" y="412"/>
                  </a:cubicBezTo>
                  <a:cubicBezTo>
                    <a:pt x="754" y="413"/>
                    <a:pt x="754" y="413"/>
                    <a:pt x="754" y="413"/>
                  </a:cubicBezTo>
                  <a:cubicBezTo>
                    <a:pt x="756" y="410"/>
                    <a:pt x="756" y="410"/>
                    <a:pt x="756" y="410"/>
                  </a:cubicBezTo>
                  <a:cubicBezTo>
                    <a:pt x="757" y="412"/>
                    <a:pt x="757" y="412"/>
                    <a:pt x="757" y="412"/>
                  </a:cubicBezTo>
                  <a:cubicBezTo>
                    <a:pt x="758" y="410"/>
                    <a:pt x="758" y="410"/>
                    <a:pt x="758" y="410"/>
                  </a:cubicBezTo>
                  <a:cubicBezTo>
                    <a:pt x="760" y="409"/>
                    <a:pt x="760" y="409"/>
                    <a:pt x="760" y="409"/>
                  </a:cubicBezTo>
                  <a:cubicBezTo>
                    <a:pt x="758" y="412"/>
                    <a:pt x="758" y="412"/>
                    <a:pt x="758" y="412"/>
                  </a:cubicBezTo>
                  <a:cubicBezTo>
                    <a:pt x="758" y="413"/>
                    <a:pt x="758" y="413"/>
                    <a:pt x="758" y="413"/>
                  </a:cubicBezTo>
                  <a:cubicBezTo>
                    <a:pt x="757" y="413"/>
                    <a:pt x="757" y="413"/>
                    <a:pt x="757" y="413"/>
                  </a:cubicBezTo>
                  <a:cubicBezTo>
                    <a:pt x="756" y="414"/>
                    <a:pt x="756" y="414"/>
                    <a:pt x="756" y="414"/>
                  </a:cubicBezTo>
                  <a:cubicBezTo>
                    <a:pt x="757" y="414"/>
                    <a:pt x="757" y="414"/>
                    <a:pt x="757" y="414"/>
                  </a:cubicBezTo>
                  <a:cubicBezTo>
                    <a:pt x="758" y="414"/>
                    <a:pt x="758" y="414"/>
                    <a:pt x="758" y="414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8" y="412"/>
                    <a:pt x="768" y="412"/>
                    <a:pt x="768" y="412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70" y="413"/>
                    <a:pt x="770" y="413"/>
                    <a:pt x="770" y="413"/>
                  </a:cubicBezTo>
                  <a:cubicBezTo>
                    <a:pt x="768" y="414"/>
                    <a:pt x="768" y="414"/>
                    <a:pt x="768" y="414"/>
                  </a:cubicBezTo>
                  <a:cubicBezTo>
                    <a:pt x="764" y="416"/>
                    <a:pt x="764" y="416"/>
                    <a:pt x="764" y="416"/>
                  </a:cubicBezTo>
                  <a:cubicBezTo>
                    <a:pt x="760" y="419"/>
                    <a:pt x="760" y="419"/>
                    <a:pt x="760" y="419"/>
                  </a:cubicBezTo>
                  <a:cubicBezTo>
                    <a:pt x="757" y="420"/>
                    <a:pt x="757" y="420"/>
                    <a:pt x="757" y="420"/>
                  </a:cubicBezTo>
                  <a:cubicBezTo>
                    <a:pt x="754" y="422"/>
                    <a:pt x="754" y="422"/>
                    <a:pt x="754" y="422"/>
                  </a:cubicBezTo>
                  <a:cubicBezTo>
                    <a:pt x="754" y="423"/>
                    <a:pt x="754" y="423"/>
                    <a:pt x="754" y="423"/>
                  </a:cubicBezTo>
                  <a:cubicBezTo>
                    <a:pt x="757" y="423"/>
                    <a:pt x="757" y="423"/>
                    <a:pt x="757" y="423"/>
                  </a:cubicBezTo>
                  <a:cubicBezTo>
                    <a:pt x="761" y="422"/>
                    <a:pt x="761" y="422"/>
                    <a:pt x="761" y="422"/>
                  </a:cubicBezTo>
                  <a:cubicBezTo>
                    <a:pt x="764" y="419"/>
                    <a:pt x="764" y="419"/>
                    <a:pt x="764" y="419"/>
                  </a:cubicBezTo>
                  <a:cubicBezTo>
                    <a:pt x="768" y="416"/>
                    <a:pt x="768" y="416"/>
                    <a:pt x="768" y="416"/>
                  </a:cubicBezTo>
                  <a:cubicBezTo>
                    <a:pt x="771" y="415"/>
                    <a:pt x="771" y="415"/>
                    <a:pt x="771" y="415"/>
                  </a:cubicBezTo>
                  <a:cubicBezTo>
                    <a:pt x="774" y="413"/>
                    <a:pt x="774" y="413"/>
                    <a:pt x="774" y="413"/>
                  </a:cubicBezTo>
                  <a:cubicBezTo>
                    <a:pt x="777" y="410"/>
                    <a:pt x="777" y="410"/>
                    <a:pt x="777" y="410"/>
                  </a:cubicBezTo>
                  <a:cubicBezTo>
                    <a:pt x="778" y="410"/>
                    <a:pt x="778" y="410"/>
                    <a:pt x="778" y="410"/>
                  </a:cubicBezTo>
                  <a:cubicBezTo>
                    <a:pt x="778" y="413"/>
                    <a:pt x="778" y="413"/>
                    <a:pt x="778" y="413"/>
                  </a:cubicBezTo>
                  <a:cubicBezTo>
                    <a:pt x="778" y="416"/>
                    <a:pt x="778" y="416"/>
                    <a:pt x="778" y="416"/>
                  </a:cubicBezTo>
                  <a:cubicBezTo>
                    <a:pt x="776" y="419"/>
                    <a:pt x="776" y="419"/>
                    <a:pt x="776" y="419"/>
                  </a:cubicBezTo>
                  <a:cubicBezTo>
                    <a:pt x="774" y="420"/>
                    <a:pt x="774" y="420"/>
                    <a:pt x="774" y="420"/>
                  </a:cubicBezTo>
                  <a:cubicBezTo>
                    <a:pt x="773" y="423"/>
                    <a:pt x="773" y="423"/>
                    <a:pt x="773" y="423"/>
                  </a:cubicBezTo>
                  <a:cubicBezTo>
                    <a:pt x="774" y="423"/>
                    <a:pt x="774" y="423"/>
                    <a:pt x="774" y="423"/>
                  </a:cubicBezTo>
                  <a:cubicBezTo>
                    <a:pt x="777" y="422"/>
                    <a:pt x="777" y="422"/>
                    <a:pt x="777" y="422"/>
                  </a:cubicBezTo>
                  <a:cubicBezTo>
                    <a:pt x="781" y="419"/>
                    <a:pt x="781" y="419"/>
                    <a:pt x="781" y="419"/>
                  </a:cubicBezTo>
                  <a:cubicBezTo>
                    <a:pt x="780" y="420"/>
                    <a:pt x="780" y="420"/>
                    <a:pt x="780" y="420"/>
                  </a:cubicBezTo>
                  <a:cubicBezTo>
                    <a:pt x="778" y="422"/>
                    <a:pt x="778" y="422"/>
                    <a:pt x="778" y="422"/>
                  </a:cubicBezTo>
                  <a:cubicBezTo>
                    <a:pt x="780" y="422"/>
                    <a:pt x="780" y="422"/>
                    <a:pt x="780" y="422"/>
                  </a:cubicBezTo>
                  <a:cubicBezTo>
                    <a:pt x="778" y="423"/>
                    <a:pt x="778" y="423"/>
                    <a:pt x="778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78" y="426"/>
                    <a:pt x="778" y="426"/>
                    <a:pt x="778" y="426"/>
                  </a:cubicBezTo>
                  <a:cubicBezTo>
                    <a:pt x="780" y="426"/>
                    <a:pt x="780" y="426"/>
                    <a:pt x="780" y="426"/>
                  </a:cubicBezTo>
                  <a:cubicBezTo>
                    <a:pt x="783" y="426"/>
                    <a:pt x="783" y="426"/>
                    <a:pt x="783" y="426"/>
                  </a:cubicBezTo>
                  <a:cubicBezTo>
                    <a:pt x="784" y="426"/>
                    <a:pt x="784" y="426"/>
                    <a:pt x="784" y="426"/>
                  </a:cubicBezTo>
                  <a:cubicBezTo>
                    <a:pt x="784" y="424"/>
                    <a:pt x="784" y="424"/>
                    <a:pt x="784" y="424"/>
                  </a:cubicBezTo>
                  <a:cubicBezTo>
                    <a:pt x="787" y="422"/>
                    <a:pt x="787" y="422"/>
                    <a:pt x="787" y="422"/>
                  </a:cubicBezTo>
                  <a:cubicBezTo>
                    <a:pt x="791" y="416"/>
                    <a:pt x="791" y="416"/>
                    <a:pt x="791" y="416"/>
                  </a:cubicBezTo>
                  <a:cubicBezTo>
                    <a:pt x="791" y="412"/>
                    <a:pt x="791" y="412"/>
                    <a:pt x="791" y="412"/>
                  </a:cubicBezTo>
                  <a:cubicBezTo>
                    <a:pt x="790" y="412"/>
                    <a:pt x="790" y="412"/>
                    <a:pt x="790" y="412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6" y="416"/>
                    <a:pt x="786" y="416"/>
                    <a:pt x="786" y="416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2"/>
                    <a:pt x="787" y="412"/>
                    <a:pt x="787" y="412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93" y="406"/>
                    <a:pt x="793" y="406"/>
                    <a:pt x="793" y="406"/>
                  </a:cubicBezTo>
                  <a:cubicBezTo>
                    <a:pt x="790" y="406"/>
                    <a:pt x="790" y="406"/>
                    <a:pt x="790" y="406"/>
                  </a:cubicBezTo>
                  <a:cubicBezTo>
                    <a:pt x="789" y="407"/>
                    <a:pt x="789" y="407"/>
                    <a:pt x="789" y="407"/>
                  </a:cubicBezTo>
                  <a:cubicBezTo>
                    <a:pt x="784" y="410"/>
                    <a:pt x="784" y="410"/>
                    <a:pt x="784" y="410"/>
                  </a:cubicBezTo>
                  <a:cubicBezTo>
                    <a:pt x="781" y="414"/>
                    <a:pt x="781" y="414"/>
                    <a:pt x="781" y="414"/>
                  </a:cubicBezTo>
                  <a:cubicBezTo>
                    <a:pt x="781" y="413"/>
                    <a:pt x="781" y="413"/>
                    <a:pt x="781" y="413"/>
                  </a:cubicBezTo>
                  <a:cubicBezTo>
                    <a:pt x="781" y="412"/>
                    <a:pt x="781" y="412"/>
                    <a:pt x="781" y="412"/>
                  </a:cubicBezTo>
                  <a:cubicBezTo>
                    <a:pt x="780" y="412"/>
                    <a:pt x="780" y="412"/>
                    <a:pt x="780" y="412"/>
                  </a:cubicBezTo>
                  <a:cubicBezTo>
                    <a:pt x="780" y="410"/>
                    <a:pt x="780" y="410"/>
                    <a:pt x="780" y="410"/>
                  </a:cubicBezTo>
                  <a:cubicBezTo>
                    <a:pt x="781" y="409"/>
                    <a:pt x="781" y="409"/>
                    <a:pt x="781" y="409"/>
                  </a:cubicBezTo>
                  <a:cubicBezTo>
                    <a:pt x="783" y="407"/>
                    <a:pt x="783" y="407"/>
                    <a:pt x="783" y="407"/>
                  </a:cubicBezTo>
                  <a:cubicBezTo>
                    <a:pt x="781" y="407"/>
                    <a:pt x="781" y="407"/>
                    <a:pt x="781" y="407"/>
                  </a:cubicBezTo>
                  <a:cubicBezTo>
                    <a:pt x="781" y="406"/>
                    <a:pt x="781" y="406"/>
                    <a:pt x="781" y="406"/>
                  </a:cubicBezTo>
                  <a:cubicBezTo>
                    <a:pt x="783" y="406"/>
                    <a:pt x="783" y="406"/>
                    <a:pt x="783" y="406"/>
                  </a:cubicBezTo>
                  <a:cubicBezTo>
                    <a:pt x="784" y="406"/>
                    <a:pt x="784" y="406"/>
                    <a:pt x="784" y="406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91" y="402"/>
                    <a:pt x="791" y="402"/>
                    <a:pt x="791" y="402"/>
                  </a:cubicBezTo>
                  <a:cubicBezTo>
                    <a:pt x="793" y="402"/>
                    <a:pt x="793" y="402"/>
                    <a:pt x="793" y="402"/>
                  </a:cubicBezTo>
                  <a:cubicBezTo>
                    <a:pt x="793" y="400"/>
                    <a:pt x="793" y="400"/>
                    <a:pt x="793" y="400"/>
                  </a:cubicBezTo>
                  <a:cubicBezTo>
                    <a:pt x="791" y="399"/>
                    <a:pt x="791" y="399"/>
                    <a:pt x="791" y="399"/>
                  </a:cubicBezTo>
                  <a:lnTo>
                    <a:pt x="791" y="400"/>
                  </a:lnTo>
                  <a:close/>
                  <a:moveTo>
                    <a:pt x="780" y="191"/>
                  </a:moveTo>
                  <a:cubicBezTo>
                    <a:pt x="781" y="189"/>
                    <a:pt x="781" y="189"/>
                    <a:pt x="781" y="189"/>
                  </a:cubicBezTo>
                  <a:cubicBezTo>
                    <a:pt x="780" y="189"/>
                    <a:pt x="780" y="189"/>
                    <a:pt x="780" y="189"/>
                  </a:cubicBezTo>
                  <a:lnTo>
                    <a:pt x="780" y="191"/>
                  </a:lnTo>
                  <a:close/>
                  <a:moveTo>
                    <a:pt x="330" y="343"/>
                  </a:moveTo>
                  <a:cubicBezTo>
                    <a:pt x="330" y="343"/>
                    <a:pt x="330" y="343"/>
                    <a:pt x="329" y="342"/>
                  </a:cubicBezTo>
                  <a:cubicBezTo>
                    <a:pt x="329" y="342"/>
                    <a:pt x="329" y="343"/>
                    <a:pt x="330" y="343"/>
                  </a:cubicBezTo>
                  <a:close/>
                  <a:moveTo>
                    <a:pt x="675" y="135"/>
                  </a:moveTo>
                  <a:cubicBezTo>
                    <a:pt x="672" y="135"/>
                    <a:pt x="672" y="135"/>
                    <a:pt x="672" y="135"/>
                  </a:cubicBezTo>
                  <a:cubicBezTo>
                    <a:pt x="672" y="136"/>
                    <a:pt x="672" y="136"/>
                    <a:pt x="672" y="136"/>
                  </a:cubicBezTo>
                  <a:cubicBezTo>
                    <a:pt x="671" y="136"/>
                    <a:pt x="671" y="136"/>
                    <a:pt x="671" y="136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75" y="138"/>
                    <a:pt x="675" y="138"/>
                    <a:pt x="675" y="138"/>
                  </a:cubicBezTo>
                  <a:cubicBezTo>
                    <a:pt x="678" y="136"/>
                    <a:pt x="678" y="136"/>
                    <a:pt x="678" y="136"/>
                  </a:cubicBezTo>
                  <a:cubicBezTo>
                    <a:pt x="681" y="136"/>
                    <a:pt x="681" y="136"/>
                    <a:pt x="681" y="136"/>
                  </a:cubicBezTo>
                  <a:cubicBezTo>
                    <a:pt x="681" y="135"/>
                    <a:pt x="681" y="135"/>
                    <a:pt x="681" y="135"/>
                  </a:cubicBezTo>
                  <a:cubicBezTo>
                    <a:pt x="678" y="135"/>
                    <a:pt x="678" y="135"/>
                    <a:pt x="678" y="135"/>
                  </a:cubicBezTo>
                  <a:lnTo>
                    <a:pt x="675" y="135"/>
                  </a:lnTo>
                  <a:close/>
                  <a:moveTo>
                    <a:pt x="943" y="6"/>
                  </a:moveTo>
                  <a:cubicBezTo>
                    <a:pt x="942" y="4"/>
                    <a:pt x="942" y="4"/>
                    <a:pt x="942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939" y="4"/>
                    <a:pt x="939" y="4"/>
                    <a:pt x="939" y="4"/>
                  </a:cubicBezTo>
                  <a:cubicBezTo>
                    <a:pt x="936" y="6"/>
                    <a:pt x="936" y="6"/>
                    <a:pt x="936" y="6"/>
                  </a:cubicBezTo>
                  <a:cubicBezTo>
                    <a:pt x="930" y="6"/>
                    <a:pt x="930" y="6"/>
                    <a:pt x="930" y="6"/>
                  </a:cubicBezTo>
                  <a:cubicBezTo>
                    <a:pt x="933" y="4"/>
                    <a:pt x="933" y="4"/>
                    <a:pt x="933" y="4"/>
                  </a:cubicBezTo>
                  <a:cubicBezTo>
                    <a:pt x="930" y="3"/>
                    <a:pt x="930" y="3"/>
                    <a:pt x="930" y="3"/>
                  </a:cubicBezTo>
                  <a:cubicBezTo>
                    <a:pt x="929" y="3"/>
                    <a:pt x="929" y="3"/>
                    <a:pt x="929" y="3"/>
                  </a:cubicBezTo>
                  <a:cubicBezTo>
                    <a:pt x="926" y="3"/>
                    <a:pt x="926" y="3"/>
                    <a:pt x="926" y="3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03" y="2"/>
                    <a:pt x="903" y="2"/>
                    <a:pt x="903" y="2"/>
                  </a:cubicBezTo>
                  <a:cubicBezTo>
                    <a:pt x="897" y="2"/>
                    <a:pt x="897" y="2"/>
                    <a:pt x="897" y="2"/>
                  </a:cubicBezTo>
                  <a:cubicBezTo>
                    <a:pt x="892" y="2"/>
                    <a:pt x="892" y="2"/>
                    <a:pt x="892" y="2"/>
                  </a:cubicBezTo>
                  <a:cubicBezTo>
                    <a:pt x="890" y="2"/>
                    <a:pt x="890" y="2"/>
                    <a:pt x="890" y="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77" y="2"/>
                    <a:pt x="877" y="2"/>
                    <a:pt x="877" y="2"/>
                  </a:cubicBezTo>
                  <a:cubicBezTo>
                    <a:pt x="876" y="2"/>
                    <a:pt x="876" y="2"/>
                    <a:pt x="876" y="2"/>
                  </a:cubicBezTo>
                  <a:cubicBezTo>
                    <a:pt x="876" y="0"/>
                    <a:pt x="876" y="0"/>
                    <a:pt x="876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60" y="2"/>
                    <a:pt x="860" y="2"/>
                    <a:pt x="860" y="2"/>
                  </a:cubicBezTo>
                  <a:cubicBezTo>
                    <a:pt x="866" y="3"/>
                    <a:pt x="866" y="3"/>
                    <a:pt x="866" y="3"/>
                  </a:cubicBezTo>
                  <a:cubicBezTo>
                    <a:pt x="863" y="3"/>
                    <a:pt x="863" y="3"/>
                    <a:pt x="863" y="3"/>
                  </a:cubicBezTo>
                  <a:cubicBezTo>
                    <a:pt x="860" y="3"/>
                    <a:pt x="860" y="3"/>
                    <a:pt x="860" y="3"/>
                  </a:cubicBezTo>
                  <a:cubicBezTo>
                    <a:pt x="856" y="2"/>
                    <a:pt x="856" y="2"/>
                    <a:pt x="856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42" y="2"/>
                    <a:pt x="842" y="2"/>
                    <a:pt x="842" y="2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42" y="3"/>
                    <a:pt x="842" y="3"/>
                    <a:pt x="842" y="3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44" y="4"/>
                    <a:pt x="844" y="4"/>
                    <a:pt x="844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39" y="4"/>
                    <a:pt x="839" y="4"/>
                    <a:pt x="839" y="4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7" y="2"/>
                    <a:pt x="827" y="2"/>
                    <a:pt x="827" y="2"/>
                  </a:cubicBezTo>
                  <a:cubicBezTo>
                    <a:pt x="826" y="2"/>
                    <a:pt x="826" y="2"/>
                    <a:pt x="826" y="2"/>
                  </a:cubicBezTo>
                  <a:cubicBezTo>
                    <a:pt x="822" y="2"/>
                    <a:pt x="822" y="2"/>
                    <a:pt x="822" y="2"/>
                  </a:cubicBezTo>
                  <a:cubicBezTo>
                    <a:pt x="817" y="2"/>
                    <a:pt x="817" y="2"/>
                    <a:pt x="817" y="2"/>
                  </a:cubicBezTo>
                  <a:cubicBezTo>
                    <a:pt x="813" y="2"/>
                    <a:pt x="813" y="2"/>
                    <a:pt x="813" y="2"/>
                  </a:cubicBezTo>
                  <a:cubicBezTo>
                    <a:pt x="816" y="3"/>
                    <a:pt x="816" y="3"/>
                    <a:pt x="816" y="3"/>
                  </a:cubicBezTo>
                  <a:cubicBezTo>
                    <a:pt x="817" y="3"/>
                    <a:pt x="817" y="3"/>
                    <a:pt x="817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813" y="4"/>
                    <a:pt x="813" y="4"/>
                    <a:pt x="813" y="4"/>
                  </a:cubicBezTo>
                  <a:cubicBezTo>
                    <a:pt x="809" y="3"/>
                    <a:pt x="809" y="3"/>
                    <a:pt x="809" y="3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3" y="3"/>
                    <a:pt x="803" y="3"/>
                    <a:pt x="803" y="3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01" y="4"/>
                    <a:pt x="801" y="4"/>
                    <a:pt x="801" y="4"/>
                  </a:cubicBezTo>
                  <a:cubicBezTo>
                    <a:pt x="799" y="3"/>
                    <a:pt x="799" y="3"/>
                    <a:pt x="799" y="3"/>
                  </a:cubicBezTo>
                  <a:cubicBezTo>
                    <a:pt x="796" y="4"/>
                    <a:pt x="796" y="4"/>
                    <a:pt x="796" y="4"/>
                  </a:cubicBezTo>
                  <a:cubicBezTo>
                    <a:pt x="793" y="6"/>
                    <a:pt x="793" y="6"/>
                    <a:pt x="793" y="6"/>
                  </a:cubicBezTo>
                  <a:cubicBezTo>
                    <a:pt x="791" y="6"/>
                    <a:pt x="791" y="6"/>
                    <a:pt x="791" y="6"/>
                  </a:cubicBezTo>
                  <a:cubicBezTo>
                    <a:pt x="800" y="9"/>
                    <a:pt x="800" y="9"/>
                    <a:pt x="800" y="9"/>
                  </a:cubicBezTo>
                  <a:cubicBezTo>
                    <a:pt x="806" y="9"/>
                    <a:pt x="806" y="9"/>
                    <a:pt x="806" y="9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04" y="10"/>
                    <a:pt x="804" y="10"/>
                    <a:pt x="804" y="10"/>
                  </a:cubicBezTo>
                  <a:cubicBezTo>
                    <a:pt x="799" y="9"/>
                    <a:pt x="799" y="9"/>
                    <a:pt x="799" y="9"/>
                  </a:cubicBezTo>
                  <a:cubicBezTo>
                    <a:pt x="793" y="7"/>
                    <a:pt x="793" y="7"/>
                    <a:pt x="793" y="7"/>
                  </a:cubicBezTo>
                  <a:cubicBezTo>
                    <a:pt x="789" y="7"/>
                    <a:pt x="789" y="7"/>
                    <a:pt x="789" y="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789" y="9"/>
                    <a:pt x="789" y="9"/>
                    <a:pt x="789" y="9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786" y="7"/>
                    <a:pt x="786" y="7"/>
                    <a:pt x="786" y="7"/>
                  </a:cubicBezTo>
                  <a:cubicBezTo>
                    <a:pt x="783" y="6"/>
                    <a:pt x="783" y="6"/>
                    <a:pt x="783" y="6"/>
                  </a:cubicBezTo>
                  <a:cubicBezTo>
                    <a:pt x="781" y="6"/>
                    <a:pt x="781" y="6"/>
                    <a:pt x="781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4" y="6"/>
                    <a:pt x="774" y="6"/>
                    <a:pt x="774" y="6"/>
                  </a:cubicBezTo>
                  <a:cubicBezTo>
                    <a:pt x="768" y="6"/>
                    <a:pt x="768" y="6"/>
                    <a:pt x="768" y="6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64" y="7"/>
                    <a:pt x="764" y="7"/>
                    <a:pt x="764" y="7"/>
                  </a:cubicBezTo>
                  <a:cubicBezTo>
                    <a:pt x="761" y="7"/>
                    <a:pt x="761" y="7"/>
                    <a:pt x="761" y="7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56" y="9"/>
                    <a:pt x="756" y="9"/>
                    <a:pt x="756" y="9"/>
                  </a:cubicBezTo>
                  <a:cubicBezTo>
                    <a:pt x="754" y="10"/>
                    <a:pt x="754" y="10"/>
                    <a:pt x="754" y="10"/>
                  </a:cubicBezTo>
                  <a:cubicBezTo>
                    <a:pt x="753" y="9"/>
                    <a:pt x="753" y="9"/>
                    <a:pt x="753" y="9"/>
                  </a:cubicBezTo>
                  <a:cubicBezTo>
                    <a:pt x="748" y="9"/>
                    <a:pt x="748" y="9"/>
                    <a:pt x="748" y="9"/>
                  </a:cubicBezTo>
                  <a:cubicBezTo>
                    <a:pt x="741" y="9"/>
                    <a:pt x="741" y="9"/>
                    <a:pt x="741" y="9"/>
                  </a:cubicBezTo>
                  <a:cubicBezTo>
                    <a:pt x="737" y="10"/>
                    <a:pt x="737" y="10"/>
                    <a:pt x="737" y="10"/>
                  </a:cubicBezTo>
                  <a:cubicBezTo>
                    <a:pt x="734" y="10"/>
                    <a:pt x="734" y="10"/>
                    <a:pt x="734" y="10"/>
                  </a:cubicBezTo>
                  <a:cubicBezTo>
                    <a:pt x="728" y="10"/>
                    <a:pt x="728" y="10"/>
                    <a:pt x="728" y="10"/>
                  </a:cubicBezTo>
                  <a:cubicBezTo>
                    <a:pt x="714" y="13"/>
                    <a:pt x="714" y="13"/>
                    <a:pt x="714" y="13"/>
                  </a:cubicBezTo>
                  <a:cubicBezTo>
                    <a:pt x="723" y="13"/>
                    <a:pt x="723" y="13"/>
                    <a:pt x="723" y="13"/>
                  </a:cubicBezTo>
                  <a:cubicBezTo>
                    <a:pt x="727" y="13"/>
                    <a:pt x="727" y="13"/>
                    <a:pt x="727" y="13"/>
                  </a:cubicBezTo>
                  <a:cubicBezTo>
                    <a:pt x="721" y="14"/>
                    <a:pt x="721" y="14"/>
                    <a:pt x="721" y="14"/>
                  </a:cubicBezTo>
                  <a:cubicBezTo>
                    <a:pt x="724" y="14"/>
                    <a:pt x="724" y="14"/>
                    <a:pt x="724" y="14"/>
                  </a:cubicBezTo>
                  <a:cubicBezTo>
                    <a:pt x="725" y="14"/>
                    <a:pt x="725" y="14"/>
                    <a:pt x="725" y="14"/>
                  </a:cubicBezTo>
                  <a:cubicBezTo>
                    <a:pt x="730" y="14"/>
                    <a:pt x="730" y="14"/>
                    <a:pt x="730" y="14"/>
                  </a:cubicBezTo>
                  <a:cubicBezTo>
                    <a:pt x="725" y="16"/>
                    <a:pt x="725" y="16"/>
                    <a:pt x="725" y="16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3" y="17"/>
                    <a:pt x="723" y="17"/>
                    <a:pt x="723" y="17"/>
                  </a:cubicBezTo>
                  <a:cubicBezTo>
                    <a:pt x="724" y="17"/>
                    <a:pt x="724" y="17"/>
                    <a:pt x="724" y="17"/>
                  </a:cubicBezTo>
                  <a:cubicBezTo>
                    <a:pt x="727" y="17"/>
                    <a:pt x="727" y="17"/>
                    <a:pt x="727" y="17"/>
                  </a:cubicBezTo>
                  <a:cubicBezTo>
                    <a:pt x="734" y="17"/>
                    <a:pt x="734" y="17"/>
                    <a:pt x="734" y="17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7" y="22"/>
                    <a:pt x="737" y="22"/>
                    <a:pt x="737" y="22"/>
                  </a:cubicBezTo>
                  <a:cubicBezTo>
                    <a:pt x="748" y="19"/>
                    <a:pt x="748" y="19"/>
                    <a:pt x="748" y="19"/>
                  </a:cubicBezTo>
                  <a:cubicBezTo>
                    <a:pt x="746" y="20"/>
                    <a:pt x="746" y="20"/>
                    <a:pt x="746" y="20"/>
                  </a:cubicBezTo>
                  <a:cubicBezTo>
                    <a:pt x="741" y="22"/>
                    <a:pt x="741" y="22"/>
                    <a:pt x="741" y="22"/>
                  </a:cubicBezTo>
                  <a:cubicBezTo>
                    <a:pt x="746" y="22"/>
                    <a:pt x="746" y="22"/>
                    <a:pt x="746" y="22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8" y="22"/>
                    <a:pt x="748" y="22"/>
                    <a:pt x="748" y="22"/>
                  </a:cubicBezTo>
                  <a:cubicBezTo>
                    <a:pt x="754" y="22"/>
                    <a:pt x="754" y="22"/>
                    <a:pt x="754" y="22"/>
                  </a:cubicBezTo>
                  <a:cubicBezTo>
                    <a:pt x="761" y="22"/>
                    <a:pt x="761" y="22"/>
                    <a:pt x="761" y="22"/>
                  </a:cubicBezTo>
                  <a:cubicBezTo>
                    <a:pt x="766" y="20"/>
                    <a:pt x="766" y="20"/>
                    <a:pt x="766" y="20"/>
                  </a:cubicBezTo>
                  <a:cubicBezTo>
                    <a:pt x="770" y="20"/>
                    <a:pt x="770" y="20"/>
                    <a:pt x="770" y="20"/>
                  </a:cubicBezTo>
                  <a:cubicBezTo>
                    <a:pt x="767" y="22"/>
                    <a:pt x="767" y="22"/>
                    <a:pt x="767" y="22"/>
                  </a:cubicBezTo>
                  <a:cubicBezTo>
                    <a:pt x="786" y="20"/>
                    <a:pt x="786" y="20"/>
                    <a:pt x="786" y="20"/>
                  </a:cubicBezTo>
                  <a:cubicBezTo>
                    <a:pt x="794" y="19"/>
                    <a:pt x="794" y="19"/>
                    <a:pt x="794" y="19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4" y="17"/>
                    <a:pt x="804" y="17"/>
                    <a:pt x="804" y="17"/>
                  </a:cubicBezTo>
                  <a:cubicBezTo>
                    <a:pt x="801" y="19"/>
                    <a:pt x="801" y="19"/>
                    <a:pt x="801" y="19"/>
                  </a:cubicBezTo>
                  <a:cubicBezTo>
                    <a:pt x="804" y="19"/>
                    <a:pt x="804" y="19"/>
                    <a:pt x="804" y="19"/>
                  </a:cubicBezTo>
                  <a:cubicBezTo>
                    <a:pt x="791" y="22"/>
                    <a:pt x="791" y="22"/>
                    <a:pt x="791" y="22"/>
                  </a:cubicBezTo>
                  <a:cubicBezTo>
                    <a:pt x="799" y="22"/>
                    <a:pt x="799" y="22"/>
                    <a:pt x="799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68" y="23"/>
                    <a:pt x="768" y="23"/>
                    <a:pt x="768" y="23"/>
                  </a:cubicBezTo>
                  <a:cubicBezTo>
                    <a:pt x="764" y="25"/>
                    <a:pt x="764" y="25"/>
                    <a:pt x="764" y="25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73" y="27"/>
                    <a:pt x="773" y="27"/>
                    <a:pt x="773" y="27"/>
                  </a:cubicBezTo>
                  <a:cubicBezTo>
                    <a:pt x="771" y="27"/>
                    <a:pt x="771" y="27"/>
                    <a:pt x="771" y="27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67" y="30"/>
                    <a:pt x="767" y="30"/>
                    <a:pt x="767" y="30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57" y="25"/>
                    <a:pt x="757" y="25"/>
                    <a:pt x="757" y="25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1" y="25"/>
                    <a:pt x="741" y="25"/>
                    <a:pt x="741" y="25"/>
                  </a:cubicBezTo>
                  <a:cubicBezTo>
                    <a:pt x="738" y="25"/>
                    <a:pt x="738" y="25"/>
                    <a:pt x="738" y="25"/>
                  </a:cubicBezTo>
                  <a:cubicBezTo>
                    <a:pt x="737" y="26"/>
                    <a:pt x="737" y="26"/>
                    <a:pt x="737" y="26"/>
                  </a:cubicBezTo>
                  <a:cubicBezTo>
                    <a:pt x="738" y="27"/>
                    <a:pt x="738" y="27"/>
                    <a:pt x="738" y="27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4" y="29"/>
                    <a:pt x="734" y="29"/>
                    <a:pt x="734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40" y="30"/>
                    <a:pt x="740" y="30"/>
                    <a:pt x="740" y="30"/>
                  </a:cubicBezTo>
                  <a:cubicBezTo>
                    <a:pt x="741" y="32"/>
                    <a:pt x="741" y="32"/>
                    <a:pt x="741" y="32"/>
                  </a:cubicBezTo>
                  <a:cubicBezTo>
                    <a:pt x="743" y="32"/>
                    <a:pt x="743" y="32"/>
                    <a:pt x="743" y="32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4" y="35"/>
                    <a:pt x="744" y="35"/>
                    <a:pt x="744" y="35"/>
                  </a:cubicBezTo>
                  <a:cubicBezTo>
                    <a:pt x="747" y="36"/>
                    <a:pt x="747" y="36"/>
                    <a:pt x="747" y="36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48" y="37"/>
                    <a:pt x="748" y="37"/>
                    <a:pt x="748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48" y="40"/>
                    <a:pt x="748" y="40"/>
                    <a:pt x="748" y="40"/>
                  </a:cubicBezTo>
                  <a:cubicBezTo>
                    <a:pt x="747" y="40"/>
                    <a:pt x="747" y="40"/>
                    <a:pt x="747" y="40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31" y="37"/>
                    <a:pt x="731" y="37"/>
                    <a:pt x="731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7" y="39"/>
                    <a:pt x="717" y="39"/>
                    <a:pt x="717" y="39"/>
                  </a:cubicBezTo>
                  <a:cubicBezTo>
                    <a:pt x="714" y="40"/>
                    <a:pt x="714" y="40"/>
                    <a:pt x="714" y="40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07" y="43"/>
                    <a:pt x="707" y="43"/>
                    <a:pt x="707" y="43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713" y="45"/>
                    <a:pt x="713" y="45"/>
                    <a:pt x="713" y="45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14" y="46"/>
                    <a:pt x="714" y="46"/>
                    <a:pt x="714" y="46"/>
                  </a:cubicBezTo>
                  <a:cubicBezTo>
                    <a:pt x="718" y="46"/>
                    <a:pt x="718" y="46"/>
                    <a:pt x="718" y="46"/>
                  </a:cubicBezTo>
                  <a:cubicBezTo>
                    <a:pt x="723" y="45"/>
                    <a:pt x="723" y="45"/>
                    <a:pt x="723" y="45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31" y="40"/>
                    <a:pt x="731" y="40"/>
                    <a:pt x="731" y="40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3"/>
                    <a:pt x="728" y="43"/>
                    <a:pt x="728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5" y="45"/>
                    <a:pt x="725" y="45"/>
                    <a:pt x="725" y="45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15" y="47"/>
                    <a:pt x="715" y="47"/>
                    <a:pt x="715" y="47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17" y="49"/>
                    <a:pt x="717" y="49"/>
                    <a:pt x="717" y="49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23" y="49"/>
                    <a:pt x="723" y="49"/>
                    <a:pt x="723" y="49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3" y="52"/>
                    <a:pt x="723" y="52"/>
                    <a:pt x="723" y="52"/>
                  </a:cubicBezTo>
                  <a:cubicBezTo>
                    <a:pt x="718" y="53"/>
                    <a:pt x="718" y="53"/>
                    <a:pt x="718" y="53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08" y="52"/>
                    <a:pt x="708" y="52"/>
                    <a:pt x="708" y="52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10" y="49"/>
                    <a:pt x="710" y="49"/>
                    <a:pt x="710" y="49"/>
                  </a:cubicBezTo>
                  <a:cubicBezTo>
                    <a:pt x="705" y="47"/>
                    <a:pt x="705" y="47"/>
                    <a:pt x="705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4" y="52"/>
                    <a:pt x="694" y="52"/>
                    <a:pt x="694" y="52"/>
                  </a:cubicBezTo>
                  <a:cubicBezTo>
                    <a:pt x="694" y="53"/>
                    <a:pt x="694" y="53"/>
                    <a:pt x="694" y="53"/>
                  </a:cubicBezTo>
                  <a:cubicBezTo>
                    <a:pt x="695" y="53"/>
                    <a:pt x="695" y="53"/>
                    <a:pt x="695" y="53"/>
                  </a:cubicBezTo>
                  <a:cubicBezTo>
                    <a:pt x="697" y="53"/>
                    <a:pt x="697" y="53"/>
                    <a:pt x="697" y="53"/>
                  </a:cubicBezTo>
                  <a:cubicBezTo>
                    <a:pt x="695" y="55"/>
                    <a:pt x="695" y="55"/>
                    <a:pt x="695" y="55"/>
                  </a:cubicBezTo>
                  <a:cubicBezTo>
                    <a:pt x="691" y="56"/>
                    <a:pt x="691" y="56"/>
                    <a:pt x="691" y="56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78" y="56"/>
                    <a:pt x="678" y="56"/>
                    <a:pt x="678" y="56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2" y="59"/>
                    <a:pt x="672" y="59"/>
                    <a:pt x="672" y="59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5" y="62"/>
                    <a:pt x="675" y="62"/>
                    <a:pt x="675" y="62"/>
                  </a:cubicBezTo>
                  <a:cubicBezTo>
                    <a:pt x="677" y="60"/>
                    <a:pt x="677" y="60"/>
                    <a:pt x="677" y="60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77" y="63"/>
                    <a:pt x="677" y="63"/>
                    <a:pt x="677" y="63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685" y="60"/>
                    <a:pt x="685" y="60"/>
                    <a:pt x="685" y="60"/>
                  </a:cubicBezTo>
                  <a:cubicBezTo>
                    <a:pt x="685" y="62"/>
                    <a:pt x="685" y="62"/>
                    <a:pt x="685" y="62"/>
                  </a:cubicBezTo>
                  <a:cubicBezTo>
                    <a:pt x="687" y="63"/>
                    <a:pt x="687" y="63"/>
                    <a:pt x="687" y="63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2" y="62"/>
                    <a:pt x="692" y="62"/>
                    <a:pt x="692" y="62"/>
                  </a:cubicBezTo>
                  <a:cubicBezTo>
                    <a:pt x="694" y="60"/>
                    <a:pt x="694" y="60"/>
                    <a:pt x="694" y="60"/>
                  </a:cubicBezTo>
                  <a:cubicBezTo>
                    <a:pt x="695" y="62"/>
                    <a:pt x="695" y="62"/>
                    <a:pt x="695" y="62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707" y="63"/>
                    <a:pt x="707" y="63"/>
                    <a:pt x="707" y="63"/>
                  </a:cubicBezTo>
                  <a:cubicBezTo>
                    <a:pt x="704" y="62"/>
                    <a:pt x="704" y="62"/>
                    <a:pt x="704" y="62"/>
                  </a:cubicBezTo>
                  <a:cubicBezTo>
                    <a:pt x="705" y="60"/>
                    <a:pt x="705" y="60"/>
                    <a:pt x="705" y="60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8" y="62"/>
                    <a:pt x="708" y="62"/>
                    <a:pt x="708" y="62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3" y="62"/>
                    <a:pt x="713" y="62"/>
                    <a:pt x="713" y="62"/>
                  </a:cubicBezTo>
                  <a:cubicBezTo>
                    <a:pt x="714" y="62"/>
                    <a:pt x="714" y="62"/>
                    <a:pt x="714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20" y="60"/>
                    <a:pt x="720" y="60"/>
                    <a:pt x="720" y="60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24" y="63"/>
                    <a:pt x="724" y="63"/>
                    <a:pt x="724" y="63"/>
                  </a:cubicBezTo>
                  <a:cubicBezTo>
                    <a:pt x="725" y="62"/>
                    <a:pt x="725" y="62"/>
                    <a:pt x="725" y="62"/>
                  </a:cubicBezTo>
                  <a:cubicBezTo>
                    <a:pt x="727" y="60"/>
                    <a:pt x="727" y="60"/>
                    <a:pt x="727" y="60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28" y="62"/>
                    <a:pt x="728" y="62"/>
                    <a:pt x="728" y="62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7" y="63"/>
                    <a:pt x="737" y="63"/>
                    <a:pt x="737" y="63"/>
                  </a:cubicBezTo>
                  <a:cubicBezTo>
                    <a:pt x="731" y="66"/>
                    <a:pt x="731" y="66"/>
                    <a:pt x="731" y="66"/>
                  </a:cubicBezTo>
                  <a:cubicBezTo>
                    <a:pt x="746" y="63"/>
                    <a:pt x="746" y="63"/>
                    <a:pt x="746" y="63"/>
                  </a:cubicBezTo>
                  <a:cubicBezTo>
                    <a:pt x="751" y="62"/>
                    <a:pt x="751" y="62"/>
                    <a:pt x="751" y="62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6" y="62"/>
                    <a:pt x="756" y="62"/>
                    <a:pt x="756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60" y="60"/>
                    <a:pt x="760" y="60"/>
                    <a:pt x="760" y="60"/>
                  </a:cubicBezTo>
                  <a:cubicBezTo>
                    <a:pt x="766" y="58"/>
                    <a:pt x="766" y="58"/>
                    <a:pt x="766" y="58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1" y="58"/>
                    <a:pt x="761" y="58"/>
                    <a:pt x="761" y="58"/>
                  </a:cubicBezTo>
                  <a:cubicBezTo>
                    <a:pt x="757" y="58"/>
                    <a:pt x="757" y="58"/>
                    <a:pt x="757" y="58"/>
                  </a:cubicBezTo>
                  <a:cubicBezTo>
                    <a:pt x="756" y="58"/>
                    <a:pt x="756" y="58"/>
                    <a:pt x="756" y="58"/>
                  </a:cubicBezTo>
                  <a:cubicBezTo>
                    <a:pt x="754" y="58"/>
                    <a:pt x="754" y="58"/>
                    <a:pt x="754" y="58"/>
                  </a:cubicBezTo>
                  <a:cubicBezTo>
                    <a:pt x="758" y="55"/>
                    <a:pt x="758" y="55"/>
                    <a:pt x="758" y="55"/>
                  </a:cubicBezTo>
                  <a:cubicBezTo>
                    <a:pt x="756" y="55"/>
                    <a:pt x="756" y="55"/>
                    <a:pt x="756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48" y="56"/>
                    <a:pt x="748" y="56"/>
                    <a:pt x="748" y="56"/>
                  </a:cubicBezTo>
                  <a:cubicBezTo>
                    <a:pt x="750" y="55"/>
                    <a:pt x="750" y="55"/>
                    <a:pt x="750" y="55"/>
                  </a:cubicBezTo>
                  <a:cubicBezTo>
                    <a:pt x="743" y="53"/>
                    <a:pt x="743" y="53"/>
                    <a:pt x="743" y="53"/>
                  </a:cubicBezTo>
                  <a:cubicBezTo>
                    <a:pt x="741" y="52"/>
                    <a:pt x="741" y="52"/>
                    <a:pt x="741" y="52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50"/>
                    <a:pt x="743" y="50"/>
                    <a:pt x="743" y="50"/>
                  </a:cubicBezTo>
                  <a:cubicBezTo>
                    <a:pt x="746" y="52"/>
                    <a:pt x="746" y="52"/>
                    <a:pt x="746" y="52"/>
                  </a:cubicBezTo>
                  <a:cubicBezTo>
                    <a:pt x="748" y="53"/>
                    <a:pt x="748" y="53"/>
                    <a:pt x="748" y="53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7" y="53"/>
                    <a:pt x="757" y="53"/>
                    <a:pt x="757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3" y="53"/>
                    <a:pt x="763" y="53"/>
                    <a:pt x="763" y="53"/>
                  </a:cubicBezTo>
                  <a:cubicBezTo>
                    <a:pt x="768" y="52"/>
                    <a:pt x="768" y="52"/>
                    <a:pt x="768" y="52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47"/>
                    <a:pt x="777" y="47"/>
                    <a:pt x="777" y="47"/>
                  </a:cubicBezTo>
                  <a:cubicBezTo>
                    <a:pt x="784" y="47"/>
                    <a:pt x="784" y="47"/>
                    <a:pt x="784" y="47"/>
                  </a:cubicBezTo>
                  <a:cubicBezTo>
                    <a:pt x="787" y="46"/>
                    <a:pt x="787" y="46"/>
                    <a:pt x="787" y="46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93" y="46"/>
                    <a:pt x="793" y="46"/>
                    <a:pt x="793" y="46"/>
                  </a:cubicBezTo>
                  <a:cubicBezTo>
                    <a:pt x="796" y="45"/>
                    <a:pt x="796" y="45"/>
                    <a:pt x="796" y="45"/>
                  </a:cubicBezTo>
                  <a:cubicBezTo>
                    <a:pt x="800" y="45"/>
                    <a:pt x="800" y="45"/>
                    <a:pt x="800" y="45"/>
                  </a:cubicBezTo>
                  <a:cubicBezTo>
                    <a:pt x="803" y="43"/>
                    <a:pt x="803" y="43"/>
                    <a:pt x="803" y="43"/>
                  </a:cubicBezTo>
                  <a:cubicBezTo>
                    <a:pt x="797" y="42"/>
                    <a:pt x="797" y="42"/>
                    <a:pt x="797" y="42"/>
                  </a:cubicBezTo>
                  <a:cubicBezTo>
                    <a:pt x="803" y="42"/>
                    <a:pt x="803" y="42"/>
                    <a:pt x="803" y="42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0" y="39"/>
                    <a:pt x="810" y="39"/>
                    <a:pt x="810" y="39"/>
                  </a:cubicBezTo>
                  <a:cubicBezTo>
                    <a:pt x="804" y="37"/>
                    <a:pt x="804" y="37"/>
                    <a:pt x="804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3" y="36"/>
                    <a:pt x="803" y="36"/>
                    <a:pt x="803" y="36"/>
                  </a:cubicBezTo>
                  <a:cubicBezTo>
                    <a:pt x="796" y="35"/>
                    <a:pt x="796" y="35"/>
                    <a:pt x="796" y="35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9" y="36"/>
                    <a:pt x="809" y="36"/>
                    <a:pt x="809" y="36"/>
                  </a:cubicBezTo>
                  <a:cubicBezTo>
                    <a:pt x="813" y="36"/>
                    <a:pt x="813" y="36"/>
                    <a:pt x="813" y="36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4" y="35"/>
                    <a:pt x="814" y="35"/>
                    <a:pt x="814" y="35"/>
                  </a:cubicBezTo>
                  <a:cubicBezTo>
                    <a:pt x="817" y="35"/>
                    <a:pt x="817" y="35"/>
                    <a:pt x="817" y="35"/>
                  </a:cubicBezTo>
                  <a:cubicBezTo>
                    <a:pt x="806" y="33"/>
                    <a:pt x="806" y="33"/>
                    <a:pt x="806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9" y="33"/>
                    <a:pt x="809" y="33"/>
                    <a:pt x="809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30" y="30"/>
                    <a:pt x="830" y="30"/>
                    <a:pt x="830" y="30"/>
                  </a:cubicBezTo>
                  <a:cubicBezTo>
                    <a:pt x="832" y="30"/>
                    <a:pt x="832" y="30"/>
                    <a:pt x="832" y="30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822" y="29"/>
                    <a:pt x="822" y="29"/>
                    <a:pt x="822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7" y="27"/>
                    <a:pt x="827" y="27"/>
                    <a:pt x="827" y="27"/>
                  </a:cubicBezTo>
                  <a:cubicBezTo>
                    <a:pt x="834" y="29"/>
                    <a:pt x="834" y="29"/>
                    <a:pt x="834" y="29"/>
                  </a:cubicBezTo>
                  <a:cubicBezTo>
                    <a:pt x="834" y="30"/>
                    <a:pt x="834" y="30"/>
                    <a:pt x="834" y="30"/>
                  </a:cubicBezTo>
                  <a:cubicBezTo>
                    <a:pt x="842" y="30"/>
                    <a:pt x="842" y="30"/>
                    <a:pt x="842" y="30"/>
                  </a:cubicBezTo>
                  <a:cubicBezTo>
                    <a:pt x="850" y="29"/>
                    <a:pt x="850" y="29"/>
                    <a:pt x="850" y="29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6"/>
                    <a:pt x="853" y="26"/>
                    <a:pt x="853" y="26"/>
                  </a:cubicBezTo>
                  <a:cubicBezTo>
                    <a:pt x="850" y="26"/>
                    <a:pt x="850" y="26"/>
                    <a:pt x="850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3" y="25"/>
                    <a:pt x="843" y="25"/>
                    <a:pt x="843" y="25"/>
                  </a:cubicBezTo>
                  <a:cubicBezTo>
                    <a:pt x="852" y="25"/>
                    <a:pt x="852" y="25"/>
                    <a:pt x="852" y="25"/>
                  </a:cubicBezTo>
                  <a:cubicBezTo>
                    <a:pt x="856" y="26"/>
                    <a:pt x="856" y="26"/>
                    <a:pt x="856" y="26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59" y="23"/>
                    <a:pt x="859" y="23"/>
                    <a:pt x="859" y="23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2" y="23"/>
                    <a:pt x="862" y="23"/>
                    <a:pt x="862" y="23"/>
                  </a:cubicBezTo>
                  <a:cubicBezTo>
                    <a:pt x="865" y="23"/>
                    <a:pt x="865" y="23"/>
                    <a:pt x="865" y="23"/>
                  </a:cubicBezTo>
                  <a:cubicBezTo>
                    <a:pt x="867" y="23"/>
                    <a:pt x="867" y="23"/>
                    <a:pt x="867" y="23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99" y="16"/>
                    <a:pt x="899" y="16"/>
                    <a:pt x="899" y="16"/>
                  </a:cubicBezTo>
                  <a:cubicBezTo>
                    <a:pt x="906" y="16"/>
                    <a:pt x="906" y="16"/>
                    <a:pt x="906" y="16"/>
                  </a:cubicBezTo>
                  <a:cubicBezTo>
                    <a:pt x="913" y="14"/>
                    <a:pt x="913" y="14"/>
                    <a:pt x="913" y="14"/>
                  </a:cubicBezTo>
                  <a:cubicBezTo>
                    <a:pt x="910" y="13"/>
                    <a:pt x="910" y="13"/>
                    <a:pt x="910" y="13"/>
                  </a:cubicBezTo>
                  <a:cubicBezTo>
                    <a:pt x="906" y="13"/>
                    <a:pt x="906" y="13"/>
                    <a:pt x="906" y="13"/>
                  </a:cubicBezTo>
                  <a:cubicBezTo>
                    <a:pt x="895" y="14"/>
                    <a:pt x="895" y="14"/>
                    <a:pt x="895" y="14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72" y="16"/>
                    <a:pt x="872" y="16"/>
                    <a:pt x="872" y="16"/>
                  </a:cubicBezTo>
                  <a:cubicBezTo>
                    <a:pt x="869" y="16"/>
                    <a:pt x="869" y="16"/>
                    <a:pt x="869" y="16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895" y="13"/>
                    <a:pt x="895" y="13"/>
                    <a:pt x="895" y="13"/>
                  </a:cubicBezTo>
                  <a:cubicBezTo>
                    <a:pt x="893" y="13"/>
                    <a:pt x="893" y="13"/>
                    <a:pt x="893" y="13"/>
                  </a:cubicBezTo>
                  <a:cubicBezTo>
                    <a:pt x="909" y="12"/>
                    <a:pt x="909" y="12"/>
                    <a:pt x="909" y="12"/>
                  </a:cubicBezTo>
                  <a:cubicBezTo>
                    <a:pt x="920" y="12"/>
                    <a:pt x="920" y="12"/>
                    <a:pt x="920" y="1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40" y="9"/>
                    <a:pt x="940" y="9"/>
                    <a:pt x="940" y="9"/>
                  </a:cubicBezTo>
                  <a:cubicBezTo>
                    <a:pt x="945" y="7"/>
                    <a:pt x="945" y="7"/>
                    <a:pt x="945" y="7"/>
                  </a:cubicBezTo>
                  <a:cubicBezTo>
                    <a:pt x="945" y="6"/>
                    <a:pt x="945" y="6"/>
                    <a:pt x="945" y="6"/>
                  </a:cubicBezTo>
                  <a:lnTo>
                    <a:pt x="943" y="6"/>
                  </a:lnTo>
                  <a:close/>
                  <a:moveTo>
                    <a:pt x="674" y="55"/>
                  </a:moveTo>
                  <a:cubicBezTo>
                    <a:pt x="677" y="53"/>
                    <a:pt x="677" y="53"/>
                    <a:pt x="677" y="53"/>
                  </a:cubicBezTo>
                  <a:cubicBezTo>
                    <a:pt x="678" y="53"/>
                    <a:pt x="678" y="53"/>
                    <a:pt x="678" y="53"/>
                  </a:cubicBezTo>
                  <a:cubicBezTo>
                    <a:pt x="678" y="52"/>
                    <a:pt x="678" y="52"/>
                    <a:pt x="678" y="52"/>
                  </a:cubicBezTo>
                  <a:cubicBezTo>
                    <a:pt x="677" y="50"/>
                    <a:pt x="677" y="50"/>
                    <a:pt x="677" y="50"/>
                  </a:cubicBezTo>
                  <a:cubicBezTo>
                    <a:pt x="675" y="50"/>
                    <a:pt x="675" y="50"/>
                    <a:pt x="675" y="50"/>
                  </a:cubicBezTo>
                  <a:cubicBezTo>
                    <a:pt x="671" y="50"/>
                    <a:pt x="671" y="50"/>
                    <a:pt x="671" y="50"/>
                  </a:cubicBezTo>
                  <a:cubicBezTo>
                    <a:pt x="667" y="52"/>
                    <a:pt x="667" y="52"/>
                    <a:pt x="667" y="52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8" y="53"/>
                    <a:pt x="668" y="53"/>
                    <a:pt x="668" y="53"/>
                  </a:cubicBezTo>
                  <a:lnTo>
                    <a:pt x="674" y="55"/>
                  </a:lnTo>
                  <a:close/>
                  <a:moveTo>
                    <a:pt x="735" y="32"/>
                  </a:moveTo>
                  <a:cubicBezTo>
                    <a:pt x="733" y="32"/>
                    <a:pt x="733" y="32"/>
                    <a:pt x="733" y="32"/>
                  </a:cubicBezTo>
                  <a:cubicBezTo>
                    <a:pt x="731" y="30"/>
                    <a:pt x="731" y="30"/>
                    <a:pt x="731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5" y="32"/>
                    <a:pt x="725" y="32"/>
                    <a:pt x="725" y="32"/>
                  </a:cubicBezTo>
                  <a:cubicBezTo>
                    <a:pt x="723" y="32"/>
                    <a:pt x="723" y="32"/>
                    <a:pt x="723" y="32"/>
                  </a:cubicBezTo>
                  <a:cubicBezTo>
                    <a:pt x="731" y="27"/>
                    <a:pt x="731" y="27"/>
                    <a:pt x="731" y="27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5" y="26"/>
                    <a:pt x="725" y="26"/>
                    <a:pt x="725" y="26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30" y="25"/>
                    <a:pt x="730" y="25"/>
                    <a:pt x="730" y="25"/>
                  </a:cubicBezTo>
                  <a:cubicBezTo>
                    <a:pt x="730" y="23"/>
                    <a:pt x="730" y="23"/>
                    <a:pt x="730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20" y="23"/>
                    <a:pt x="720" y="23"/>
                    <a:pt x="720" y="23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4" y="22"/>
                    <a:pt x="714" y="22"/>
                    <a:pt x="714" y="22"/>
                  </a:cubicBezTo>
                  <a:cubicBezTo>
                    <a:pt x="713" y="22"/>
                    <a:pt x="713" y="22"/>
                    <a:pt x="713" y="22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07" y="16"/>
                    <a:pt x="707" y="16"/>
                    <a:pt x="707" y="16"/>
                  </a:cubicBezTo>
                  <a:cubicBezTo>
                    <a:pt x="703" y="14"/>
                    <a:pt x="703" y="14"/>
                    <a:pt x="703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2" y="16"/>
                    <a:pt x="692" y="16"/>
                    <a:pt x="692" y="16"/>
                  </a:cubicBezTo>
                  <a:cubicBezTo>
                    <a:pt x="694" y="16"/>
                    <a:pt x="694" y="16"/>
                    <a:pt x="694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695" y="17"/>
                    <a:pt x="695" y="17"/>
                    <a:pt x="695" y="17"/>
                  </a:cubicBezTo>
                  <a:cubicBezTo>
                    <a:pt x="692" y="17"/>
                    <a:pt x="692" y="17"/>
                    <a:pt x="692" y="17"/>
                  </a:cubicBezTo>
                  <a:cubicBezTo>
                    <a:pt x="691" y="17"/>
                    <a:pt x="691" y="17"/>
                    <a:pt x="691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2" y="17"/>
                    <a:pt x="682" y="17"/>
                    <a:pt x="682" y="17"/>
                  </a:cubicBezTo>
                  <a:cubicBezTo>
                    <a:pt x="681" y="19"/>
                    <a:pt x="681" y="19"/>
                    <a:pt x="681" y="19"/>
                  </a:cubicBezTo>
                  <a:cubicBezTo>
                    <a:pt x="680" y="19"/>
                    <a:pt x="680" y="19"/>
                    <a:pt x="680" y="19"/>
                  </a:cubicBezTo>
                  <a:cubicBezTo>
                    <a:pt x="682" y="20"/>
                    <a:pt x="682" y="20"/>
                    <a:pt x="682" y="20"/>
                  </a:cubicBezTo>
                  <a:cubicBezTo>
                    <a:pt x="684" y="20"/>
                    <a:pt x="684" y="20"/>
                    <a:pt x="684" y="20"/>
                  </a:cubicBezTo>
                  <a:cubicBezTo>
                    <a:pt x="685" y="22"/>
                    <a:pt x="685" y="22"/>
                    <a:pt x="685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5" y="25"/>
                    <a:pt x="665" y="25"/>
                    <a:pt x="665" y="25"/>
                  </a:cubicBezTo>
                  <a:cubicBezTo>
                    <a:pt x="668" y="25"/>
                    <a:pt x="668" y="25"/>
                    <a:pt x="668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2" y="26"/>
                    <a:pt x="672" y="26"/>
                    <a:pt x="672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7" y="27"/>
                    <a:pt x="677" y="27"/>
                    <a:pt x="677" y="27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4" y="26"/>
                    <a:pt x="664" y="26"/>
                    <a:pt x="664" y="26"/>
                  </a:cubicBezTo>
                  <a:cubicBezTo>
                    <a:pt x="661" y="26"/>
                    <a:pt x="661" y="26"/>
                    <a:pt x="661" y="26"/>
                  </a:cubicBezTo>
                  <a:cubicBezTo>
                    <a:pt x="660" y="27"/>
                    <a:pt x="660" y="27"/>
                    <a:pt x="660" y="27"/>
                  </a:cubicBezTo>
                  <a:cubicBezTo>
                    <a:pt x="660" y="29"/>
                    <a:pt x="660" y="29"/>
                    <a:pt x="660" y="29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58" y="32"/>
                    <a:pt x="658" y="32"/>
                    <a:pt x="658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5" y="33"/>
                    <a:pt x="665" y="33"/>
                    <a:pt x="665" y="33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2" y="33"/>
                    <a:pt x="672" y="33"/>
                    <a:pt x="672" y="33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75" y="33"/>
                    <a:pt x="675" y="33"/>
                    <a:pt x="675" y="33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685" y="32"/>
                    <a:pt x="685" y="32"/>
                    <a:pt x="685" y="32"/>
                  </a:cubicBezTo>
                  <a:cubicBezTo>
                    <a:pt x="681" y="33"/>
                    <a:pt x="681" y="33"/>
                    <a:pt x="681" y="33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80" y="35"/>
                    <a:pt x="680" y="35"/>
                    <a:pt x="680" y="35"/>
                  </a:cubicBezTo>
                  <a:cubicBezTo>
                    <a:pt x="671" y="35"/>
                    <a:pt x="671" y="35"/>
                    <a:pt x="671" y="35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64" y="37"/>
                    <a:pt x="664" y="37"/>
                    <a:pt x="664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4" y="39"/>
                    <a:pt x="664" y="39"/>
                    <a:pt x="664" y="39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70" y="40"/>
                    <a:pt x="670" y="40"/>
                    <a:pt x="670" y="40"/>
                  </a:cubicBezTo>
                  <a:cubicBezTo>
                    <a:pt x="672" y="40"/>
                    <a:pt x="672" y="40"/>
                    <a:pt x="672" y="40"/>
                  </a:cubicBezTo>
                  <a:cubicBezTo>
                    <a:pt x="677" y="40"/>
                    <a:pt x="677" y="40"/>
                    <a:pt x="677" y="40"/>
                  </a:cubicBezTo>
                  <a:cubicBezTo>
                    <a:pt x="672" y="42"/>
                    <a:pt x="672" y="42"/>
                    <a:pt x="672" y="42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70" y="43"/>
                    <a:pt x="670" y="43"/>
                    <a:pt x="670" y="43"/>
                  </a:cubicBezTo>
                  <a:cubicBezTo>
                    <a:pt x="674" y="45"/>
                    <a:pt x="674" y="45"/>
                    <a:pt x="674" y="45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82" y="45"/>
                    <a:pt x="682" y="45"/>
                    <a:pt x="682" y="45"/>
                  </a:cubicBezTo>
                  <a:cubicBezTo>
                    <a:pt x="684" y="45"/>
                    <a:pt x="684" y="45"/>
                    <a:pt x="684" y="45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5" y="43"/>
                    <a:pt x="685" y="43"/>
                    <a:pt x="685" y="43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2"/>
                    <a:pt x="690" y="42"/>
                    <a:pt x="690" y="42"/>
                  </a:cubicBezTo>
                  <a:cubicBezTo>
                    <a:pt x="690" y="40"/>
                    <a:pt x="690" y="40"/>
                    <a:pt x="690" y="40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1" y="43"/>
                    <a:pt x="691" y="43"/>
                    <a:pt x="691" y="43"/>
                  </a:cubicBezTo>
                  <a:cubicBezTo>
                    <a:pt x="694" y="45"/>
                    <a:pt x="694" y="45"/>
                    <a:pt x="694" y="45"/>
                  </a:cubicBezTo>
                  <a:cubicBezTo>
                    <a:pt x="695" y="45"/>
                    <a:pt x="695" y="45"/>
                    <a:pt x="695" y="45"/>
                  </a:cubicBezTo>
                  <a:cubicBezTo>
                    <a:pt x="698" y="43"/>
                    <a:pt x="698" y="43"/>
                    <a:pt x="698" y="43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1" y="40"/>
                    <a:pt x="701" y="40"/>
                    <a:pt x="701" y="40"/>
                  </a:cubicBezTo>
                  <a:cubicBezTo>
                    <a:pt x="704" y="42"/>
                    <a:pt x="704" y="42"/>
                    <a:pt x="704" y="42"/>
                  </a:cubicBezTo>
                  <a:cubicBezTo>
                    <a:pt x="707" y="40"/>
                    <a:pt x="707" y="40"/>
                    <a:pt x="707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10" y="37"/>
                    <a:pt x="710" y="37"/>
                    <a:pt x="710" y="37"/>
                  </a:cubicBezTo>
                  <a:cubicBezTo>
                    <a:pt x="714" y="36"/>
                    <a:pt x="714" y="36"/>
                    <a:pt x="714" y="36"/>
                  </a:cubicBezTo>
                  <a:cubicBezTo>
                    <a:pt x="711" y="37"/>
                    <a:pt x="711" y="37"/>
                    <a:pt x="711" y="37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11" y="40"/>
                    <a:pt x="711" y="40"/>
                    <a:pt x="711" y="40"/>
                  </a:cubicBezTo>
                  <a:cubicBezTo>
                    <a:pt x="714" y="39"/>
                    <a:pt x="714" y="39"/>
                    <a:pt x="714" y="39"/>
                  </a:cubicBezTo>
                  <a:cubicBezTo>
                    <a:pt x="718" y="37"/>
                    <a:pt x="718" y="37"/>
                    <a:pt x="718" y="37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724" y="36"/>
                    <a:pt x="724" y="36"/>
                    <a:pt x="724" y="36"/>
                  </a:cubicBezTo>
                  <a:cubicBezTo>
                    <a:pt x="728" y="35"/>
                    <a:pt x="728" y="35"/>
                    <a:pt x="728" y="35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2"/>
                    <a:pt x="737" y="32"/>
                    <a:pt x="737" y="32"/>
                  </a:cubicBezTo>
                  <a:lnTo>
                    <a:pt x="735" y="32"/>
                  </a:lnTo>
                  <a:close/>
                  <a:moveTo>
                    <a:pt x="707" y="156"/>
                  </a:moveTo>
                  <a:cubicBezTo>
                    <a:pt x="708" y="158"/>
                    <a:pt x="708" y="158"/>
                    <a:pt x="708" y="158"/>
                  </a:cubicBezTo>
                  <a:cubicBezTo>
                    <a:pt x="714" y="158"/>
                    <a:pt x="714" y="158"/>
                    <a:pt x="714" y="15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718" y="156"/>
                    <a:pt x="718" y="156"/>
                    <a:pt x="718" y="156"/>
                  </a:cubicBezTo>
                  <a:cubicBezTo>
                    <a:pt x="717" y="155"/>
                    <a:pt x="717" y="155"/>
                    <a:pt x="717" y="155"/>
                  </a:cubicBezTo>
                  <a:cubicBezTo>
                    <a:pt x="714" y="155"/>
                    <a:pt x="714" y="155"/>
                    <a:pt x="714" y="155"/>
                  </a:cubicBezTo>
                  <a:cubicBezTo>
                    <a:pt x="713" y="155"/>
                    <a:pt x="713" y="155"/>
                    <a:pt x="713" y="155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0" y="155"/>
                    <a:pt x="710" y="155"/>
                    <a:pt x="710" y="155"/>
                  </a:cubicBezTo>
                  <a:cubicBezTo>
                    <a:pt x="707" y="155"/>
                    <a:pt x="707" y="155"/>
                    <a:pt x="707" y="155"/>
                  </a:cubicBezTo>
                  <a:lnTo>
                    <a:pt x="707" y="156"/>
                  </a:lnTo>
                  <a:close/>
                  <a:moveTo>
                    <a:pt x="701" y="141"/>
                  </a:moveTo>
                  <a:cubicBezTo>
                    <a:pt x="701" y="139"/>
                    <a:pt x="701" y="139"/>
                    <a:pt x="701" y="139"/>
                  </a:cubicBezTo>
                  <a:cubicBezTo>
                    <a:pt x="698" y="139"/>
                    <a:pt x="698" y="139"/>
                    <a:pt x="698" y="139"/>
                  </a:cubicBezTo>
                  <a:cubicBezTo>
                    <a:pt x="697" y="139"/>
                    <a:pt x="697" y="139"/>
                    <a:pt x="697" y="139"/>
                  </a:cubicBezTo>
                  <a:cubicBezTo>
                    <a:pt x="695" y="141"/>
                    <a:pt x="695" y="141"/>
                    <a:pt x="695" y="141"/>
                  </a:cubicBezTo>
                  <a:cubicBezTo>
                    <a:pt x="695" y="142"/>
                    <a:pt x="695" y="142"/>
                    <a:pt x="695" y="142"/>
                  </a:cubicBezTo>
                  <a:cubicBezTo>
                    <a:pt x="698" y="142"/>
                    <a:pt x="698" y="142"/>
                    <a:pt x="698" y="142"/>
                  </a:cubicBezTo>
                  <a:lnTo>
                    <a:pt x="701" y="141"/>
                  </a:lnTo>
                  <a:close/>
                  <a:moveTo>
                    <a:pt x="746" y="235"/>
                  </a:moveTo>
                  <a:cubicBezTo>
                    <a:pt x="748" y="235"/>
                    <a:pt x="748" y="235"/>
                    <a:pt x="748" y="235"/>
                  </a:cubicBezTo>
                  <a:cubicBezTo>
                    <a:pt x="750" y="232"/>
                    <a:pt x="750" y="232"/>
                    <a:pt x="750" y="232"/>
                  </a:cubicBezTo>
                  <a:cubicBezTo>
                    <a:pt x="747" y="231"/>
                    <a:pt x="747" y="231"/>
                    <a:pt x="747" y="231"/>
                  </a:cubicBezTo>
                  <a:cubicBezTo>
                    <a:pt x="744" y="231"/>
                    <a:pt x="744" y="231"/>
                    <a:pt x="744" y="231"/>
                  </a:cubicBezTo>
                  <a:cubicBezTo>
                    <a:pt x="743" y="232"/>
                    <a:pt x="743" y="232"/>
                    <a:pt x="743" y="232"/>
                  </a:cubicBezTo>
                  <a:cubicBezTo>
                    <a:pt x="744" y="234"/>
                    <a:pt x="744" y="234"/>
                    <a:pt x="744" y="234"/>
                  </a:cubicBezTo>
                  <a:lnTo>
                    <a:pt x="746" y="235"/>
                  </a:lnTo>
                  <a:close/>
                  <a:moveTo>
                    <a:pt x="710" y="149"/>
                  </a:moveTo>
                  <a:cubicBezTo>
                    <a:pt x="711" y="148"/>
                    <a:pt x="711" y="148"/>
                    <a:pt x="711" y="148"/>
                  </a:cubicBezTo>
                  <a:cubicBezTo>
                    <a:pt x="710" y="148"/>
                    <a:pt x="710" y="148"/>
                    <a:pt x="710" y="148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07" y="148"/>
                    <a:pt x="707" y="148"/>
                    <a:pt x="707" y="148"/>
                  </a:cubicBezTo>
                  <a:cubicBezTo>
                    <a:pt x="707" y="151"/>
                    <a:pt x="707" y="151"/>
                    <a:pt x="707" y="151"/>
                  </a:cubicBezTo>
                  <a:cubicBezTo>
                    <a:pt x="707" y="152"/>
                    <a:pt x="707" y="152"/>
                    <a:pt x="707" y="152"/>
                  </a:cubicBezTo>
                  <a:cubicBezTo>
                    <a:pt x="710" y="151"/>
                    <a:pt x="710" y="151"/>
                    <a:pt x="710" y="151"/>
                  </a:cubicBezTo>
                  <a:lnTo>
                    <a:pt x="710" y="149"/>
                  </a:lnTo>
                  <a:close/>
                  <a:moveTo>
                    <a:pt x="622" y="132"/>
                  </a:moveTo>
                  <a:cubicBezTo>
                    <a:pt x="618" y="131"/>
                    <a:pt x="618" y="131"/>
                    <a:pt x="618" y="131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21" y="133"/>
                    <a:pt x="621" y="133"/>
                    <a:pt x="621" y="133"/>
                  </a:cubicBezTo>
                  <a:lnTo>
                    <a:pt x="622" y="132"/>
                  </a:lnTo>
                  <a:close/>
                  <a:moveTo>
                    <a:pt x="601" y="154"/>
                  </a:moveTo>
                  <a:cubicBezTo>
                    <a:pt x="599" y="156"/>
                    <a:pt x="599" y="156"/>
                    <a:pt x="599" y="156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2" y="152"/>
                    <a:pt x="602" y="152"/>
                    <a:pt x="602" y="152"/>
                  </a:cubicBezTo>
                  <a:lnTo>
                    <a:pt x="601" y="154"/>
                  </a:lnTo>
                  <a:close/>
                  <a:moveTo>
                    <a:pt x="649" y="207"/>
                  </a:moveTo>
                  <a:cubicBezTo>
                    <a:pt x="647" y="208"/>
                    <a:pt x="647" y="208"/>
                    <a:pt x="647" y="208"/>
                  </a:cubicBezTo>
                  <a:cubicBezTo>
                    <a:pt x="647" y="209"/>
                    <a:pt x="647" y="209"/>
                    <a:pt x="647" y="209"/>
                  </a:cubicBezTo>
                  <a:cubicBezTo>
                    <a:pt x="648" y="209"/>
                    <a:pt x="648" y="209"/>
                    <a:pt x="648" y="209"/>
                  </a:cubicBezTo>
                  <a:cubicBezTo>
                    <a:pt x="651" y="211"/>
                    <a:pt x="651" y="211"/>
                    <a:pt x="651" y="211"/>
                  </a:cubicBezTo>
                  <a:cubicBezTo>
                    <a:pt x="652" y="209"/>
                    <a:pt x="652" y="209"/>
                    <a:pt x="652" y="209"/>
                  </a:cubicBezTo>
                  <a:cubicBezTo>
                    <a:pt x="651" y="209"/>
                    <a:pt x="651" y="209"/>
                    <a:pt x="651" y="209"/>
                  </a:cubicBezTo>
                  <a:cubicBezTo>
                    <a:pt x="651" y="208"/>
                    <a:pt x="651" y="208"/>
                    <a:pt x="651" y="208"/>
                  </a:cubicBezTo>
                  <a:lnTo>
                    <a:pt x="649" y="207"/>
                  </a:lnTo>
                  <a:close/>
                  <a:moveTo>
                    <a:pt x="695" y="386"/>
                  </a:moveTo>
                  <a:cubicBezTo>
                    <a:pt x="691" y="384"/>
                    <a:pt x="691" y="384"/>
                    <a:pt x="691" y="384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82" y="383"/>
                    <a:pt x="682" y="383"/>
                    <a:pt x="682" y="383"/>
                  </a:cubicBezTo>
                  <a:cubicBezTo>
                    <a:pt x="681" y="383"/>
                    <a:pt x="681" y="383"/>
                    <a:pt x="681" y="383"/>
                  </a:cubicBezTo>
                  <a:cubicBezTo>
                    <a:pt x="678" y="383"/>
                    <a:pt x="678" y="383"/>
                    <a:pt x="678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7" y="390"/>
                    <a:pt x="687" y="390"/>
                    <a:pt x="687" y="390"/>
                  </a:cubicBezTo>
                  <a:cubicBezTo>
                    <a:pt x="692" y="393"/>
                    <a:pt x="692" y="393"/>
                    <a:pt x="692" y="393"/>
                  </a:cubicBezTo>
                  <a:cubicBezTo>
                    <a:pt x="700" y="393"/>
                    <a:pt x="700" y="393"/>
                    <a:pt x="700" y="393"/>
                  </a:cubicBezTo>
                  <a:cubicBezTo>
                    <a:pt x="703" y="393"/>
                    <a:pt x="703" y="393"/>
                    <a:pt x="703" y="39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01" y="389"/>
                    <a:pt x="701" y="389"/>
                    <a:pt x="701" y="389"/>
                  </a:cubicBezTo>
                  <a:lnTo>
                    <a:pt x="695" y="386"/>
                  </a:lnTo>
                  <a:close/>
                  <a:moveTo>
                    <a:pt x="727" y="379"/>
                  </a:moveTo>
                  <a:cubicBezTo>
                    <a:pt x="728" y="377"/>
                    <a:pt x="728" y="377"/>
                    <a:pt x="728" y="377"/>
                  </a:cubicBezTo>
                  <a:cubicBezTo>
                    <a:pt x="731" y="376"/>
                    <a:pt x="731" y="376"/>
                    <a:pt x="731" y="376"/>
                  </a:cubicBezTo>
                  <a:cubicBezTo>
                    <a:pt x="733" y="374"/>
                    <a:pt x="733" y="374"/>
                    <a:pt x="733" y="374"/>
                  </a:cubicBezTo>
                  <a:cubicBezTo>
                    <a:pt x="737" y="371"/>
                    <a:pt x="737" y="371"/>
                    <a:pt x="737" y="371"/>
                  </a:cubicBezTo>
                  <a:cubicBezTo>
                    <a:pt x="740" y="370"/>
                    <a:pt x="740" y="370"/>
                    <a:pt x="740" y="370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41" y="370"/>
                    <a:pt x="741" y="370"/>
                    <a:pt x="741" y="370"/>
                  </a:cubicBezTo>
                  <a:cubicBezTo>
                    <a:pt x="741" y="369"/>
                    <a:pt x="741" y="369"/>
                    <a:pt x="741" y="369"/>
                  </a:cubicBezTo>
                  <a:cubicBezTo>
                    <a:pt x="743" y="367"/>
                    <a:pt x="743" y="367"/>
                    <a:pt x="743" y="367"/>
                  </a:cubicBezTo>
                  <a:cubicBezTo>
                    <a:pt x="746" y="366"/>
                    <a:pt x="746" y="366"/>
                    <a:pt x="746" y="366"/>
                  </a:cubicBezTo>
                  <a:cubicBezTo>
                    <a:pt x="746" y="364"/>
                    <a:pt x="746" y="364"/>
                    <a:pt x="746" y="364"/>
                  </a:cubicBezTo>
                  <a:cubicBezTo>
                    <a:pt x="750" y="364"/>
                    <a:pt x="750" y="364"/>
                    <a:pt x="750" y="364"/>
                  </a:cubicBezTo>
                  <a:cubicBezTo>
                    <a:pt x="753" y="364"/>
                    <a:pt x="753" y="364"/>
                    <a:pt x="753" y="364"/>
                  </a:cubicBezTo>
                  <a:cubicBezTo>
                    <a:pt x="758" y="361"/>
                    <a:pt x="758" y="361"/>
                    <a:pt x="758" y="361"/>
                  </a:cubicBezTo>
                  <a:cubicBezTo>
                    <a:pt x="761" y="363"/>
                    <a:pt x="761" y="363"/>
                    <a:pt x="761" y="363"/>
                  </a:cubicBezTo>
                  <a:cubicBezTo>
                    <a:pt x="766" y="363"/>
                    <a:pt x="766" y="363"/>
                    <a:pt x="766" y="363"/>
                  </a:cubicBezTo>
                  <a:cubicBezTo>
                    <a:pt x="771" y="359"/>
                    <a:pt x="771" y="359"/>
                    <a:pt x="771" y="359"/>
                  </a:cubicBezTo>
                  <a:cubicBezTo>
                    <a:pt x="778" y="356"/>
                    <a:pt x="778" y="356"/>
                    <a:pt x="778" y="356"/>
                  </a:cubicBezTo>
                  <a:cubicBezTo>
                    <a:pt x="781" y="354"/>
                    <a:pt x="781" y="354"/>
                    <a:pt x="781" y="354"/>
                  </a:cubicBezTo>
                  <a:cubicBezTo>
                    <a:pt x="781" y="351"/>
                    <a:pt x="781" y="351"/>
                    <a:pt x="781" y="351"/>
                  </a:cubicBezTo>
                  <a:cubicBezTo>
                    <a:pt x="778" y="350"/>
                    <a:pt x="778" y="350"/>
                    <a:pt x="778" y="350"/>
                  </a:cubicBezTo>
                  <a:cubicBezTo>
                    <a:pt x="783" y="350"/>
                    <a:pt x="783" y="350"/>
                    <a:pt x="783" y="350"/>
                  </a:cubicBezTo>
                  <a:cubicBezTo>
                    <a:pt x="783" y="349"/>
                    <a:pt x="783" y="349"/>
                    <a:pt x="783" y="349"/>
                  </a:cubicBezTo>
                  <a:cubicBezTo>
                    <a:pt x="780" y="349"/>
                    <a:pt x="780" y="349"/>
                    <a:pt x="780" y="349"/>
                  </a:cubicBezTo>
                  <a:cubicBezTo>
                    <a:pt x="776" y="347"/>
                    <a:pt x="776" y="347"/>
                    <a:pt x="776" y="347"/>
                  </a:cubicBezTo>
                  <a:cubicBezTo>
                    <a:pt x="778" y="347"/>
                    <a:pt x="778" y="347"/>
                    <a:pt x="778" y="347"/>
                  </a:cubicBezTo>
                  <a:cubicBezTo>
                    <a:pt x="780" y="347"/>
                    <a:pt x="780" y="347"/>
                    <a:pt x="780" y="347"/>
                  </a:cubicBezTo>
                  <a:cubicBezTo>
                    <a:pt x="783" y="347"/>
                    <a:pt x="783" y="347"/>
                    <a:pt x="783" y="347"/>
                  </a:cubicBezTo>
                  <a:cubicBezTo>
                    <a:pt x="783" y="346"/>
                    <a:pt x="783" y="346"/>
                    <a:pt x="783" y="346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81" y="344"/>
                    <a:pt x="781" y="344"/>
                    <a:pt x="781" y="344"/>
                  </a:cubicBezTo>
                  <a:cubicBezTo>
                    <a:pt x="783" y="344"/>
                    <a:pt x="783" y="344"/>
                    <a:pt x="783" y="344"/>
                  </a:cubicBezTo>
                  <a:cubicBezTo>
                    <a:pt x="784" y="344"/>
                    <a:pt x="784" y="344"/>
                    <a:pt x="784" y="344"/>
                  </a:cubicBezTo>
                  <a:cubicBezTo>
                    <a:pt x="783" y="343"/>
                    <a:pt x="783" y="343"/>
                    <a:pt x="783" y="343"/>
                  </a:cubicBezTo>
                  <a:cubicBezTo>
                    <a:pt x="781" y="341"/>
                    <a:pt x="781" y="341"/>
                    <a:pt x="781" y="341"/>
                  </a:cubicBezTo>
                  <a:cubicBezTo>
                    <a:pt x="784" y="341"/>
                    <a:pt x="784" y="341"/>
                    <a:pt x="784" y="341"/>
                  </a:cubicBezTo>
                  <a:cubicBezTo>
                    <a:pt x="786" y="340"/>
                    <a:pt x="786" y="340"/>
                    <a:pt x="786" y="340"/>
                  </a:cubicBezTo>
                  <a:cubicBezTo>
                    <a:pt x="787" y="337"/>
                    <a:pt x="787" y="337"/>
                    <a:pt x="787" y="337"/>
                  </a:cubicBezTo>
                  <a:cubicBezTo>
                    <a:pt x="786" y="337"/>
                    <a:pt x="786" y="337"/>
                    <a:pt x="786" y="337"/>
                  </a:cubicBezTo>
                  <a:cubicBezTo>
                    <a:pt x="784" y="337"/>
                    <a:pt x="784" y="337"/>
                    <a:pt x="784" y="337"/>
                  </a:cubicBezTo>
                  <a:cubicBezTo>
                    <a:pt x="784" y="336"/>
                    <a:pt x="784" y="336"/>
                    <a:pt x="784" y="336"/>
                  </a:cubicBezTo>
                  <a:cubicBezTo>
                    <a:pt x="784" y="334"/>
                    <a:pt x="784" y="334"/>
                    <a:pt x="784" y="334"/>
                  </a:cubicBezTo>
                  <a:cubicBezTo>
                    <a:pt x="783" y="334"/>
                    <a:pt x="783" y="334"/>
                    <a:pt x="783" y="334"/>
                  </a:cubicBezTo>
                  <a:cubicBezTo>
                    <a:pt x="780" y="333"/>
                    <a:pt x="780" y="333"/>
                    <a:pt x="780" y="333"/>
                  </a:cubicBezTo>
                  <a:cubicBezTo>
                    <a:pt x="781" y="333"/>
                    <a:pt x="781" y="333"/>
                    <a:pt x="781" y="333"/>
                  </a:cubicBezTo>
                  <a:cubicBezTo>
                    <a:pt x="781" y="331"/>
                    <a:pt x="781" y="331"/>
                    <a:pt x="781" y="331"/>
                  </a:cubicBezTo>
                  <a:cubicBezTo>
                    <a:pt x="778" y="333"/>
                    <a:pt x="778" y="333"/>
                    <a:pt x="778" y="333"/>
                  </a:cubicBezTo>
                  <a:cubicBezTo>
                    <a:pt x="777" y="333"/>
                    <a:pt x="777" y="333"/>
                    <a:pt x="777" y="333"/>
                  </a:cubicBezTo>
                  <a:cubicBezTo>
                    <a:pt x="774" y="334"/>
                    <a:pt x="774" y="334"/>
                    <a:pt x="774" y="334"/>
                  </a:cubicBezTo>
                  <a:cubicBezTo>
                    <a:pt x="773" y="336"/>
                    <a:pt x="773" y="336"/>
                    <a:pt x="773" y="336"/>
                  </a:cubicBezTo>
                  <a:cubicBezTo>
                    <a:pt x="773" y="334"/>
                    <a:pt x="773" y="334"/>
                    <a:pt x="773" y="334"/>
                  </a:cubicBezTo>
                  <a:cubicBezTo>
                    <a:pt x="770" y="334"/>
                    <a:pt x="770" y="334"/>
                    <a:pt x="770" y="334"/>
                  </a:cubicBezTo>
                  <a:cubicBezTo>
                    <a:pt x="777" y="331"/>
                    <a:pt x="777" y="331"/>
                    <a:pt x="777" y="331"/>
                  </a:cubicBezTo>
                  <a:cubicBezTo>
                    <a:pt x="776" y="328"/>
                    <a:pt x="776" y="328"/>
                    <a:pt x="776" y="32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67" y="326"/>
                    <a:pt x="767" y="326"/>
                    <a:pt x="767" y="326"/>
                  </a:cubicBezTo>
                  <a:cubicBezTo>
                    <a:pt x="766" y="326"/>
                    <a:pt x="766" y="326"/>
                    <a:pt x="766" y="326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3" y="324"/>
                    <a:pt x="773" y="324"/>
                    <a:pt x="773" y="324"/>
                  </a:cubicBezTo>
                  <a:cubicBezTo>
                    <a:pt x="776" y="323"/>
                    <a:pt x="776" y="323"/>
                    <a:pt x="776" y="323"/>
                  </a:cubicBezTo>
                  <a:cubicBezTo>
                    <a:pt x="778" y="321"/>
                    <a:pt x="778" y="321"/>
                    <a:pt x="778" y="32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4" y="320"/>
                    <a:pt x="774" y="320"/>
                    <a:pt x="774" y="320"/>
                  </a:cubicBezTo>
                  <a:cubicBezTo>
                    <a:pt x="768" y="318"/>
                    <a:pt x="768" y="318"/>
                    <a:pt x="768" y="318"/>
                  </a:cubicBezTo>
                  <a:cubicBezTo>
                    <a:pt x="766" y="317"/>
                    <a:pt x="766" y="317"/>
                    <a:pt x="766" y="317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4" y="316"/>
                    <a:pt x="764" y="316"/>
                    <a:pt x="764" y="316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763" y="313"/>
                    <a:pt x="763" y="313"/>
                    <a:pt x="763" y="313"/>
                  </a:cubicBezTo>
                  <a:cubicBezTo>
                    <a:pt x="760" y="314"/>
                    <a:pt x="760" y="314"/>
                    <a:pt x="760" y="314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7" y="314"/>
                    <a:pt x="757" y="314"/>
                    <a:pt x="757" y="314"/>
                  </a:cubicBezTo>
                  <a:cubicBezTo>
                    <a:pt x="757" y="311"/>
                    <a:pt x="757" y="311"/>
                    <a:pt x="757" y="311"/>
                  </a:cubicBezTo>
                  <a:cubicBezTo>
                    <a:pt x="751" y="316"/>
                    <a:pt x="751" y="316"/>
                    <a:pt x="751" y="316"/>
                  </a:cubicBezTo>
                  <a:cubicBezTo>
                    <a:pt x="753" y="314"/>
                    <a:pt x="753" y="314"/>
                    <a:pt x="753" y="314"/>
                  </a:cubicBezTo>
                  <a:cubicBezTo>
                    <a:pt x="754" y="313"/>
                    <a:pt x="754" y="313"/>
                    <a:pt x="754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50" y="314"/>
                    <a:pt x="750" y="314"/>
                    <a:pt x="750" y="314"/>
                  </a:cubicBezTo>
                  <a:cubicBezTo>
                    <a:pt x="747" y="316"/>
                    <a:pt x="747" y="316"/>
                    <a:pt x="747" y="316"/>
                  </a:cubicBezTo>
                  <a:cubicBezTo>
                    <a:pt x="748" y="314"/>
                    <a:pt x="748" y="314"/>
                    <a:pt x="748" y="314"/>
                  </a:cubicBezTo>
                  <a:cubicBezTo>
                    <a:pt x="751" y="311"/>
                    <a:pt x="751" y="311"/>
                    <a:pt x="751" y="311"/>
                  </a:cubicBezTo>
                  <a:cubicBezTo>
                    <a:pt x="753" y="310"/>
                    <a:pt x="753" y="310"/>
                    <a:pt x="753" y="310"/>
                  </a:cubicBezTo>
                  <a:cubicBezTo>
                    <a:pt x="753" y="308"/>
                    <a:pt x="753" y="308"/>
                    <a:pt x="753" y="308"/>
                  </a:cubicBezTo>
                  <a:cubicBezTo>
                    <a:pt x="754" y="306"/>
                    <a:pt x="754" y="306"/>
                    <a:pt x="754" y="306"/>
                  </a:cubicBezTo>
                  <a:cubicBezTo>
                    <a:pt x="753" y="307"/>
                    <a:pt x="753" y="307"/>
                    <a:pt x="753" y="30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8" y="307"/>
                    <a:pt x="748" y="307"/>
                    <a:pt x="748" y="307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47" y="304"/>
                    <a:pt x="747" y="304"/>
                    <a:pt x="747" y="304"/>
                  </a:cubicBezTo>
                  <a:cubicBezTo>
                    <a:pt x="748" y="304"/>
                    <a:pt x="748" y="304"/>
                    <a:pt x="748" y="30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41" y="300"/>
                    <a:pt x="741" y="300"/>
                    <a:pt x="741" y="300"/>
                  </a:cubicBezTo>
                  <a:cubicBezTo>
                    <a:pt x="743" y="300"/>
                    <a:pt x="743" y="300"/>
                    <a:pt x="743" y="300"/>
                  </a:cubicBezTo>
                  <a:cubicBezTo>
                    <a:pt x="744" y="298"/>
                    <a:pt x="744" y="298"/>
                    <a:pt x="744" y="298"/>
                  </a:cubicBezTo>
                  <a:cubicBezTo>
                    <a:pt x="741" y="297"/>
                    <a:pt x="741" y="297"/>
                    <a:pt x="741" y="297"/>
                  </a:cubicBezTo>
                  <a:cubicBezTo>
                    <a:pt x="744" y="297"/>
                    <a:pt x="744" y="297"/>
                    <a:pt x="744" y="297"/>
                  </a:cubicBezTo>
                  <a:cubicBezTo>
                    <a:pt x="746" y="295"/>
                    <a:pt x="746" y="295"/>
                    <a:pt x="746" y="295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1" y="294"/>
                    <a:pt x="741" y="294"/>
                    <a:pt x="741" y="294"/>
                  </a:cubicBezTo>
                  <a:cubicBezTo>
                    <a:pt x="744" y="294"/>
                    <a:pt x="744" y="294"/>
                    <a:pt x="744" y="294"/>
                  </a:cubicBezTo>
                  <a:cubicBezTo>
                    <a:pt x="746" y="294"/>
                    <a:pt x="746" y="294"/>
                    <a:pt x="746" y="294"/>
                  </a:cubicBezTo>
                  <a:cubicBezTo>
                    <a:pt x="748" y="291"/>
                    <a:pt x="748" y="291"/>
                    <a:pt x="748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3" y="291"/>
                    <a:pt x="753" y="291"/>
                  </a:cubicBezTo>
                  <a:cubicBezTo>
                    <a:pt x="753" y="290"/>
                    <a:pt x="753" y="290"/>
                    <a:pt x="753" y="290"/>
                  </a:cubicBezTo>
                  <a:cubicBezTo>
                    <a:pt x="751" y="288"/>
                    <a:pt x="751" y="288"/>
                    <a:pt x="751" y="288"/>
                  </a:cubicBezTo>
                  <a:cubicBezTo>
                    <a:pt x="750" y="288"/>
                    <a:pt x="750" y="288"/>
                    <a:pt x="750" y="288"/>
                  </a:cubicBezTo>
                  <a:cubicBezTo>
                    <a:pt x="748" y="287"/>
                    <a:pt x="748" y="287"/>
                    <a:pt x="748" y="287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4" y="284"/>
                    <a:pt x="744" y="284"/>
                    <a:pt x="744" y="284"/>
                  </a:cubicBezTo>
                  <a:cubicBezTo>
                    <a:pt x="747" y="284"/>
                    <a:pt x="747" y="284"/>
                    <a:pt x="747" y="284"/>
                  </a:cubicBezTo>
                  <a:cubicBezTo>
                    <a:pt x="750" y="283"/>
                    <a:pt x="750" y="283"/>
                    <a:pt x="750" y="283"/>
                  </a:cubicBezTo>
                  <a:cubicBezTo>
                    <a:pt x="750" y="281"/>
                    <a:pt x="750" y="281"/>
                    <a:pt x="750" y="281"/>
                  </a:cubicBezTo>
                  <a:cubicBezTo>
                    <a:pt x="750" y="280"/>
                    <a:pt x="750" y="280"/>
                    <a:pt x="750" y="280"/>
                  </a:cubicBezTo>
                  <a:cubicBezTo>
                    <a:pt x="750" y="278"/>
                    <a:pt x="750" y="278"/>
                    <a:pt x="750" y="27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47" y="278"/>
                    <a:pt x="747" y="278"/>
                    <a:pt x="747" y="278"/>
                  </a:cubicBezTo>
                  <a:cubicBezTo>
                    <a:pt x="746" y="278"/>
                    <a:pt x="746" y="278"/>
                    <a:pt x="746" y="278"/>
                  </a:cubicBezTo>
                  <a:cubicBezTo>
                    <a:pt x="748" y="277"/>
                    <a:pt x="748" y="277"/>
                    <a:pt x="748" y="277"/>
                  </a:cubicBezTo>
                  <a:cubicBezTo>
                    <a:pt x="747" y="277"/>
                    <a:pt x="747" y="277"/>
                    <a:pt x="747" y="277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46" y="275"/>
                    <a:pt x="746" y="275"/>
                    <a:pt x="746" y="275"/>
                  </a:cubicBezTo>
                  <a:cubicBezTo>
                    <a:pt x="747" y="274"/>
                    <a:pt x="747" y="274"/>
                    <a:pt x="747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8" y="271"/>
                    <a:pt x="748" y="271"/>
                    <a:pt x="748" y="271"/>
                  </a:cubicBezTo>
                  <a:cubicBezTo>
                    <a:pt x="746" y="271"/>
                    <a:pt x="746" y="271"/>
                    <a:pt x="746" y="271"/>
                  </a:cubicBezTo>
                  <a:cubicBezTo>
                    <a:pt x="743" y="273"/>
                    <a:pt x="743" y="273"/>
                    <a:pt x="743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271"/>
                    <a:pt x="741" y="271"/>
                    <a:pt x="741" y="271"/>
                  </a:cubicBezTo>
                  <a:cubicBezTo>
                    <a:pt x="744" y="271"/>
                    <a:pt x="744" y="271"/>
                    <a:pt x="744" y="271"/>
                  </a:cubicBezTo>
                  <a:cubicBezTo>
                    <a:pt x="747" y="270"/>
                    <a:pt x="747" y="270"/>
                    <a:pt x="747" y="270"/>
                  </a:cubicBezTo>
                  <a:cubicBezTo>
                    <a:pt x="747" y="268"/>
                    <a:pt x="747" y="268"/>
                    <a:pt x="747" y="268"/>
                  </a:cubicBezTo>
                  <a:cubicBezTo>
                    <a:pt x="748" y="268"/>
                    <a:pt x="748" y="268"/>
                    <a:pt x="748" y="268"/>
                  </a:cubicBezTo>
                  <a:cubicBezTo>
                    <a:pt x="747" y="267"/>
                    <a:pt x="747" y="267"/>
                    <a:pt x="747" y="267"/>
                  </a:cubicBezTo>
                  <a:cubicBezTo>
                    <a:pt x="744" y="267"/>
                    <a:pt x="744" y="267"/>
                    <a:pt x="744" y="267"/>
                  </a:cubicBezTo>
                  <a:cubicBezTo>
                    <a:pt x="747" y="265"/>
                    <a:pt x="747" y="265"/>
                    <a:pt x="747" y="265"/>
                  </a:cubicBezTo>
                  <a:cubicBezTo>
                    <a:pt x="746" y="265"/>
                    <a:pt x="746" y="265"/>
                    <a:pt x="746" y="265"/>
                  </a:cubicBezTo>
                  <a:cubicBezTo>
                    <a:pt x="748" y="264"/>
                    <a:pt x="748" y="264"/>
                    <a:pt x="748" y="264"/>
                  </a:cubicBezTo>
                  <a:cubicBezTo>
                    <a:pt x="744" y="264"/>
                    <a:pt x="744" y="264"/>
                    <a:pt x="744" y="264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4"/>
                    <a:pt x="740" y="264"/>
                    <a:pt x="740" y="264"/>
                  </a:cubicBezTo>
                  <a:cubicBezTo>
                    <a:pt x="743" y="264"/>
                    <a:pt x="743" y="264"/>
                    <a:pt x="743" y="264"/>
                  </a:cubicBezTo>
                  <a:cubicBezTo>
                    <a:pt x="747" y="261"/>
                    <a:pt x="747" y="261"/>
                    <a:pt x="747" y="261"/>
                  </a:cubicBezTo>
                  <a:cubicBezTo>
                    <a:pt x="744" y="262"/>
                    <a:pt x="744" y="262"/>
                    <a:pt x="744" y="262"/>
                  </a:cubicBezTo>
                  <a:cubicBezTo>
                    <a:pt x="746" y="261"/>
                    <a:pt x="746" y="261"/>
                    <a:pt x="746" y="261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3" y="260"/>
                    <a:pt x="743" y="260"/>
                    <a:pt x="743" y="260"/>
                  </a:cubicBezTo>
                  <a:cubicBezTo>
                    <a:pt x="744" y="260"/>
                    <a:pt x="744" y="260"/>
                    <a:pt x="744" y="260"/>
                  </a:cubicBezTo>
                  <a:cubicBezTo>
                    <a:pt x="746" y="258"/>
                    <a:pt x="746" y="258"/>
                    <a:pt x="746" y="258"/>
                  </a:cubicBezTo>
                  <a:cubicBezTo>
                    <a:pt x="744" y="258"/>
                    <a:pt x="744" y="258"/>
                    <a:pt x="744" y="258"/>
                  </a:cubicBezTo>
                  <a:cubicBezTo>
                    <a:pt x="743" y="258"/>
                    <a:pt x="743" y="258"/>
                    <a:pt x="743" y="258"/>
                  </a:cubicBezTo>
                  <a:cubicBezTo>
                    <a:pt x="743" y="257"/>
                    <a:pt x="743" y="257"/>
                    <a:pt x="743" y="257"/>
                  </a:cubicBezTo>
                  <a:cubicBezTo>
                    <a:pt x="743" y="255"/>
                    <a:pt x="743" y="255"/>
                    <a:pt x="743" y="255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4" y="252"/>
                    <a:pt x="744" y="252"/>
                    <a:pt x="744" y="252"/>
                  </a:cubicBezTo>
                  <a:cubicBezTo>
                    <a:pt x="740" y="254"/>
                    <a:pt x="740" y="254"/>
                    <a:pt x="740" y="254"/>
                  </a:cubicBezTo>
                  <a:cubicBezTo>
                    <a:pt x="743" y="251"/>
                    <a:pt x="743" y="251"/>
                    <a:pt x="743" y="251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41" y="251"/>
                    <a:pt x="741" y="251"/>
                    <a:pt x="741" y="251"/>
                  </a:cubicBezTo>
                  <a:cubicBezTo>
                    <a:pt x="743" y="250"/>
                    <a:pt x="743" y="250"/>
                    <a:pt x="743" y="250"/>
                  </a:cubicBezTo>
                  <a:cubicBezTo>
                    <a:pt x="741" y="250"/>
                    <a:pt x="741" y="250"/>
                    <a:pt x="741" y="250"/>
                  </a:cubicBezTo>
                  <a:cubicBezTo>
                    <a:pt x="740" y="250"/>
                    <a:pt x="740" y="250"/>
                    <a:pt x="740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4"/>
                    <a:pt x="734" y="254"/>
                    <a:pt x="734" y="254"/>
                  </a:cubicBezTo>
                  <a:cubicBezTo>
                    <a:pt x="733" y="255"/>
                    <a:pt x="733" y="255"/>
                    <a:pt x="733" y="255"/>
                  </a:cubicBezTo>
                  <a:cubicBezTo>
                    <a:pt x="731" y="255"/>
                    <a:pt x="731" y="255"/>
                    <a:pt x="731" y="255"/>
                  </a:cubicBezTo>
                  <a:cubicBezTo>
                    <a:pt x="730" y="255"/>
                    <a:pt x="730" y="255"/>
                    <a:pt x="730" y="255"/>
                  </a:cubicBezTo>
                  <a:cubicBezTo>
                    <a:pt x="728" y="257"/>
                    <a:pt x="728" y="257"/>
                    <a:pt x="728" y="257"/>
                  </a:cubicBezTo>
                  <a:cubicBezTo>
                    <a:pt x="730" y="258"/>
                    <a:pt x="730" y="258"/>
                    <a:pt x="730" y="258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27" y="258"/>
                    <a:pt x="727" y="258"/>
                    <a:pt x="727" y="258"/>
                  </a:cubicBezTo>
                  <a:cubicBezTo>
                    <a:pt x="727" y="261"/>
                    <a:pt x="727" y="261"/>
                    <a:pt x="727" y="261"/>
                  </a:cubicBezTo>
                  <a:cubicBezTo>
                    <a:pt x="725" y="261"/>
                    <a:pt x="725" y="261"/>
                    <a:pt x="725" y="261"/>
                  </a:cubicBezTo>
                  <a:cubicBezTo>
                    <a:pt x="725" y="262"/>
                    <a:pt x="725" y="262"/>
                    <a:pt x="725" y="262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24" y="264"/>
                    <a:pt x="724" y="264"/>
                    <a:pt x="724" y="264"/>
                  </a:cubicBezTo>
                  <a:cubicBezTo>
                    <a:pt x="725" y="264"/>
                    <a:pt x="725" y="264"/>
                    <a:pt x="725" y="264"/>
                  </a:cubicBezTo>
                  <a:cubicBezTo>
                    <a:pt x="723" y="265"/>
                    <a:pt x="723" y="265"/>
                    <a:pt x="723" y="265"/>
                  </a:cubicBezTo>
                  <a:cubicBezTo>
                    <a:pt x="720" y="265"/>
                    <a:pt x="720" y="265"/>
                    <a:pt x="720" y="265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18" y="267"/>
                    <a:pt x="718" y="267"/>
                    <a:pt x="718" y="267"/>
                  </a:cubicBezTo>
                  <a:cubicBezTo>
                    <a:pt x="717" y="268"/>
                    <a:pt x="717" y="268"/>
                    <a:pt x="717" y="268"/>
                  </a:cubicBezTo>
                  <a:cubicBezTo>
                    <a:pt x="714" y="267"/>
                    <a:pt x="714" y="267"/>
                    <a:pt x="714" y="267"/>
                  </a:cubicBezTo>
                  <a:cubicBezTo>
                    <a:pt x="713" y="268"/>
                    <a:pt x="713" y="268"/>
                    <a:pt x="713" y="268"/>
                  </a:cubicBezTo>
                  <a:cubicBezTo>
                    <a:pt x="711" y="271"/>
                    <a:pt x="711" y="271"/>
                    <a:pt x="711" y="271"/>
                  </a:cubicBezTo>
                  <a:cubicBezTo>
                    <a:pt x="710" y="271"/>
                    <a:pt x="710" y="271"/>
                    <a:pt x="710" y="271"/>
                  </a:cubicBezTo>
                  <a:cubicBezTo>
                    <a:pt x="707" y="271"/>
                    <a:pt x="707" y="271"/>
                    <a:pt x="707" y="271"/>
                  </a:cubicBezTo>
                  <a:cubicBezTo>
                    <a:pt x="703" y="274"/>
                    <a:pt x="703" y="274"/>
                    <a:pt x="703" y="274"/>
                  </a:cubicBezTo>
                  <a:cubicBezTo>
                    <a:pt x="698" y="275"/>
                    <a:pt x="698" y="275"/>
                    <a:pt x="698" y="275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697" y="275"/>
                    <a:pt x="697" y="275"/>
                    <a:pt x="697" y="275"/>
                  </a:cubicBezTo>
                  <a:cubicBezTo>
                    <a:pt x="698" y="274"/>
                    <a:pt x="698" y="274"/>
                    <a:pt x="698" y="274"/>
                  </a:cubicBezTo>
                  <a:cubicBezTo>
                    <a:pt x="698" y="273"/>
                    <a:pt x="698" y="273"/>
                    <a:pt x="698" y="273"/>
                  </a:cubicBezTo>
                  <a:cubicBezTo>
                    <a:pt x="695" y="274"/>
                    <a:pt x="695" y="274"/>
                    <a:pt x="695" y="274"/>
                  </a:cubicBezTo>
                  <a:cubicBezTo>
                    <a:pt x="697" y="273"/>
                    <a:pt x="697" y="273"/>
                    <a:pt x="697" y="273"/>
                  </a:cubicBezTo>
                  <a:cubicBezTo>
                    <a:pt x="697" y="271"/>
                    <a:pt x="697" y="271"/>
                    <a:pt x="697" y="271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4" y="273"/>
                    <a:pt x="694" y="273"/>
                    <a:pt x="694" y="273"/>
                  </a:cubicBezTo>
                  <a:cubicBezTo>
                    <a:pt x="694" y="270"/>
                    <a:pt x="694" y="270"/>
                    <a:pt x="694" y="270"/>
                  </a:cubicBezTo>
                  <a:cubicBezTo>
                    <a:pt x="694" y="268"/>
                    <a:pt x="694" y="268"/>
                    <a:pt x="694" y="268"/>
                  </a:cubicBezTo>
                  <a:cubicBezTo>
                    <a:pt x="692" y="267"/>
                    <a:pt x="692" y="267"/>
                    <a:pt x="692" y="267"/>
                  </a:cubicBezTo>
                  <a:cubicBezTo>
                    <a:pt x="688" y="267"/>
                    <a:pt x="688" y="267"/>
                    <a:pt x="688" y="267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0" y="270"/>
                    <a:pt x="680" y="270"/>
                    <a:pt x="680" y="270"/>
                  </a:cubicBezTo>
                  <a:cubicBezTo>
                    <a:pt x="680" y="268"/>
                    <a:pt x="680" y="268"/>
                    <a:pt x="680" y="268"/>
                  </a:cubicBezTo>
                  <a:cubicBezTo>
                    <a:pt x="678" y="268"/>
                    <a:pt x="678" y="268"/>
                    <a:pt x="678" y="268"/>
                  </a:cubicBezTo>
                  <a:cubicBezTo>
                    <a:pt x="677" y="268"/>
                    <a:pt x="677" y="268"/>
                    <a:pt x="677" y="268"/>
                  </a:cubicBezTo>
                  <a:cubicBezTo>
                    <a:pt x="681" y="267"/>
                    <a:pt x="681" y="267"/>
                    <a:pt x="681" y="267"/>
                  </a:cubicBezTo>
                  <a:cubicBezTo>
                    <a:pt x="682" y="264"/>
                    <a:pt x="682" y="264"/>
                    <a:pt x="682" y="264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2" y="268"/>
                    <a:pt x="682" y="268"/>
                    <a:pt x="682" y="268"/>
                  </a:cubicBezTo>
                  <a:cubicBezTo>
                    <a:pt x="685" y="265"/>
                    <a:pt x="685" y="265"/>
                    <a:pt x="685" y="265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2"/>
                    <a:pt x="687" y="262"/>
                    <a:pt x="687" y="262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90" y="262"/>
                    <a:pt x="690" y="262"/>
                    <a:pt x="690" y="262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5" y="261"/>
                    <a:pt x="685" y="261"/>
                    <a:pt x="685" y="261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688" y="252"/>
                    <a:pt x="688" y="252"/>
                    <a:pt x="688" y="252"/>
                  </a:cubicBezTo>
                  <a:cubicBezTo>
                    <a:pt x="690" y="252"/>
                    <a:pt x="690" y="252"/>
                    <a:pt x="690" y="252"/>
                  </a:cubicBezTo>
                  <a:cubicBezTo>
                    <a:pt x="692" y="251"/>
                    <a:pt x="692" y="251"/>
                    <a:pt x="692" y="251"/>
                  </a:cubicBezTo>
                  <a:cubicBezTo>
                    <a:pt x="694" y="248"/>
                    <a:pt x="694" y="248"/>
                    <a:pt x="694" y="248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7" y="244"/>
                    <a:pt x="697" y="244"/>
                    <a:pt x="697" y="244"/>
                  </a:cubicBezTo>
                  <a:cubicBezTo>
                    <a:pt x="698" y="242"/>
                    <a:pt x="698" y="242"/>
                    <a:pt x="698" y="242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698" y="240"/>
                    <a:pt x="698" y="240"/>
                    <a:pt x="698" y="240"/>
                  </a:cubicBezTo>
                  <a:cubicBezTo>
                    <a:pt x="695" y="241"/>
                    <a:pt x="695" y="241"/>
                    <a:pt x="695" y="241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4" y="240"/>
                    <a:pt x="694" y="240"/>
                    <a:pt x="694" y="240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85" y="238"/>
                    <a:pt x="685" y="238"/>
                    <a:pt x="685" y="238"/>
                  </a:cubicBezTo>
                  <a:cubicBezTo>
                    <a:pt x="684" y="238"/>
                    <a:pt x="684" y="238"/>
                    <a:pt x="684" y="238"/>
                  </a:cubicBezTo>
                  <a:cubicBezTo>
                    <a:pt x="682" y="237"/>
                    <a:pt x="682" y="237"/>
                    <a:pt x="682" y="237"/>
                  </a:cubicBezTo>
                  <a:cubicBezTo>
                    <a:pt x="682" y="238"/>
                    <a:pt x="682" y="238"/>
                    <a:pt x="682" y="238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81" y="235"/>
                    <a:pt x="681" y="235"/>
                    <a:pt x="681" y="235"/>
                  </a:cubicBezTo>
                  <a:cubicBezTo>
                    <a:pt x="682" y="235"/>
                    <a:pt x="682" y="235"/>
                    <a:pt x="682" y="235"/>
                  </a:cubicBezTo>
                  <a:cubicBezTo>
                    <a:pt x="681" y="234"/>
                    <a:pt x="681" y="234"/>
                    <a:pt x="681" y="23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684" y="231"/>
                    <a:pt x="684" y="231"/>
                    <a:pt x="684" y="231"/>
                  </a:cubicBezTo>
                  <a:cubicBezTo>
                    <a:pt x="682" y="232"/>
                    <a:pt x="682" y="232"/>
                    <a:pt x="682" y="232"/>
                  </a:cubicBezTo>
                  <a:cubicBezTo>
                    <a:pt x="681" y="232"/>
                    <a:pt x="681" y="232"/>
                    <a:pt x="681" y="232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80" y="231"/>
                    <a:pt x="680" y="231"/>
                    <a:pt x="680" y="231"/>
                  </a:cubicBezTo>
                  <a:cubicBezTo>
                    <a:pt x="681" y="230"/>
                    <a:pt x="681" y="230"/>
                    <a:pt x="681" y="230"/>
                  </a:cubicBezTo>
                  <a:cubicBezTo>
                    <a:pt x="678" y="230"/>
                    <a:pt x="678" y="230"/>
                    <a:pt x="678" y="230"/>
                  </a:cubicBezTo>
                  <a:cubicBezTo>
                    <a:pt x="675" y="230"/>
                    <a:pt x="675" y="230"/>
                    <a:pt x="675" y="230"/>
                  </a:cubicBezTo>
                  <a:cubicBezTo>
                    <a:pt x="677" y="228"/>
                    <a:pt x="677" y="228"/>
                    <a:pt x="677" y="228"/>
                  </a:cubicBezTo>
                  <a:cubicBezTo>
                    <a:pt x="678" y="227"/>
                    <a:pt x="678" y="227"/>
                    <a:pt x="678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5" y="225"/>
                    <a:pt x="675" y="225"/>
                    <a:pt x="675" y="225"/>
                  </a:cubicBezTo>
                  <a:cubicBezTo>
                    <a:pt x="674" y="224"/>
                    <a:pt x="674" y="224"/>
                    <a:pt x="674" y="224"/>
                  </a:cubicBezTo>
                  <a:cubicBezTo>
                    <a:pt x="671" y="222"/>
                    <a:pt x="671" y="222"/>
                    <a:pt x="671" y="222"/>
                  </a:cubicBezTo>
                  <a:cubicBezTo>
                    <a:pt x="668" y="222"/>
                    <a:pt x="668" y="222"/>
                    <a:pt x="668" y="222"/>
                  </a:cubicBezTo>
                  <a:cubicBezTo>
                    <a:pt x="662" y="224"/>
                    <a:pt x="662" y="224"/>
                    <a:pt x="662" y="224"/>
                  </a:cubicBezTo>
                  <a:cubicBezTo>
                    <a:pt x="660" y="225"/>
                    <a:pt x="660" y="225"/>
                    <a:pt x="660" y="225"/>
                  </a:cubicBezTo>
                  <a:cubicBezTo>
                    <a:pt x="660" y="227"/>
                    <a:pt x="660" y="227"/>
                    <a:pt x="660" y="227"/>
                  </a:cubicBezTo>
                  <a:cubicBezTo>
                    <a:pt x="657" y="225"/>
                    <a:pt x="657" y="225"/>
                    <a:pt x="657" y="225"/>
                  </a:cubicBezTo>
                  <a:cubicBezTo>
                    <a:pt x="655" y="224"/>
                    <a:pt x="655" y="224"/>
                    <a:pt x="655" y="224"/>
                  </a:cubicBezTo>
                  <a:cubicBezTo>
                    <a:pt x="649" y="225"/>
                    <a:pt x="649" y="225"/>
                    <a:pt x="649" y="225"/>
                  </a:cubicBezTo>
                  <a:cubicBezTo>
                    <a:pt x="651" y="224"/>
                    <a:pt x="651" y="224"/>
                    <a:pt x="651" y="224"/>
                  </a:cubicBezTo>
                  <a:cubicBezTo>
                    <a:pt x="647" y="222"/>
                    <a:pt x="647" y="222"/>
                    <a:pt x="647" y="222"/>
                  </a:cubicBezTo>
                  <a:cubicBezTo>
                    <a:pt x="641" y="221"/>
                    <a:pt x="641" y="221"/>
                    <a:pt x="641" y="221"/>
                  </a:cubicBezTo>
                  <a:cubicBezTo>
                    <a:pt x="637" y="221"/>
                    <a:pt x="637" y="221"/>
                    <a:pt x="637" y="221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28" y="224"/>
                    <a:pt x="628" y="224"/>
                    <a:pt x="628" y="224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7" y="234"/>
                    <a:pt x="627" y="234"/>
                    <a:pt x="627" y="234"/>
                  </a:cubicBezTo>
                  <a:cubicBezTo>
                    <a:pt x="625" y="234"/>
                    <a:pt x="625" y="234"/>
                    <a:pt x="625" y="234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19" y="240"/>
                    <a:pt x="619" y="240"/>
                    <a:pt x="619" y="240"/>
                  </a:cubicBezTo>
                  <a:cubicBezTo>
                    <a:pt x="618" y="241"/>
                    <a:pt x="618" y="241"/>
                    <a:pt x="618" y="241"/>
                  </a:cubicBezTo>
                  <a:cubicBezTo>
                    <a:pt x="617" y="242"/>
                    <a:pt x="617" y="242"/>
                    <a:pt x="617" y="242"/>
                  </a:cubicBezTo>
                  <a:cubicBezTo>
                    <a:pt x="618" y="242"/>
                    <a:pt x="618" y="242"/>
                    <a:pt x="618" y="242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618" y="245"/>
                    <a:pt x="618" y="245"/>
                    <a:pt x="618" y="245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7" y="252"/>
                    <a:pt x="617" y="252"/>
                    <a:pt x="617" y="252"/>
                  </a:cubicBezTo>
                  <a:cubicBezTo>
                    <a:pt x="618" y="252"/>
                    <a:pt x="618" y="252"/>
                    <a:pt x="618" y="252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5" y="255"/>
                    <a:pt x="615" y="255"/>
                    <a:pt x="615" y="255"/>
                  </a:cubicBezTo>
                  <a:cubicBezTo>
                    <a:pt x="614" y="255"/>
                    <a:pt x="614" y="255"/>
                    <a:pt x="614" y="255"/>
                  </a:cubicBezTo>
                  <a:cubicBezTo>
                    <a:pt x="614" y="257"/>
                    <a:pt x="614" y="257"/>
                    <a:pt x="614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09" y="258"/>
                    <a:pt x="609" y="258"/>
                    <a:pt x="609" y="258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09" y="260"/>
                    <a:pt x="609" y="260"/>
                    <a:pt x="609" y="260"/>
                  </a:cubicBezTo>
                  <a:cubicBezTo>
                    <a:pt x="604" y="262"/>
                    <a:pt x="604" y="262"/>
                    <a:pt x="604" y="262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6" y="267"/>
                    <a:pt x="596" y="267"/>
                    <a:pt x="596" y="267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8" y="273"/>
                    <a:pt x="598" y="273"/>
                    <a:pt x="598" y="273"/>
                  </a:cubicBezTo>
                  <a:cubicBezTo>
                    <a:pt x="599" y="274"/>
                    <a:pt x="599" y="274"/>
                    <a:pt x="599" y="274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4" y="278"/>
                    <a:pt x="604" y="278"/>
                    <a:pt x="604" y="278"/>
                  </a:cubicBezTo>
                  <a:cubicBezTo>
                    <a:pt x="604" y="283"/>
                    <a:pt x="604" y="283"/>
                    <a:pt x="604" y="283"/>
                  </a:cubicBezTo>
                  <a:cubicBezTo>
                    <a:pt x="604" y="288"/>
                    <a:pt x="604" y="288"/>
                    <a:pt x="604" y="288"/>
                  </a:cubicBezTo>
                  <a:cubicBezTo>
                    <a:pt x="601" y="294"/>
                    <a:pt x="601" y="294"/>
                    <a:pt x="601" y="294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84" y="308"/>
                    <a:pt x="584" y="308"/>
                    <a:pt x="584" y="308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1" y="318"/>
                    <a:pt x="561" y="318"/>
                    <a:pt x="561" y="318"/>
                  </a:cubicBezTo>
                  <a:cubicBezTo>
                    <a:pt x="556" y="318"/>
                    <a:pt x="556" y="318"/>
                    <a:pt x="556" y="318"/>
                  </a:cubicBezTo>
                  <a:cubicBezTo>
                    <a:pt x="553" y="320"/>
                    <a:pt x="553" y="320"/>
                    <a:pt x="553" y="320"/>
                  </a:cubicBezTo>
                  <a:cubicBezTo>
                    <a:pt x="552" y="321"/>
                    <a:pt x="552" y="321"/>
                    <a:pt x="552" y="321"/>
                  </a:cubicBezTo>
                  <a:cubicBezTo>
                    <a:pt x="553" y="321"/>
                    <a:pt x="553" y="321"/>
                    <a:pt x="553" y="321"/>
                  </a:cubicBezTo>
                  <a:cubicBezTo>
                    <a:pt x="553" y="324"/>
                    <a:pt x="553" y="324"/>
                    <a:pt x="553" y="324"/>
                  </a:cubicBezTo>
                  <a:cubicBezTo>
                    <a:pt x="553" y="326"/>
                    <a:pt x="553" y="326"/>
                    <a:pt x="553" y="326"/>
                  </a:cubicBezTo>
                  <a:cubicBezTo>
                    <a:pt x="552" y="327"/>
                    <a:pt x="552" y="327"/>
                    <a:pt x="552" y="327"/>
                  </a:cubicBezTo>
                  <a:cubicBezTo>
                    <a:pt x="555" y="327"/>
                    <a:pt x="555" y="327"/>
                    <a:pt x="555" y="327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55" y="328"/>
                    <a:pt x="555" y="328"/>
                    <a:pt x="555" y="328"/>
                  </a:cubicBezTo>
                  <a:cubicBezTo>
                    <a:pt x="553" y="330"/>
                    <a:pt x="553" y="330"/>
                    <a:pt x="553" y="330"/>
                  </a:cubicBezTo>
                  <a:cubicBezTo>
                    <a:pt x="553" y="331"/>
                    <a:pt x="553" y="331"/>
                    <a:pt x="553" y="331"/>
                  </a:cubicBezTo>
                  <a:cubicBezTo>
                    <a:pt x="552" y="331"/>
                    <a:pt x="552" y="331"/>
                    <a:pt x="552" y="331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1" y="334"/>
                    <a:pt x="551" y="334"/>
                    <a:pt x="551" y="334"/>
                  </a:cubicBezTo>
                  <a:cubicBezTo>
                    <a:pt x="552" y="334"/>
                    <a:pt x="552" y="334"/>
                    <a:pt x="552" y="334"/>
                  </a:cubicBezTo>
                  <a:cubicBezTo>
                    <a:pt x="551" y="337"/>
                    <a:pt x="551" y="337"/>
                    <a:pt x="551" y="337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9" y="343"/>
                    <a:pt x="549" y="343"/>
                    <a:pt x="549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9" y="344"/>
                    <a:pt x="549" y="344"/>
                    <a:pt x="549" y="344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8" y="349"/>
                    <a:pt x="548" y="349"/>
                    <a:pt x="548" y="349"/>
                  </a:cubicBezTo>
                  <a:cubicBezTo>
                    <a:pt x="548" y="350"/>
                    <a:pt x="548" y="350"/>
                    <a:pt x="548" y="350"/>
                  </a:cubicBezTo>
                  <a:cubicBezTo>
                    <a:pt x="548" y="351"/>
                    <a:pt x="548" y="351"/>
                    <a:pt x="548" y="35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542" y="356"/>
                    <a:pt x="542" y="356"/>
                    <a:pt x="542" y="356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41" y="357"/>
                    <a:pt x="541" y="357"/>
                    <a:pt x="541" y="357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39" y="360"/>
                    <a:pt x="539" y="360"/>
                    <a:pt x="539" y="360"/>
                  </a:cubicBezTo>
                  <a:cubicBezTo>
                    <a:pt x="539" y="361"/>
                    <a:pt x="539" y="361"/>
                    <a:pt x="539" y="361"/>
                  </a:cubicBezTo>
                  <a:cubicBezTo>
                    <a:pt x="541" y="361"/>
                    <a:pt x="541" y="361"/>
                    <a:pt x="541" y="361"/>
                  </a:cubicBezTo>
                  <a:cubicBezTo>
                    <a:pt x="538" y="363"/>
                    <a:pt x="538" y="363"/>
                    <a:pt x="538" y="363"/>
                  </a:cubicBezTo>
                  <a:cubicBezTo>
                    <a:pt x="536" y="364"/>
                    <a:pt x="536" y="364"/>
                    <a:pt x="536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6" y="361"/>
                    <a:pt x="536" y="361"/>
                    <a:pt x="536" y="361"/>
                  </a:cubicBezTo>
                  <a:cubicBezTo>
                    <a:pt x="535" y="361"/>
                    <a:pt x="535" y="361"/>
                    <a:pt x="535" y="361"/>
                  </a:cubicBezTo>
                  <a:cubicBezTo>
                    <a:pt x="535" y="360"/>
                    <a:pt x="535" y="360"/>
                    <a:pt x="535" y="360"/>
                  </a:cubicBezTo>
                  <a:cubicBezTo>
                    <a:pt x="533" y="360"/>
                    <a:pt x="533" y="360"/>
                    <a:pt x="533" y="360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28" y="364"/>
                    <a:pt x="528" y="364"/>
                    <a:pt x="528" y="364"/>
                  </a:cubicBezTo>
                  <a:cubicBezTo>
                    <a:pt x="528" y="367"/>
                    <a:pt x="528" y="367"/>
                    <a:pt x="528" y="367"/>
                  </a:cubicBezTo>
                  <a:cubicBezTo>
                    <a:pt x="528" y="369"/>
                    <a:pt x="528" y="369"/>
                    <a:pt x="528" y="369"/>
                  </a:cubicBezTo>
                  <a:cubicBezTo>
                    <a:pt x="526" y="366"/>
                    <a:pt x="526" y="366"/>
                    <a:pt x="526" y="366"/>
                  </a:cubicBezTo>
                  <a:cubicBezTo>
                    <a:pt x="523" y="364"/>
                    <a:pt x="523" y="364"/>
                    <a:pt x="523" y="364"/>
                  </a:cubicBezTo>
                  <a:cubicBezTo>
                    <a:pt x="522" y="364"/>
                    <a:pt x="522" y="364"/>
                    <a:pt x="522" y="364"/>
                  </a:cubicBezTo>
                  <a:cubicBezTo>
                    <a:pt x="518" y="366"/>
                    <a:pt x="518" y="366"/>
                    <a:pt x="518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9" y="364"/>
                    <a:pt x="519" y="364"/>
                    <a:pt x="519" y="364"/>
                  </a:cubicBezTo>
                  <a:cubicBezTo>
                    <a:pt x="522" y="361"/>
                    <a:pt x="522" y="361"/>
                    <a:pt x="522" y="361"/>
                  </a:cubicBezTo>
                  <a:cubicBezTo>
                    <a:pt x="522" y="359"/>
                    <a:pt x="522" y="359"/>
                    <a:pt x="522" y="359"/>
                  </a:cubicBezTo>
                  <a:cubicBezTo>
                    <a:pt x="520" y="356"/>
                    <a:pt x="520" y="356"/>
                    <a:pt x="520" y="356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15" y="351"/>
                    <a:pt x="515" y="351"/>
                    <a:pt x="515" y="351"/>
                  </a:cubicBezTo>
                  <a:cubicBezTo>
                    <a:pt x="516" y="351"/>
                    <a:pt x="516" y="351"/>
                    <a:pt x="516" y="351"/>
                  </a:cubicBezTo>
                  <a:cubicBezTo>
                    <a:pt x="516" y="350"/>
                    <a:pt x="516" y="350"/>
                    <a:pt x="516" y="350"/>
                  </a:cubicBezTo>
                  <a:cubicBezTo>
                    <a:pt x="516" y="349"/>
                    <a:pt x="516" y="349"/>
                    <a:pt x="516" y="349"/>
                  </a:cubicBezTo>
                  <a:cubicBezTo>
                    <a:pt x="516" y="346"/>
                    <a:pt x="516" y="346"/>
                    <a:pt x="516" y="346"/>
                  </a:cubicBezTo>
                  <a:cubicBezTo>
                    <a:pt x="513" y="343"/>
                    <a:pt x="513" y="343"/>
                    <a:pt x="513" y="343"/>
                  </a:cubicBezTo>
                  <a:cubicBezTo>
                    <a:pt x="518" y="337"/>
                    <a:pt x="518" y="337"/>
                    <a:pt x="518" y="337"/>
                  </a:cubicBezTo>
                  <a:cubicBezTo>
                    <a:pt x="520" y="331"/>
                    <a:pt x="520" y="331"/>
                    <a:pt x="520" y="331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2" y="326"/>
                    <a:pt x="522" y="326"/>
                    <a:pt x="522" y="326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8" y="320"/>
                    <a:pt x="528" y="320"/>
                    <a:pt x="528" y="320"/>
                  </a:cubicBezTo>
                  <a:cubicBezTo>
                    <a:pt x="530" y="314"/>
                    <a:pt x="530" y="314"/>
                    <a:pt x="530" y="314"/>
                  </a:cubicBezTo>
                  <a:cubicBezTo>
                    <a:pt x="529" y="314"/>
                    <a:pt x="529" y="314"/>
                    <a:pt x="529" y="314"/>
                  </a:cubicBezTo>
                  <a:cubicBezTo>
                    <a:pt x="528" y="314"/>
                    <a:pt x="528" y="314"/>
                    <a:pt x="528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2" y="313"/>
                    <a:pt x="522" y="313"/>
                    <a:pt x="522" y="313"/>
                  </a:cubicBezTo>
                  <a:cubicBezTo>
                    <a:pt x="519" y="313"/>
                    <a:pt x="519" y="313"/>
                    <a:pt x="519" y="313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13" y="313"/>
                    <a:pt x="513" y="313"/>
                    <a:pt x="513" y="313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5" y="313"/>
                    <a:pt x="505" y="313"/>
                    <a:pt x="505" y="313"/>
                  </a:cubicBezTo>
                  <a:cubicBezTo>
                    <a:pt x="502" y="313"/>
                    <a:pt x="502" y="313"/>
                    <a:pt x="502" y="313"/>
                  </a:cubicBezTo>
                  <a:cubicBezTo>
                    <a:pt x="503" y="311"/>
                    <a:pt x="503" y="311"/>
                    <a:pt x="503" y="311"/>
                  </a:cubicBezTo>
                  <a:cubicBezTo>
                    <a:pt x="500" y="310"/>
                    <a:pt x="500" y="310"/>
                    <a:pt x="500" y="310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495" y="306"/>
                    <a:pt x="495" y="306"/>
                    <a:pt x="495" y="306"/>
                  </a:cubicBezTo>
                  <a:cubicBezTo>
                    <a:pt x="489" y="304"/>
                    <a:pt x="489" y="304"/>
                    <a:pt x="489" y="304"/>
                  </a:cubicBezTo>
                  <a:cubicBezTo>
                    <a:pt x="486" y="303"/>
                    <a:pt x="486" y="303"/>
                    <a:pt x="486" y="303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5" y="301"/>
                    <a:pt x="485" y="301"/>
                    <a:pt x="485" y="301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3"/>
                    <a:pt x="479" y="293"/>
                    <a:pt x="479" y="293"/>
                  </a:cubicBezTo>
                  <a:cubicBezTo>
                    <a:pt x="476" y="293"/>
                    <a:pt x="476" y="293"/>
                    <a:pt x="476" y="293"/>
                  </a:cubicBezTo>
                  <a:cubicBezTo>
                    <a:pt x="472" y="291"/>
                    <a:pt x="472" y="291"/>
                    <a:pt x="472" y="291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2" y="287"/>
                    <a:pt x="462" y="287"/>
                    <a:pt x="462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3" y="291"/>
                    <a:pt x="443" y="291"/>
                    <a:pt x="443" y="291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288"/>
                    <a:pt x="444" y="288"/>
                    <a:pt x="444" y="288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50" y="277"/>
                    <a:pt x="450" y="277"/>
                    <a:pt x="450" y="277"/>
                  </a:cubicBezTo>
                  <a:cubicBezTo>
                    <a:pt x="452" y="270"/>
                    <a:pt x="452" y="270"/>
                    <a:pt x="452" y="270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49" y="268"/>
                    <a:pt x="449" y="268"/>
                    <a:pt x="449" y="268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4" y="268"/>
                    <a:pt x="444" y="268"/>
                    <a:pt x="444" y="268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39" y="267"/>
                    <a:pt x="439" y="267"/>
                    <a:pt x="439" y="267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7" y="264"/>
                    <a:pt x="437" y="264"/>
                    <a:pt x="437" y="264"/>
                  </a:cubicBezTo>
                  <a:cubicBezTo>
                    <a:pt x="440" y="264"/>
                    <a:pt x="440" y="264"/>
                    <a:pt x="440" y="264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4" y="258"/>
                    <a:pt x="444" y="258"/>
                    <a:pt x="444" y="258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52" y="251"/>
                    <a:pt x="452" y="251"/>
                    <a:pt x="452" y="251"/>
                  </a:cubicBezTo>
                  <a:cubicBezTo>
                    <a:pt x="453" y="248"/>
                    <a:pt x="453" y="248"/>
                    <a:pt x="453" y="248"/>
                  </a:cubicBezTo>
                  <a:cubicBezTo>
                    <a:pt x="455" y="247"/>
                    <a:pt x="455" y="247"/>
                    <a:pt x="455" y="247"/>
                  </a:cubicBezTo>
                  <a:cubicBezTo>
                    <a:pt x="455" y="245"/>
                    <a:pt x="455" y="245"/>
                    <a:pt x="455" y="245"/>
                  </a:cubicBezTo>
                  <a:cubicBezTo>
                    <a:pt x="457" y="245"/>
                    <a:pt x="457" y="245"/>
                    <a:pt x="457" y="245"/>
                  </a:cubicBezTo>
                  <a:cubicBezTo>
                    <a:pt x="460" y="244"/>
                    <a:pt x="460" y="244"/>
                    <a:pt x="460" y="244"/>
                  </a:cubicBezTo>
                  <a:cubicBezTo>
                    <a:pt x="463" y="241"/>
                    <a:pt x="463" y="241"/>
                    <a:pt x="463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9" y="237"/>
                    <a:pt x="469" y="237"/>
                    <a:pt x="469" y="237"/>
                  </a:cubicBezTo>
                  <a:cubicBezTo>
                    <a:pt x="470" y="237"/>
                    <a:pt x="470" y="237"/>
                    <a:pt x="470" y="237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2" y="234"/>
                    <a:pt x="472" y="234"/>
                    <a:pt x="472" y="234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7" y="231"/>
                    <a:pt x="477" y="231"/>
                    <a:pt x="477" y="231"/>
                  </a:cubicBezTo>
                  <a:cubicBezTo>
                    <a:pt x="480" y="230"/>
                    <a:pt x="480" y="230"/>
                    <a:pt x="480" y="230"/>
                  </a:cubicBezTo>
                  <a:cubicBezTo>
                    <a:pt x="479" y="230"/>
                    <a:pt x="479" y="230"/>
                    <a:pt x="479" y="230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5" y="228"/>
                    <a:pt x="485" y="228"/>
                    <a:pt x="485" y="228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9" y="225"/>
                    <a:pt x="489" y="225"/>
                    <a:pt x="489" y="225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90" y="225"/>
                    <a:pt x="490" y="225"/>
                    <a:pt x="490" y="22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0" y="224"/>
                    <a:pt x="490" y="224"/>
                    <a:pt x="490" y="224"/>
                  </a:cubicBezTo>
                  <a:cubicBezTo>
                    <a:pt x="493" y="222"/>
                    <a:pt x="493" y="222"/>
                    <a:pt x="493" y="222"/>
                  </a:cubicBezTo>
                  <a:cubicBezTo>
                    <a:pt x="496" y="221"/>
                    <a:pt x="496" y="221"/>
                    <a:pt x="496" y="221"/>
                  </a:cubicBezTo>
                  <a:cubicBezTo>
                    <a:pt x="498" y="221"/>
                    <a:pt x="498" y="221"/>
                    <a:pt x="498" y="221"/>
                  </a:cubicBezTo>
                  <a:cubicBezTo>
                    <a:pt x="499" y="221"/>
                    <a:pt x="499" y="221"/>
                    <a:pt x="499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502" y="219"/>
                    <a:pt x="502" y="219"/>
                    <a:pt x="502" y="219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500" y="217"/>
                    <a:pt x="500" y="217"/>
                    <a:pt x="500" y="217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509" y="217"/>
                    <a:pt x="509" y="217"/>
                    <a:pt x="509" y="217"/>
                  </a:cubicBezTo>
                  <a:cubicBezTo>
                    <a:pt x="512" y="217"/>
                    <a:pt x="512" y="217"/>
                    <a:pt x="512" y="217"/>
                  </a:cubicBezTo>
                  <a:cubicBezTo>
                    <a:pt x="513" y="217"/>
                    <a:pt x="513" y="217"/>
                    <a:pt x="513" y="217"/>
                  </a:cubicBezTo>
                  <a:cubicBezTo>
                    <a:pt x="516" y="215"/>
                    <a:pt x="516" y="215"/>
                    <a:pt x="516" y="215"/>
                  </a:cubicBezTo>
                  <a:cubicBezTo>
                    <a:pt x="519" y="212"/>
                    <a:pt x="519" y="212"/>
                    <a:pt x="519" y="21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3" y="207"/>
                    <a:pt x="513" y="207"/>
                    <a:pt x="513" y="207"/>
                  </a:cubicBezTo>
                  <a:cubicBezTo>
                    <a:pt x="519" y="208"/>
                    <a:pt x="519" y="208"/>
                    <a:pt x="519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30" y="207"/>
                    <a:pt x="530" y="207"/>
                    <a:pt x="530" y="207"/>
                  </a:cubicBezTo>
                  <a:cubicBezTo>
                    <a:pt x="532" y="204"/>
                    <a:pt x="532" y="204"/>
                    <a:pt x="532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3" y="202"/>
                    <a:pt x="533" y="202"/>
                    <a:pt x="533" y="202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6" y="201"/>
                    <a:pt x="536" y="201"/>
                    <a:pt x="536" y="201"/>
                  </a:cubicBezTo>
                  <a:cubicBezTo>
                    <a:pt x="535" y="202"/>
                    <a:pt x="535" y="202"/>
                    <a:pt x="535" y="202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8" y="202"/>
                    <a:pt x="538" y="202"/>
                    <a:pt x="538" y="202"/>
                  </a:cubicBezTo>
                  <a:cubicBezTo>
                    <a:pt x="541" y="204"/>
                    <a:pt x="541" y="204"/>
                    <a:pt x="541" y="204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2" y="202"/>
                    <a:pt x="542" y="202"/>
                    <a:pt x="542" y="202"/>
                  </a:cubicBezTo>
                  <a:cubicBezTo>
                    <a:pt x="543" y="204"/>
                    <a:pt x="543" y="204"/>
                    <a:pt x="543" y="204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55" y="199"/>
                    <a:pt x="555" y="199"/>
                    <a:pt x="555" y="199"/>
                  </a:cubicBezTo>
                  <a:cubicBezTo>
                    <a:pt x="559" y="197"/>
                    <a:pt x="559" y="197"/>
                    <a:pt x="559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71" y="189"/>
                    <a:pt x="571" y="189"/>
                    <a:pt x="571" y="189"/>
                  </a:cubicBezTo>
                  <a:cubicBezTo>
                    <a:pt x="571" y="188"/>
                    <a:pt x="571" y="188"/>
                    <a:pt x="571" y="188"/>
                  </a:cubicBezTo>
                  <a:cubicBezTo>
                    <a:pt x="569" y="188"/>
                    <a:pt x="569" y="188"/>
                    <a:pt x="569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2"/>
                    <a:pt x="551" y="182"/>
                    <a:pt x="551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3" y="181"/>
                    <a:pt x="553" y="181"/>
                    <a:pt x="553" y="181"/>
                  </a:cubicBezTo>
                  <a:cubicBezTo>
                    <a:pt x="552" y="179"/>
                    <a:pt x="552" y="179"/>
                    <a:pt x="552" y="179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6" y="181"/>
                    <a:pt x="556" y="181"/>
                    <a:pt x="556" y="181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59" y="184"/>
                    <a:pt x="559" y="184"/>
                    <a:pt x="559" y="184"/>
                  </a:cubicBezTo>
                  <a:cubicBezTo>
                    <a:pt x="562" y="185"/>
                    <a:pt x="562" y="185"/>
                    <a:pt x="562" y="185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4" y="185"/>
                    <a:pt x="574" y="185"/>
                    <a:pt x="574" y="185"/>
                  </a:cubicBezTo>
                  <a:cubicBezTo>
                    <a:pt x="578" y="184"/>
                    <a:pt x="578" y="184"/>
                    <a:pt x="578" y="184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91" y="178"/>
                    <a:pt x="591" y="178"/>
                    <a:pt x="591" y="178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88" y="176"/>
                    <a:pt x="588" y="176"/>
                    <a:pt x="588" y="176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4"/>
                    <a:pt x="585" y="174"/>
                    <a:pt x="585" y="174"/>
                  </a:cubicBezTo>
                  <a:cubicBezTo>
                    <a:pt x="586" y="174"/>
                    <a:pt x="586" y="174"/>
                    <a:pt x="586" y="174"/>
                  </a:cubicBezTo>
                  <a:cubicBezTo>
                    <a:pt x="586" y="172"/>
                    <a:pt x="586" y="172"/>
                    <a:pt x="586" y="172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5" y="176"/>
                    <a:pt x="605" y="176"/>
                    <a:pt x="605" y="176"/>
                  </a:cubicBezTo>
                  <a:cubicBezTo>
                    <a:pt x="604" y="175"/>
                    <a:pt x="604" y="175"/>
                    <a:pt x="604" y="175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9" y="176"/>
                    <a:pt x="609" y="176"/>
                    <a:pt x="609" y="176"/>
                  </a:cubicBezTo>
                  <a:cubicBezTo>
                    <a:pt x="611" y="176"/>
                    <a:pt x="611" y="176"/>
                    <a:pt x="611" y="176"/>
                  </a:cubicBezTo>
                  <a:cubicBezTo>
                    <a:pt x="611" y="175"/>
                    <a:pt x="611" y="175"/>
                    <a:pt x="611" y="175"/>
                  </a:cubicBezTo>
                  <a:cubicBezTo>
                    <a:pt x="609" y="172"/>
                    <a:pt x="609" y="172"/>
                    <a:pt x="609" y="172"/>
                  </a:cubicBezTo>
                  <a:cubicBezTo>
                    <a:pt x="611" y="171"/>
                    <a:pt x="611" y="171"/>
                    <a:pt x="611" y="171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12" y="171"/>
                    <a:pt x="612" y="171"/>
                    <a:pt x="612" y="17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12" y="172"/>
                    <a:pt x="612" y="172"/>
                    <a:pt x="612" y="172"/>
                  </a:cubicBezTo>
                  <a:cubicBezTo>
                    <a:pt x="614" y="174"/>
                    <a:pt x="614" y="174"/>
                    <a:pt x="614" y="174"/>
                  </a:cubicBezTo>
                  <a:cubicBezTo>
                    <a:pt x="614" y="175"/>
                    <a:pt x="614" y="175"/>
                    <a:pt x="614" y="175"/>
                  </a:cubicBezTo>
                  <a:cubicBezTo>
                    <a:pt x="621" y="174"/>
                    <a:pt x="621" y="174"/>
                    <a:pt x="621" y="174"/>
                  </a:cubicBezTo>
                  <a:cubicBezTo>
                    <a:pt x="627" y="171"/>
                    <a:pt x="627" y="171"/>
                    <a:pt x="627" y="171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4" y="168"/>
                    <a:pt x="634" y="168"/>
                    <a:pt x="634" y="168"/>
                  </a:cubicBezTo>
                  <a:cubicBezTo>
                    <a:pt x="637" y="166"/>
                    <a:pt x="637" y="166"/>
                    <a:pt x="637" y="166"/>
                  </a:cubicBezTo>
                  <a:cubicBezTo>
                    <a:pt x="642" y="165"/>
                    <a:pt x="642" y="165"/>
                    <a:pt x="642" y="165"/>
                  </a:cubicBezTo>
                  <a:cubicBezTo>
                    <a:pt x="644" y="162"/>
                    <a:pt x="644" y="162"/>
                    <a:pt x="644" y="162"/>
                  </a:cubicBezTo>
                  <a:cubicBezTo>
                    <a:pt x="644" y="161"/>
                    <a:pt x="644" y="161"/>
                    <a:pt x="644" y="161"/>
                  </a:cubicBezTo>
                  <a:cubicBezTo>
                    <a:pt x="641" y="156"/>
                    <a:pt x="641" y="156"/>
                    <a:pt x="641" y="156"/>
                  </a:cubicBezTo>
                  <a:cubicBezTo>
                    <a:pt x="642" y="155"/>
                    <a:pt x="642" y="155"/>
                    <a:pt x="642" y="155"/>
                  </a:cubicBezTo>
                  <a:cubicBezTo>
                    <a:pt x="644" y="154"/>
                    <a:pt x="644" y="154"/>
                    <a:pt x="644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1" y="152"/>
                    <a:pt x="641" y="152"/>
                    <a:pt x="641" y="152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1" y="151"/>
                    <a:pt x="641" y="151"/>
                    <a:pt x="641" y="151"/>
                  </a:cubicBezTo>
                  <a:cubicBezTo>
                    <a:pt x="647" y="149"/>
                    <a:pt x="647" y="149"/>
                    <a:pt x="647" y="149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49" y="149"/>
                    <a:pt x="649" y="149"/>
                    <a:pt x="649" y="149"/>
                  </a:cubicBezTo>
                  <a:cubicBezTo>
                    <a:pt x="654" y="149"/>
                    <a:pt x="654" y="149"/>
                    <a:pt x="654" y="149"/>
                  </a:cubicBezTo>
                  <a:cubicBezTo>
                    <a:pt x="655" y="148"/>
                    <a:pt x="655" y="148"/>
                    <a:pt x="655" y="148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55" y="145"/>
                    <a:pt x="655" y="145"/>
                    <a:pt x="655" y="145"/>
                  </a:cubicBezTo>
                  <a:cubicBezTo>
                    <a:pt x="658" y="144"/>
                    <a:pt x="658" y="144"/>
                    <a:pt x="658" y="144"/>
                  </a:cubicBezTo>
                  <a:cubicBezTo>
                    <a:pt x="660" y="142"/>
                    <a:pt x="660" y="142"/>
                    <a:pt x="660" y="142"/>
                  </a:cubicBezTo>
                  <a:cubicBezTo>
                    <a:pt x="655" y="141"/>
                    <a:pt x="655" y="141"/>
                    <a:pt x="655" y="141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52" y="139"/>
                    <a:pt x="652" y="139"/>
                    <a:pt x="652" y="139"/>
                  </a:cubicBezTo>
                  <a:cubicBezTo>
                    <a:pt x="654" y="139"/>
                    <a:pt x="654" y="139"/>
                    <a:pt x="654" y="139"/>
                  </a:cubicBezTo>
                  <a:cubicBezTo>
                    <a:pt x="647" y="138"/>
                    <a:pt x="647" y="138"/>
                    <a:pt x="647" y="138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47" y="136"/>
                    <a:pt x="647" y="136"/>
                    <a:pt x="647" y="136"/>
                  </a:cubicBezTo>
                  <a:cubicBezTo>
                    <a:pt x="639" y="135"/>
                    <a:pt x="639" y="135"/>
                    <a:pt x="639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2" y="135"/>
                    <a:pt x="632" y="135"/>
                    <a:pt x="632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9" y="135"/>
                    <a:pt x="629" y="135"/>
                    <a:pt x="62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8" y="136"/>
                    <a:pt x="628" y="136"/>
                    <a:pt x="628" y="136"/>
                  </a:cubicBezTo>
                  <a:cubicBezTo>
                    <a:pt x="628" y="138"/>
                    <a:pt x="628" y="138"/>
                    <a:pt x="628" y="138"/>
                  </a:cubicBezTo>
                  <a:cubicBezTo>
                    <a:pt x="625" y="138"/>
                    <a:pt x="625" y="138"/>
                    <a:pt x="625" y="138"/>
                  </a:cubicBezTo>
                  <a:cubicBezTo>
                    <a:pt x="625" y="139"/>
                    <a:pt x="625" y="139"/>
                    <a:pt x="625" y="139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7" y="142"/>
                    <a:pt x="627" y="142"/>
                    <a:pt x="627" y="142"/>
                  </a:cubicBezTo>
                  <a:cubicBezTo>
                    <a:pt x="629" y="144"/>
                    <a:pt x="629" y="144"/>
                    <a:pt x="629" y="144"/>
                  </a:cubicBezTo>
                  <a:cubicBezTo>
                    <a:pt x="627" y="144"/>
                    <a:pt x="627" y="144"/>
                    <a:pt x="627" y="144"/>
                  </a:cubicBezTo>
                  <a:cubicBezTo>
                    <a:pt x="625" y="144"/>
                    <a:pt x="625" y="144"/>
                    <a:pt x="625" y="144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5" y="145"/>
                    <a:pt x="625" y="145"/>
                    <a:pt x="625" y="145"/>
                  </a:cubicBezTo>
                  <a:cubicBezTo>
                    <a:pt x="624" y="145"/>
                    <a:pt x="624" y="145"/>
                    <a:pt x="624" y="145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7" y="148"/>
                    <a:pt x="617" y="148"/>
                    <a:pt x="617" y="148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09" y="154"/>
                    <a:pt x="609" y="154"/>
                    <a:pt x="609" y="154"/>
                  </a:cubicBezTo>
                  <a:cubicBezTo>
                    <a:pt x="602" y="158"/>
                    <a:pt x="602" y="158"/>
                    <a:pt x="602" y="158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4" y="162"/>
                    <a:pt x="594" y="162"/>
                    <a:pt x="594" y="162"/>
                  </a:cubicBezTo>
                  <a:cubicBezTo>
                    <a:pt x="592" y="164"/>
                    <a:pt x="592" y="164"/>
                    <a:pt x="592" y="164"/>
                  </a:cubicBezTo>
                  <a:cubicBezTo>
                    <a:pt x="591" y="165"/>
                    <a:pt x="591" y="165"/>
                    <a:pt x="591" y="165"/>
                  </a:cubicBezTo>
                  <a:cubicBezTo>
                    <a:pt x="588" y="165"/>
                    <a:pt x="588" y="165"/>
                    <a:pt x="588" y="165"/>
                  </a:cubicBezTo>
                  <a:cubicBezTo>
                    <a:pt x="586" y="165"/>
                    <a:pt x="586" y="165"/>
                    <a:pt x="586" y="165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91" y="152"/>
                    <a:pt x="591" y="152"/>
                    <a:pt x="591" y="152"/>
                  </a:cubicBezTo>
                  <a:cubicBezTo>
                    <a:pt x="592" y="152"/>
                    <a:pt x="592" y="152"/>
                    <a:pt x="592" y="152"/>
                  </a:cubicBezTo>
                  <a:cubicBezTo>
                    <a:pt x="594" y="152"/>
                    <a:pt x="594" y="152"/>
                    <a:pt x="594" y="152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6"/>
                    <a:pt x="596" y="146"/>
                    <a:pt x="596" y="146"/>
                  </a:cubicBezTo>
                  <a:cubicBezTo>
                    <a:pt x="595" y="144"/>
                    <a:pt x="595" y="144"/>
                    <a:pt x="595" y="144"/>
                  </a:cubicBezTo>
                  <a:cubicBezTo>
                    <a:pt x="592" y="142"/>
                    <a:pt x="592" y="142"/>
                    <a:pt x="592" y="142"/>
                  </a:cubicBezTo>
                  <a:cubicBezTo>
                    <a:pt x="591" y="141"/>
                    <a:pt x="591" y="141"/>
                    <a:pt x="591" y="141"/>
                  </a:cubicBezTo>
                  <a:cubicBezTo>
                    <a:pt x="589" y="142"/>
                    <a:pt x="589" y="142"/>
                    <a:pt x="589" y="142"/>
                  </a:cubicBezTo>
                  <a:cubicBezTo>
                    <a:pt x="585" y="144"/>
                    <a:pt x="585" y="144"/>
                    <a:pt x="585" y="144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1" y="148"/>
                    <a:pt x="581" y="148"/>
                    <a:pt x="581" y="148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78" y="149"/>
                    <a:pt x="578" y="149"/>
                    <a:pt x="578" y="149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6" y="151"/>
                    <a:pt x="576" y="151"/>
                    <a:pt x="576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2"/>
                    <a:pt x="572" y="152"/>
                    <a:pt x="572" y="152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4" y="149"/>
                    <a:pt x="574" y="149"/>
                    <a:pt x="574" y="149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6" y="145"/>
                    <a:pt x="576" y="145"/>
                    <a:pt x="576" y="145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6" y="141"/>
                    <a:pt x="576" y="141"/>
                    <a:pt x="576" y="141"/>
                  </a:cubicBezTo>
                  <a:cubicBezTo>
                    <a:pt x="578" y="141"/>
                    <a:pt x="578" y="141"/>
                    <a:pt x="578" y="141"/>
                  </a:cubicBezTo>
                  <a:cubicBezTo>
                    <a:pt x="581" y="139"/>
                    <a:pt x="581" y="139"/>
                    <a:pt x="581" y="139"/>
                  </a:cubicBezTo>
                  <a:cubicBezTo>
                    <a:pt x="584" y="139"/>
                    <a:pt x="584" y="139"/>
                    <a:pt x="584" y="139"/>
                  </a:cubicBezTo>
                  <a:cubicBezTo>
                    <a:pt x="581" y="138"/>
                    <a:pt x="581" y="138"/>
                    <a:pt x="581" y="138"/>
                  </a:cubicBezTo>
                  <a:cubicBezTo>
                    <a:pt x="579" y="138"/>
                    <a:pt x="579" y="138"/>
                    <a:pt x="579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8" y="136"/>
                    <a:pt x="578" y="136"/>
                    <a:pt x="578" y="136"/>
                  </a:cubicBezTo>
                  <a:cubicBezTo>
                    <a:pt x="575" y="136"/>
                    <a:pt x="575" y="136"/>
                    <a:pt x="575" y="136"/>
                  </a:cubicBezTo>
                  <a:cubicBezTo>
                    <a:pt x="574" y="136"/>
                    <a:pt x="574" y="136"/>
                    <a:pt x="574" y="136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1" y="138"/>
                    <a:pt x="571" y="138"/>
                    <a:pt x="571" y="138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6"/>
                    <a:pt x="563" y="136"/>
                    <a:pt x="563" y="136"/>
                  </a:cubicBezTo>
                  <a:cubicBezTo>
                    <a:pt x="569" y="133"/>
                    <a:pt x="569" y="133"/>
                    <a:pt x="569" y="133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4" y="131"/>
                    <a:pt x="574" y="131"/>
                    <a:pt x="574" y="131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79" y="129"/>
                    <a:pt x="579" y="129"/>
                    <a:pt x="579" y="129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8" y="128"/>
                    <a:pt x="578" y="128"/>
                    <a:pt x="578" y="128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78" y="125"/>
                    <a:pt x="578" y="125"/>
                    <a:pt x="578" y="125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23"/>
                    <a:pt x="576" y="123"/>
                    <a:pt x="576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9" y="119"/>
                    <a:pt x="579" y="119"/>
                    <a:pt x="579" y="119"/>
                  </a:cubicBezTo>
                  <a:cubicBezTo>
                    <a:pt x="581" y="118"/>
                    <a:pt x="581" y="118"/>
                    <a:pt x="581" y="118"/>
                  </a:cubicBezTo>
                  <a:cubicBezTo>
                    <a:pt x="579" y="116"/>
                    <a:pt x="579" y="116"/>
                    <a:pt x="579" y="116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8" y="113"/>
                    <a:pt x="578" y="113"/>
                    <a:pt x="578" y="113"/>
                  </a:cubicBezTo>
                  <a:cubicBezTo>
                    <a:pt x="575" y="113"/>
                    <a:pt x="575" y="113"/>
                    <a:pt x="575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09"/>
                    <a:pt x="578" y="109"/>
                    <a:pt x="578" y="109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9" y="105"/>
                    <a:pt x="589" y="105"/>
                    <a:pt x="589" y="105"/>
                  </a:cubicBezTo>
                  <a:cubicBezTo>
                    <a:pt x="589" y="103"/>
                    <a:pt x="589" y="103"/>
                    <a:pt x="589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9" y="101"/>
                    <a:pt x="589" y="101"/>
                    <a:pt x="589" y="101"/>
                  </a:cubicBezTo>
                  <a:cubicBezTo>
                    <a:pt x="594" y="102"/>
                    <a:pt x="594" y="102"/>
                    <a:pt x="594" y="102"/>
                  </a:cubicBezTo>
                  <a:cubicBezTo>
                    <a:pt x="602" y="102"/>
                    <a:pt x="602" y="102"/>
                    <a:pt x="602" y="102"/>
                  </a:cubicBezTo>
                  <a:cubicBezTo>
                    <a:pt x="605" y="102"/>
                    <a:pt x="605" y="102"/>
                    <a:pt x="605" y="102"/>
                  </a:cubicBezTo>
                  <a:cubicBezTo>
                    <a:pt x="608" y="101"/>
                    <a:pt x="608" y="101"/>
                    <a:pt x="608" y="101"/>
                  </a:cubicBezTo>
                  <a:cubicBezTo>
                    <a:pt x="612" y="98"/>
                    <a:pt x="612" y="98"/>
                    <a:pt x="612" y="98"/>
                  </a:cubicBezTo>
                  <a:cubicBezTo>
                    <a:pt x="614" y="98"/>
                    <a:pt x="614" y="98"/>
                    <a:pt x="614" y="98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22" y="93"/>
                    <a:pt x="622" y="93"/>
                    <a:pt x="622" y="93"/>
                  </a:cubicBezTo>
                  <a:cubicBezTo>
                    <a:pt x="625" y="92"/>
                    <a:pt x="625" y="92"/>
                    <a:pt x="625" y="92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19" y="88"/>
                    <a:pt x="619" y="88"/>
                    <a:pt x="619" y="88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06" y="86"/>
                    <a:pt x="606" y="86"/>
                    <a:pt x="606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5" y="88"/>
                    <a:pt x="595" y="88"/>
                    <a:pt x="595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2" y="92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82" y="95"/>
                    <a:pt x="582" y="95"/>
                    <a:pt x="582" y="95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6" y="99"/>
                    <a:pt x="576" y="99"/>
                    <a:pt x="576" y="99"/>
                  </a:cubicBezTo>
                  <a:cubicBezTo>
                    <a:pt x="575" y="101"/>
                    <a:pt x="575" y="101"/>
                    <a:pt x="575" y="101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4" y="105"/>
                    <a:pt x="574" y="105"/>
                    <a:pt x="574" y="105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72" y="111"/>
                    <a:pt x="572" y="111"/>
                    <a:pt x="572" y="111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2"/>
                    <a:pt x="568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62" y="115"/>
                    <a:pt x="562" y="115"/>
                    <a:pt x="562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5" y="116"/>
                    <a:pt x="555" y="116"/>
                    <a:pt x="555" y="11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46" y="125"/>
                    <a:pt x="546" y="125"/>
                    <a:pt x="546" y="125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8" y="133"/>
                    <a:pt x="538" y="133"/>
                    <a:pt x="538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8" y="142"/>
                    <a:pt x="548" y="142"/>
                    <a:pt x="548" y="142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8" y="146"/>
                    <a:pt x="548" y="146"/>
                    <a:pt x="548" y="146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55"/>
                    <a:pt x="530" y="155"/>
                    <a:pt x="530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8" y="162"/>
                    <a:pt x="518" y="162"/>
                    <a:pt x="518" y="162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2" y="168"/>
                    <a:pt x="512" y="168"/>
                    <a:pt x="512" y="168"/>
                  </a:cubicBezTo>
                  <a:cubicBezTo>
                    <a:pt x="513" y="166"/>
                    <a:pt x="513" y="166"/>
                    <a:pt x="513" y="166"/>
                  </a:cubicBezTo>
                  <a:cubicBezTo>
                    <a:pt x="515" y="165"/>
                    <a:pt x="515" y="165"/>
                    <a:pt x="515" y="165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09" y="165"/>
                    <a:pt x="509" y="165"/>
                    <a:pt x="509" y="165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6" y="154"/>
                    <a:pt x="516" y="154"/>
                    <a:pt x="516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8" y="152"/>
                    <a:pt x="518" y="152"/>
                    <a:pt x="518" y="152"/>
                  </a:cubicBezTo>
                  <a:cubicBezTo>
                    <a:pt x="515" y="152"/>
                    <a:pt x="515" y="152"/>
                    <a:pt x="51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8"/>
                    <a:pt x="498" y="158"/>
                    <a:pt x="498" y="158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95" y="155"/>
                    <a:pt x="495" y="155"/>
                    <a:pt x="495" y="155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92" y="159"/>
                    <a:pt x="492" y="159"/>
                    <a:pt x="492" y="159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2" y="158"/>
                    <a:pt x="482" y="158"/>
                    <a:pt x="482" y="158"/>
                  </a:cubicBezTo>
                  <a:cubicBezTo>
                    <a:pt x="475" y="158"/>
                    <a:pt x="475" y="158"/>
                    <a:pt x="475" y="15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0" y="159"/>
                    <a:pt x="460" y="159"/>
                    <a:pt x="460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3" y="152"/>
                    <a:pt x="443" y="152"/>
                    <a:pt x="443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2" y="148"/>
                    <a:pt x="442" y="148"/>
                    <a:pt x="442" y="148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439" y="145"/>
                    <a:pt x="439" y="145"/>
                    <a:pt x="439" y="145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2" y="146"/>
                    <a:pt x="432" y="146"/>
                    <a:pt x="432" y="146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09" y="152"/>
                    <a:pt x="409" y="152"/>
                    <a:pt x="409" y="152"/>
                  </a:cubicBezTo>
                  <a:cubicBezTo>
                    <a:pt x="410" y="152"/>
                    <a:pt x="410" y="152"/>
                    <a:pt x="410" y="152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6" y="152"/>
                    <a:pt x="416" y="152"/>
                    <a:pt x="416" y="152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9" y="152"/>
                    <a:pt x="419" y="152"/>
                    <a:pt x="419" y="152"/>
                  </a:cubicBezTo>
                  <a:cubicBezTo>
                    <a:pt x="423" y="152"/>
                    <a:pt x="423" y="152"/>
                    <a:pt x="423" y="152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32" y="149"/>
                    <a:pt x="432" y="149"/>
                    <a:pt x="432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40" y="148"/>
                    <a:pt x="440" y="148"/>
                    <a:pt x="440" y="148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430" y="152"/>
                    <a:pt x="430" y="152"/>
                    <a:pt x="430" y="152"/>
                  </a:cubicBezTo>
                  <a:cubicBezTo>
                    <a:pt x="427" y="154"/>
                    <a:pt x="427" y="154"/>
                    <a:pt x="427" y="154"/>
                  </a:cubicBezTo>
                  <a:cubicBezTo>
                    <a:pt x="423" y="154"/>
                    <a:pt x="423" y="154"/>
                    <a:pt x="423" y="154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3" y="155"/>
                    <a:pt x="413" y="155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2" y="156"/>
                    <a:pt x="412" y="156"/>
                    <a:pt x="412" y="156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07" y="166"/>
                    <a:pt x="407" y="166"/>
                    <a:pt x="407" y="166"/>
                  </a:cubicBezTo>
                  <a:cubicBezTo>
                    <a:pt x="407" y="168"/>
                    <a:pt x="407" y="168"/>
                    <a:pt x="407" y="168"/>
                  </a:cubicBezTo>
                  <a:cubicBezTo>
                    <a:pt x="406" y="169"/>
                    <a:pt x="406" y="169"/>
                    <a:pt x="406" y="169"/>
                  </a:cubicBezTo>
                  <a:cubicBezTo>
                    <a:pt x="406" y="168"/>
                    <a:pt x="406" y="168"/>
                    <a:pt x="406" y="168"/>
                  </a:cubicBezTo>
                  <a:cubicBezTo>
                    <a:pt x="404" y="169"/>
                    <a:pt x="404" y="169"/>
                    <a:pt x="404" y="169"/>
                  </a:cubicBezTo>
                  <a:cubicBezTo>
                    <a:pt x="403" y="169"/>
                    <a:pt x="403" y="169"/>
                    <a:pt x="403" y="169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7" y="171"/>
                    <a:pt x="397" y="171"/>
                    <a:pt x="397" y="171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400" y="166"/>
                    <a:pt x="400" y="166"/>
                    <a:pt x="400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3" y="164"/>
                    <a:pt x="403" y="164"/>
                    <a:pt x="403" y="164"/>
                  </a:cubicBezTo>
                  <a:cubicBezTo>
                    <a:pt x="401" y="162"/>
                    <a:pt x="401" y="162"/>
                    <a:pt x="401" y="162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0" y="161"/>
                    <a:pt x="400" y="161"/>
                    <a:pt x="400" y="161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7" y="162"/>
                    <a:pt x="397" y="162"/>
                    <a:pt x="397" y="162"/>
                  </a:cubicBezTo>
                  <a:cubicBezTo>
                    <a:pt x="397" y="161"/>
                    <a:pt x="397" y="161"/>
                    <a:pt x="397" y="161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3" y="158"/>
                    <a:pt x="393" y="158"/>
                    <a:pt x="393" y="158"/>
                  </a:cubicBezTo>
                  <a:cubicBezTo>
                    <a:pt x="394" y="156"/>
                    <a:pt x="394" y="156"/>
                    <a:pt x="394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6"/>
                    <a:pt x="389" y="156"/>
                    <a:pt x="389" y="156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80" y="158"/>
                    <a:pt x="380" y="158"/>
                    <a:pt x="380" y="158"/>
                  </a:cubicBezTo>
                  <a:cubicBezTo>
                    <a:pt x="377" y="159"/>
                    <a:pt x="377" y="159"/>
                    <a:pt x="377" y="159"/>
                  </a:cubicBezTo>
                  <a:cubicBezTo>
                    <a:pt x="374" y="159"/>
                    <a:pt x="374" y="159"/>
                    <a:pt x="374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48" y="158"/>
                    <a:pt x="348" y="158"/>
                    <a:pt x="348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3" y="151"/>
                    <a:pt x="363" y="151"/>
                    <a:pt x="363" y="151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0" y="145"/>
                    <a:pt x="350" y="145"/>
                    <a:pt x="350" y="145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1" y="145"/>
                    <a:pt x="341" y="145"/>
                    <a:pt x="341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23" y="139"/>
                    <a:pt x="323" y="139"/>
                    <a:pt x="323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39"/>
                    <a:pt x="284" y="139"/>
                    <a:pt x="284" y="139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5"/>
                    <a:pt x="271" y="135"/>
                    <a:pt x="271" y="13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7" y="129"/>
                    <a:pt x="267" y="129"/>
                    <a:pt x="267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52" y="135"/>
                    <a:pt x="252" y="135"/>
                    <a:pt x="252" y="135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7" y="139"/>
                    <a:pt x="227" y="139"/>
                    <a:pt x="227" y="139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2" y="136"/>
                    <a:pt x="222" y="136"/>
                    <a:pt x="222" y="13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2" y="138"/>
                    <a:pt x="212" y="138"/>
                    <a:pt x="212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55" y="258"/>
                    <a:pt x="55" y="258"/>
                    <a:pt x="55" y="258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2" y="290"/>
                    <a:pt x="52" y="290"/>
                    <a:pt x="52" y="290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9" y="301"/>
                    <a:pt x="59" y="301"/>
                    <a:pt x="59" y="301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7" y="324"/>
                    <a:pt x="37" y="324"/>
                    <a:pt x="37" y="324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9" y="327"/>
                    <a:pt x="39" y="327"/>
                    <a:pt x="39" y="327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45" y="331"/>
                    <a:pt x="45" y="331"/>
                    <a:pt x="45" y="331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6" y="333"/>
                    <a:pt x="46" y="333"/>
                    <a:pt x="46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7" y="350"/>
                    <a:pt x="47" y="350"/>
                    <a:pt x="47" y="350"/>
                  </a:cubicBezTo>
                  <a:cubicBezTo>
                    <a:pt x="52" y="350"/>
                    <a:pt x="52" y="350"/>
                    <a:pt x="52" y="350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45" y="351"/>
                    <a:pt x="45" y="351"/>
                    <a:pt x="45" y="351"/>
                  </a:cubicBezTo>
                  <a:cubicBezTo>
                    <a:pt x="40" y="353"/>
                    <a:pt x="40" y="353"/>
                    <a:pt x="40" y="353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5" y="357"/>
                    <a:pt x="35" y="357"/>
                    <a:pt x="35" y="357"/>
                  </a:cubicBezTo>
                  <a:cubicBezTo>
                    <a:pt x="33" y="359"/>
                    <a:pt x="33" y="359"/>
                    <a:pt x="33" y="359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7"/>
                    <a:pt x="30" y="367"/>
                    <a:pt x="30" y="367"/>
                  </a:cubicBezTo>
                  <a:cubicBezTo>
                    <a:pt x="29" y="369"/>
                    <a:pt x="29" y="369"/>
                    <a:pt x="29" y="369"/>
                  </a:cubicBezTo>
                  <a:cubicBezTo>
                    <a:pt x="30" y="370"/>
                    <a:pt x="30" y="370"/>
                    <a:pt x="30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6" y="370"/>
                    <a:pt x="36" y="370"/>
                    <a:pt x="36" y="370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40" y="367"/>
                    <a:pt x="40" y="367"/>
                    <a:pt x="40" y="367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0"/>
                    <a:pt x="39" y="370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42" y="370"/>
                    <a:pt x="42" y="370"/>
                    <a:pt x="42" y="370"/>
                  </a:cubicBezTo>
                  <a:cubicBezTo>
                    <a:pt x="42" y="371"/>
                    <a:pt x="42" y="371"/>
                    <a:pt x="42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2" y="374"/>
                    <a:pt x="42" y="374"/>
                    <a:pt x="42" y="374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6" y="373"/>
                    <a:pt x="46" y="373"/>
                    <a:pt x="46" y="373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47" y="383"/>
                    <a:pt x="47" y="383"/>
                    <a:pt x="47" y="383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1"/>
                    <a:pt x="55" y="381"/>
                    <a:pt x="55" y="381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5" y="384"/>
                    <a:pt x="55" y="384"/>
                    <a:pt x="55" y="384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351" y="394"/>
                    <a:pt x="351" y="394"/>
                    <a:pt x="351" y="394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4" y="397"/>
                    <a:pt x="354" y="397"/>
                    <a:pt x="354" y="397"/>
                  </a:cubicBezTo>
                  <a:cubicBezTo>
                    <a:pt x="356" y="399"/>
                    <a:pt x="356" y="399"/>
                    <a:pt x="356" y="399"/>
                  </a:cubicBezTo>
                  <a:cubicBezTo>
                    <a:pt x="358" y="399"/>
                    <a:pt x="358" y="399"/>
                    <a:pt x="358" y="399"/>
                  </a:cubicBezTo>
                  <a:cubicBezTo>
                    <a:pt x="360" y="399"/>
                    <a:pt x="360" y="399"/>
                    <a:pt x="360" y="399"/>
                  </a:cubicBezTo>
                  <a:cubicBezTo>
                    <a:pt x="361" y="400"/>
                    <a:pt x="361" y="400"/>
                    <a:pt x="361" y="400"/>
                  </a:cubicBezTo>
                  <a:cubicBezTo>
                    <a:pt x="361" y="402"/>
                    <a:pt x="361" y="402"/>
                    <a:pt x="361" y="402"/>
                  </a:cubicBezTo>
                  <a:cubicBezTo>
                    <a:pt x="364" y="400"/>
                    <a:pt x="364" y="400"/>
                    <a:pt x="364" y="400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70" y="400"/>
                    <a:pt x="370" y="400"/>
                    <a:pt x="370" y="400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3" y="402"/>
                    <a:pt x="373" y="402"/>
                    <a:pt x="373" y="402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6" y="403"/>
                    <a:pt x="376" y="403"/>
                    <a:pt x="376" y="403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9" y="404"/>
                    <a:pt x="379" y="404"/>
                    <a:pt x="379" y="404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6" y="406"/>
                    <a:pt x="386" y="406"/>
                    <a:pt x="386" y="406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1" y="406"/>
                    <a:pt x="391" y="406"/>
                    <a:pt x="391" y="406"/>
                  </a:cubicBezTo>
                  <a:cubicBezTo>
                    <a:pt x="394" y="406"/>
                    <a:pt x="394" y="406"/>
                    <a:pt x="394" y="406"/>
                  </a:cubicBezTo>
                  <a:cubicBezTo>
                    <a:pt x="395" y="406"/>
                    <a:pt x="395" y="406"/>
                    <a:pt x="395" y="406"/>
                  </a:cubicBezTo>
                  <a:cubicBezTo>
                    <a:pt x="397" y="407"/>
                    <a:pt x="397" y="407"/>
                    <a:pt x="397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4" y="406"/>
                    <a:pt x="404" y="406"/>
                    <a:pt x="404" y="406"/>
                  </a:cubicBezTo>
                  <a:cubicBezTo>
                    <a:pt x="407" y="404"/>
                    <a:pt x="407" y="404"/>
                    <a:pt x="407" y="404"/>
                  </a:cubicBezTo>
                  <a:cubicBezTo>
                    <a:pt x="410" y="402"/>
                    <a:pt x="410" y="402"/>
                    <a:pt x="410" y="402"/>
                  </a:cubicBezTo>
                  <a:cubicBezTo>
                    <a:pt x="414" y="400"/>
                    <a:pt x="414" y="400"/>
                    <a:pt x="414" y="400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3" y="403"/>
                    <a:pt x="413" y="403"/>
                    <a:pt x="413" y="403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9" y="397"/>
                    <a:pt x="419" y="397"/>
                    <a:pt x="419" y="397"/>
                  </a:cubicBezTo>
                  <a:cubicBezTo>
                    <a:pt x="420" y="397"/>
                    <a:pt x="420" y="397"/>
                    <a:pt x="420" y="397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7" y="400"/>
                    <a:pt x="417" y="400"/>
                    <a:pt x="417" y="400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19" y="400"/>
                    <a:pt x="419" y="400"/>
                    <a:pt x="419" y="400"/>
                  </a:cubicBezTo>
                  <a:cubicBezTo>
                    <a:pt x="422" y="400"/>
                    <a:pt x="422" y="400"/>
                    <a:pt x="422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94"/>
                    <a:pt x="423" y="394"/>
                    <a:pt x="423" y="394"/>
                  </a:cubicBezTo>
                  <a:cubicBezTo>
                    <a:pt x="424" y="394"/>
                    <a:pt x="424" y="394"/>
                    <a:pt x="424" y="394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40" y="399"/>
                    <a:pt x="440" y="399"/>
                    <a:pt x="440" y="399"/>
                  </a:cubicBezTo>
                  <a:cubicBezTo>
                    <a:pt x="442" y="399"/>
                    <a:pt x="442" y="399"/>
                    <a:pt x="442" y="399"/>
                  </a:cubicBezTo>
                  <a:cubicBezTo>
                    <a:pt x="442" y="402"/>
                    <a:pt x="442" y="402"/>
                    <a:pt x="442" y="402"/>
                  </a:cubicBezTo>
                  <a:cubicBezTo>
                    <a:pt x="440" y="404"/>
                    <a:pt x="440" y="404"/>
                    <a:pt x="440" y="404"/>
                  </a:cubicBezTo>
                  <a:cubicBezTo>
                    <a:pt x="440" y="406"/>
                    <a:pt x="440" y="406"/>
                    <a:pt x="440" y="406"/>
                  </a:cubicBezTo>
                  <a:cubicBezTo>
                    <a:pt x="442" y="407"/>
                    <a:pt x="442" y="407"/>
                    <a:pt x="442" y="407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52" y="409"/>
                    <a:pt x="452" y="409"/>
                    <a:pt x="452" y="409"/>
                  </a:cubicBezTo>
                  <a:cubicBezTo>
                    <a:pt x="449" y="412"/>
                    <a:pt x="449" y="412"/>
                    <a:pt x="449" y="412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49" y="414"/>
                    <a:pt x="449" y="414"/>
                    <a:pt x="449" y="414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49" y="419"/>
                    <a:pt x="449" y="419"/>
                    <a:pt x="449" y="419"/>
                  </a:cubicBezTo>
                  <a:cubicBezTo>
                    <a:pt x="447" y="420"/>
                    <a:pt x="447" y="420"/>
                    <a:pt x="447" y="420"/>
                  </a:cubicBezTo>
                  <a:cubicBezTo>
                    <a:pt x="447" y="422"/>
                    <a:pt x="447" y="422"/>
                    <a:pt x="447" y="422"/>
                  </a:cubicBezTo>
                  <a:cubicBezTo>
                    <a:pt x="449" y="422"/>
                    <a:pt x="449" y="422"/>
                    <a:pt x="449" y="422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49" y="423"/>
                    <a:pt x="449" y="423"/>
                    <a:pt x="449" y="423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9" y="424"/>
                    <a:pt x="449" y="424"/>
                    <a:pt x="449" y="424"/>
                  </a:cubicBezTo>
                  <a:cubicBezTo>
                    <a:pt x="446" y="427"/>
                    <a:pt x="446" y="427"/>
                    <a:pt x="446" y="427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450" y="429"/>
                    <a:pt x="450" y="429"/>
                    <a:pt x="450" y="429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52" y="430"/>
                    <a:pt x="452" y="430"/>
                    <a:pt x="452" y="430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5" y="432"/>
                    <a:pt x="465" y="432"/>
                    <a:pt x="465" y="432"/>
                  </a:cubicBezTo>
                  <a:cubicBezTo>
                    <a:pt x="469" y="432"/>
                    <a:pt x="469" y="432"/>
                    <a:pt x="469" y="432"/>
                  </a:cubicBezTo>
                  <a:cubicBezTo>
                    <a:pt x="472" y="433"/>
                    <a:pt x="472" y="433"/>
                    <a:pt x="472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76" y="435"/>
                    <a:pt x="476" y="435"/>
                    <a:pt x="476" y="435"/>
                  </a:cubicBezTo>
                  <a:cubicBezTo>
                    <a:pt x="477" y="435"/>
                    <a:pt x="477" y="435"/>
                    <a:pt x="477" y="435"/>
                  </a:cubicBezTo>
                  <a:cubicBezTo>
                    <a:pt x="479" y="435"/>
                    <a:pt x="479" y="435"/>
                    <a:pt x="479" y="435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83" y="437"/>
                    <a:pt x="483" y="437"/>
                    <a:pt x="483" y="437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5" y="440"/>
                    <a:pt x="485" y="440"/>
                    <a:pt x="485" y="440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3"/>
                    <a:pt x="486" y="443"/>
                    <a:pt x="486" y="443"/>
                  </a:cubicBezTo>
                  <a:cubicBezTo>
                    <a:pt x="486" y="445"/>
                    <a:pt x="486" y="445"/>
                    <a:pt x="486" y="445"/>
                  </a:cubicBezTo>
                  <a:cubicBezTo>
                    <a:pt x="486" y="446"/>
                    <a:pt x="486" y="446"/>
                    <a:pt x="486" y="446"/>
                  </a:cubicBezTo>
                  <a:cubicBezTo>
                    <a:pt x="485" y="446"/>
                    <a:pt x="485" y="446"/>
                    <a:pt x="485" y="446"/>
                  </a:cubicBezTo>
                  <a:cubicBezTo>
                    <a:pt x="486" y="447"/>
                    <a:pt x="486" y="447"/>
                    <a:pt x="486" y="447"/>
                  </a:cubicBezTo>
                  <a:cubicBezTo>
                    <a:pt x="487" y="450"/>
                    <a:pt x="487" y="450"/>
                    <a:pt x="487" y="450"/>
                  </a:cubicBezTo>
                  <a:cubicBezTo>
                    <a:pt x="486" y="450"/>
                    <a:pt x="486" y="450"/>
                    <a:pt x="486" y="450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3" y="450"/>
                    <a:pt x="483" y="450"/>
                    <a:pt x="483" y="450"/>
                  </a:cubicBezTo>
                  <a:cubicBezTo>
                    <a:pt x="483" y="453"/>
                    <a:pt x="483" y="453"/>
                    <a:pt x="483" y="453"/>
                  </a:cubicBezTo>
                  <a:cubicBezTo>
                    <a:pt x="483" y="455"/>
                    <a:pt x="483" y="455"/>
                    <a:pt x="483" y="455"/>
                  </a:cubicBezTo>
                  <a:cubicBezTo>
                    <a:pt x="482" y="455"/>
                    <a:pt x="482" y="455"/>
                    <a:pt x="482" y="455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7" y="453"/>
                    <a:pt x="477" y="453"/>
                    <a:pt x="477" y="453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3" y="453"/>
                    <a:pt x="473" y="453"/>
                    <a:pt x="473" y="453"/>
                  </a:cubicBezTo>
                  <a:cubicBezTo>
                    <a:pt x="475" y="450"/>
                    <a:pt x="475" y="450"/>
                    <a:pt x="475" y="450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75" y="449"/>
                    <a:pt x="475" y="449"/>
                    <a:pt x="475" y="449"/>
                  </a:cubicBezTo>
                  <a:cubicBezTo>
                    <a:pt x="473" y="449"/>
                    <a:pt x="473" y="449"/>
                    <a:pt x="473" y="449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0" y="445"/>
                    <a:pt x="470" y="445"/>
                    <a:pt x="470" y="445"/>
                  </a:cubicBezTo>
                  <a:cubicBezTo>
                    <a:pt x="469" y="445"/>
                    <a:pt x="469" y="445"/>
                    <a:pt x="469" y="445"/>
                  </a:cubicBezTo>
                  <a:cubicBezTo>
                    <a:pt x="470" y="447"/>
                    <a:pt x="470" y="447"/>
                    <a:pt x="470" y="447"/>
                  </a:cubicBezTo>
                  <a:cubicBezTo>
                    <a:pt x="470" y="450"/>
                    <a:pt x="470" y="450"/>
                    <a:pt x="470" y="450"/>
                  </a:cubicBezTo>
                  <a:cubicBezTo>
                    <a:pt x="469" y="453"/>
                    <a:pt x="469" y="453"/>
                    <a:pt x="469" y="453"/>
                  </a:cubicBezTo>
                  <a:cubicBezTo>
                    <a:pt x="466" y="456"/>
                    <a:pt x="466" y="456"/>
                    <a:pt x="466" y="456"/>
                  </a:cubicBezTo>
                  <a:cubicBezTo>
                    <a:pt x="462" y="460"/>
                    <a:pt x="462" y="460"/>
                    <a:pt x="462" y="46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7" y="476"/>
                    <a:pt x="447" y="476"/>
                    <a:pt x="447" y="476"/>
                  </a:cubicBezTo>
                  <a:cubicBezTo>
                    <a:pt x="446" y="478"/>
                    <a:pt x="446" y="478"/>
                    <a:pt x="446" y="478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444" y="483"/>
                    <a:pt x="444" y="483"/>
                    <a:pt x="444" y="483"/>
                  </a:cubicBezTo>
                  <a:cubicBezTo>
                    <a:pt x="443" y="483"/>
                    <a:pt x="443" y="483"/>
                    <a:pt x="443" y="483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36" y="486"/>
                    <a:pt x="436" y="486"/>
                    <a:pt x="436" y="486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9" y="488"/>
                    <a:pt x="439" y="488"/>
                    <a:pt x="439" y="488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443" y="486"/>
                    <a:pt x="443" y="486"/>
                    <a:pt x="443" y="486"/>
                  </a:cubicBezTo>
                  <a:cubicBezTo>
                    <a:pt x="447" y="485"/>
                    <a:pt x="447" y="485"/>
                    <a:pt x="447" y="485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5" y="480"/>
                    <a:pt x="455" y="480"/>
                    <a:pt x="455" y="480"/>
                  </a:cubicBezTo>
                  <a:cubicBezTo>
                    <a:pt x="459" y="480"/>
                    <a:pt x="459" y="480"/>
                    <a:pt x="459" y="480"/>
                  </a:cubicBezTo>
                  <a:cubicBezTo>
                    <a:pt x="463" y="480"/>
                    <a:pt x="463" y="480"/>
                    <a:pt x="463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72" y="478"/>
                    <a:pt x="472" y="478"/>
                    <a:pt x="472" y="478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80" y="476"/>
                    <a:pt x="480" y="476"/>
                    <a:pt x="480" y="476"/>
                  </a:cubicBezTo>
                  <a:cubicBezTo>
                    <a:pt x="486" y="476"/>
                    <a:pt x="486" y="476"/>
                    <a:pt x="486" y="476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3"/>
                    <a:pt x="485" y="473"/>
                    <a:pt x="485" y="473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480" y="472"/>
                    <a:pt x="480" y="472"/>
                    <a:pt x="480" y="472"/>
                  </a:cubicBezTo>
                  <a:cubicBezTo>
                    <a:pt x="479" y="472"/>
                    <a:pt x="479" y="472"/>
                    <a:pt x="479" y="472"/>
                  </a:cubicBezTo>
                  <a:cubicBezTo>
                    <a:pt x="480" y="469"/>
                    <a:pt x="480" y="469"/>
                    <a:pt x="480" y="469"/>
                  </a:cubicBezTo>
                  <a:cubicBezTo>
                    <a:pt x="485" y="466"/>
                    <a:pt x="485" y="466"/>
                    <a:pt x="485" y="466"/>
                  </a:cubicBezTo>
                  <a:cubicBezTo>
                    <a:pt x="489" y="463"/>
                    <a:pt x="489" y="463"/>
                    <a:pt x="489" y="463"/>
                  </a:cubicBezTo>
                  <a:cubicBezTo>
                    <a:pt x="503" y="462"/>
                    <a:pt x="503" y="462"/>
                    <a:pt x="503" y="462"/>
                  </a:cubicBezTo>
                  <a:cubicBezTo>
                    <a:pt x="508" y="462"/>
                    <a:pt x="508" y="462"/>
                    <a:pt x="508" y="462"/>
                  </a:cubicBezTo>
                  <a:cubicBezTo>
                    <a:pt x="509" y="462"/>
                    <a:pt x="509" y="462"/>
                    <a:pt x="509" y="462"/>
                  </a:cubicBezTo>
                  <a:cubicBezTo>
                    <a:pt x="510" y="463"/>
                    <a:pt x="510" y="463"/>
                    <a:pt x="510" y="463"/>
                  </a:cubicBezTo>
                  <a:cubicBezTo>
                    <a:pt x="513" y="462"/>
                    <a:pt x="513" y="462"/>
                    <a:pt x="513" y="462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5" y="460"/>
                    <a:pt x="515" y="460"/>
                    <a:pt x="515" y="460"/>
                  </a:cubicBezTo>
                  <a:cubicBezTo>
                    <a:pt x="513" y="460"/>
                    <a:pt x="513" y="460"/>
                    <a:pt x="513" y="460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526" y="455"/>
                    <a:pt x="526" y="455"/>
                    <a:pt x="526" y="455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32" y="452"/>
                    <a:pt x="532" y="452"/>
                    <a:pt x="532" y="452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78" y="447"/>
                    <a:pt x="578" y="447"/>
                    <a:pt x="578" y="447"/>
                  </a:cubicBezTo>
                  <a:cubicBezTo>
                    <a:pt x="581" y="445"/>
                    <a:pt x="581" y="445"/>
                    <a:pt x="581" y="445"/>
                  </a:cubicBezTo>
                  <a:cubicBezTo>
                    <a:pt x="585" y="443"/>
                    <a:pt x="585" y="443"/>
                    <a:pt x="585" y="443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3"/>
                    <a:pt x="586" y="443"/>
                    <a:pt x="586" y="443"/>
                  </a:cubicBezTo>
                  <a:cubicBezTo>
                    <a:pt x="588" y="443"/>
                    <a:pt x="588" y="443"/>
                    <a:pt x="588" y="443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92" y="437"/>
                    <a:pt x="592" y="437"/>
                    <a:pt x="592" y="437"/>
                  </a:cubicBezTo>
                  <a:cubicBezTo>
                    <a:pt x="595" y="436"/>
                    <a:pt x="595" y="436"/>
                    <a:pt x="595" y="436"/>
                  </a:cubicBezTo>
                  <a:cubicBezTo>
                    <a:pt x="596" y="433"/>
                    <a:pt x="596" y="433"/>
                    <a:pt x="596" y="433"/>
                  </a:cubicBezTo>
                  <a:cubicBezTo>
                    <a:pt x="599" y="430"/>
                    <a:pt x="599" y="430"/>
                    <a:pt x="599" y="430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2" y="424"/>
                    <a:pt x="602" y="424"/>
                    <a:pt x="602" y="424"/>
                  </a:cubicBezTo>
                  <a:cubicBezTo>
                    <a:pt x="609" y="420"/>
                    <a:pt x="609" y="420"/>
                    <a:pt x="609" y="420"/>
                  </a:cubicBezTo>
                  <a:cubicBezTo>
                    <a:pt x="614" y="416"/>
                    <a:pt x="614" y="416"/>
                    <a:pt x="614" y="416"/>
                  </a:cubicBezTo>
                  <a:cubicBezTo>
                    <a:pt x="615" y="414"/>
                    <a:pt x="615" y="414"/>
                    <a:pt x="615" y="414"/>
                  </a:cubicBezTo>
                  <a:cubicBezTo>
                    <a:pt x="617" y="417"/>
                    <a:pt x="617" y="417"/>
                    <a:pt x="617" y="417"/>
                  </a:cubicBezTo>
                  <a:cubicBezTo>
                    <a:pt x="617" y="419"/>
                    <a:pt x="617" y="419"/>
                    <a:pt x="617" y="419"/>
                  </a:cubicBezTo>
                  <a:cubicBezTo>
                    <a:pt x="619" y="417"/>
                    <a:pt x="619" y="417"/>
                    <a:pt x="619" y="417"/>
                  </a:cubicBezTo>
                  <a:cubicBezTo>
                    <a:pt x="624" y="417"/>
                    <a:pt x="624" y="417"/>
                    <a:pt x="624" y="417"/>
                  </a:cubicBezTo>
                  <a:cubicBezTo>
                    <a:pt x="627" y="417"/>
                    <a:pt x="627" y="417"/>
                    <a:pt x="627" y="417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22" y="439"/>
                    <a:pt x="622" y="439"/>
                    <a:pt x="622" y="439"/>
                  </a:cubicBezTo>
                  <a:cubicBezTo>
                    <a:pt x="624" y="440"/>
                    <a:pt x="624" y="440"/>
                    <a:pt x="624" y="440"/>
                  </a:cubicBezTo>
                  <a:cubicBezTo>
                    <a:pt x="624" y="442"/>
                    <a:pt x="624" y="442"/>
                    <a:pt x="624" y="442"/>
                  </a:cubicBezTo>
                  <a:cubicBezTo>
                    <a:pt x="622" y="443"/>
                    <a:pt x="622" y="443"/>
                    <a:pt x="622" y="443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5" y="446"/>
                    <a:pt x="625" y="446"/>
                    <a:pt x="625" y="446"/>
                  </a:cubicBezTo>
                  <a:cubicBezTo>
                    <a:pt x="628" y="446"/>
                    <a:pt x="628" y="446"/>
                    <a:pt x="628" y="446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31" y="446"/>
                    <a:pt x="631" y="446"/>
                    <a:pt x="631" y="446"/>
                  </a:cubicBezTo>
                  <a:cubicBezTo>
                    <a:pt x="632" y="446"/>
                    <a:pt x="632" y="446"/>
                    <a:pt x="632" y="446"/>
                  </a:cubicBezTo>
                  <a:cubicBezTo>
                    <a:pt x="634" y="446"/>
                    <a:pt x="634" y="446"/>
                    <a:pt x="634" y="446"/>
                  </a:cubicBezTo>
                  <a:cubicBezTo>
                    <a:pt x="637" y="445"/>
                    <a:pt x="637" y="445"/>
                    <a:pt x="637" y="445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639" y="442"/>
                    <a:pt x="639" y="442"/>
                    <a:pt x="639" y="442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9" y="445"/>
                    <a:pt x="639" y="445"/>
                    <a:pt x="639" y="445"/>
                  </a:cubicBezTo>
                  <a:cubicBezTo>
                    <a:pt x="642" y="445"/>
                    <a:pt x="642" y="445"/>
                    <a:pt x="642" y="445"/>
                  </a:cubicBezTo>
                  <a:cubicBezTo>
                    <a:pt x="647" y="442"/>
                    <a:pt x="647" y="442"/>
                    <a:pt x="647" y="442"/>
                  </a:cubicBezTo>
                  <a:cubicBezTo>
                    <a:pt x="651" y="440"/>
                    <a:pt x="651" y="440"/>
                    <a:pt x="651" y="440"/>
                  </a:cubicBezTo>
                  <a:cubicBezTo>
                    <a:pt x="654" y="439"/>
                    <a:pt x="654" y="439"/>
                    <a:pt x="654" y="439"/>
                  </a:cubicBezTo>
                  <a:cubicBezTo>
                    <a:pt x="655" y="437"/>
                    <a:pt x="655" y="437"/>
                    <a:pt x="655" y="437"/>
                  </a:cubicBezTo>
                  <a:cubicBezTo>
                    <a:pt x="657" y="435"/>
                    <a:pt x="657" y="435"/>
                    <a:pt x="657" y="435"/>
                  </a:cubicBezTo>
                  <a:cubicBezTo>
                    <a:pt x="658" y="437"/>
                    <a:pt x="658" y="437"/>
                    <a:pt x="658" y="437"/>
                  </a:cubicBezTo>
                  <a:cubicBezTo>
                    <a:pt x="660" y="437"/>
                    <a:pt x="660" y="437"/>
                    <a:pt x="660" y="437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1" y="443"/>
                    <a:pt x="651" y="443"/>
                    <a:pt x="651" y="443"/>
                  </a:cubicBezTo>
                  <a:cubicBezTo>
                    <a:pt x="652" y="443"/>
                    <a:pt x="652" y="443"/>
                    <a:pt x="652" y="443"/>
                  </a:cubicBezTo>
                  <a:cubicBezTo>
                    <a:pt x="655" y="443"/>
                    <a:pt x="655" y="443"/>
                    <a:pt x="655" y="443"/>
                  </a:cubicBezTo>
                  <a:cubicBezTo>
                    <a:pt x="660" y="443"/>
                    <a:pt x="660" y="443"/>
                    <a:pt x="660" y="443"/>
                  </a:cubicBezTo>
                  <a:cubicBezTo>
                    <a:pt x="667" y="443"/>
                    <a:pt x="667" y="443"/>
                    <a:pt x="667" y="443"/>
                  </a:cubicBezTo>
                  <a:cubicBezTo>
                    <a:pt x="661" y="445"/>
                    <a:pt x="661" y="445"/>
                    <a:pt x="661" y="445"/>
                  </a:cubicBezTo>
                  <a:cubicBezTo>
                    <a:pt x="658" y="446"/>
                    <a:pt x="658" y="446"/>
                    <a:pt x="658" y="446"/>
                  </a:cubicBezTo>
                  <a:cubicBezTo>
                    <a:pt x="658" y="447"/>
                    <a:pt x="658" y="447"/>
                    <a:pt x="658" y="447"/>
                  </a:cubicBezTo>
                  <a:cubicBezTo>
                    <a:pt x="657" y="447"/>
                    <a:pt x="657" y="447"/>
                    <a:pt x="657" y="447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655" y="446"/>
                    <a:pt x="655" y="446"/>
                    <a:pt x="655" y="446"/>
                  </a:cubicBezTo>
                  <a:cubicBezTo>
                    <a:pt x="655" y="445"/>
                    <a:pt x="655" y="445"/>
                    <a:pt x="655" y="445"/>
                  </a:cubicBezTo>
                  <a:cubicBezTo>
                    <a:pt x="647" y="447"/>
                    <a:pt x="647" y="447"/>
                    <a:pt x="647" y="447"/>
                  </a:cubicBezTo>
                  <a:cubicBezTo>
                    <a:pt x="642" y="449"/>
                    <a:pt x="642" y="449"/>
                    <a:pt x="642" y="449"/>
                  </a:cubicBezTo>
                  <a:cubicBezTo>
                    <a:pt x="639" y="452"/>
                    <a:pt x="639" y="452"/>
                    <a:pt x="639" y="452"/>
                  </a:cubicBezTo>
                  <a:cubicBezTo>
                    <a:pt x="641" y="452"/>
                    <a:pt x="641" y="452"/>
                    <a:pt x="641" y="452"/>
                  </a:cubicBezTo>
                  <a:cubicBezTo>
                    <a:pt x="639" y="453"/>
                    <a:pt x="639" y="453"/>
                    <a:pt x="639" y="453"/>
                  </a:cubicBezTo>
                  <a:cubicBezTo>
                    <a:pt x="638" y="453"/>
                    <a:pt x="638" y="453"/>
                    <a:pt x="638" y="453"/>
                  </a:cubicBezTo>
                  <a:cubicBezTo>
                    <a:pt x="638" y="452"/>
                    <a:pt x="638" y="452"/>
                    <a:pt x="638" y="452"/>
                  </a:cubicBezTo>
                  <a:cubicBezTo>
                    <a:pt x="637" y="453"/>
                    <a:pt x="637" y="453"/>
                    <a:pt x="637" y="453"/>
                  </a:cubicBezTo>
                  <a:cubicBezTo>
                    <a:pt x="634" y="455"/>
                    <a:pt x="634" y="455"/>
                    <a:pt x="634" y="455"/>
                  </a:cubicBezTo>
                  <a:cubicBezTo>
                    <a:pt x="632" y="456"/>
                    <a:pt x="632" y="456"/>
                    <a:pt x="632" y="456"/>
                  </a:cubicBezTo>
                  <a:cubicBezTo>
                    <a:pt x="635" y="455"/>
                    <a:pt x="635" y="455"/>
                    <a:pt x="635" y="455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29" y="462"/>
                    <a:pt x="629" y="462"/>
                    <a:pt x="629" y="462"/>
                  </a:cubicBezTo>
                  <a:cubicBezTo>
                    <a:pt x="631" y="466"/>
                    <a:pt x="631" y="466"/>
                    <a:pt x="631" y="466"/>
                  </a:cubicBezTo>
                  <a:cubicBezTo>
                    <a:pt x="632" y="465"/>
                    <a:pt x="632" y="465"/>
                    <a:pt x="632" y="465"/>
                  </a:cubicBezTo>
                  <a:cubicBezTo>
                    <a:pt x="632" y="467"/>
                    <a:pt x="632" y="467"/>
                    <a:pt x="632" y="467"/>
                  </a:cubicBezTo>
                  <a:cubicBezTo>
                    <a:pt x="634" y="467"/>
                    <a:pt x="634" y="467"/>
                    <a:pt x="634" y="467"/>
                  </a:cubicBezTo>
                  <a:cubicBezTo>
                    <a:pt x="635" y="469"/>
                    <a:pt x="635" y="469"/>
                    <a:pt x="635" y="469"/>
                  </a:cubicBezTo>
                  <a:cubicBezTo>
                    <a:pt x="637" y="467"/>
                    <a:pt x="637" y="467"/>
                    <a:pt x="637" y="467"/>
                  </a:cubicBezTo>
                  <a:cubicBezTo>
                    <a:pt x="638" y="465"/>
                    <a:pt x="638" y="465"/>
                    <a:pt x="638" y="465"/>
                  </a:cubicBezTo>
                  <a:cubicBezTo>
                    <a:pt x="639" y="466"/>
                    <a:pt x="639" y="466"/>
                    <a:pt x="639" y="466"/>
                  </a:cubicBezTo>
                  <a:cubicBezTo>
                    <a:pt x="639" y="465"/>
                    <a:pt x="639" y="465"/>
                    <a:pt x="639" y="465"/>
                  </a:cubicBezTo>
                  <a:cubicBezTo>
                    <a:pt x="641" y="466"/>
                    <a:pt x="641" y="466"/>
                    <a:pt x="641" y="466"/>
                  </a:cubicBezTo>
                  <a:cubicBezTo>
                    <a:pt x="642" y="465"/>
                    <a:pt x="642" y="465"/>
                    <a:pt x="642" y="46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48" y="460"/>
                    <a:pt x="648" y="460"/>
                    <a:pt x="648" y="460"/>
                  </a:cubicBezTo>
                  <a:cubicBezTo>
                    <a:pt x="649" y="459"/>
                    <a:pt x="649" y="459"/>
                    <a:pt x="649" y="459"/>
                  </a:cubicBezTo>
                  <a:cubicBezTo>
                    <a:pt x="651" y="457"/>
                    <a:pt x="651" y="457"/>
                    <a:pt x="651" y="457"/>
                  </a:cubicBezTo>
                  <a:cubicBezTo>
                    <a:pt x="652" y="457"/>
                    <a:pt x="652" y="457"/>
                    <a:pt x="652" y="457"/>
                  </a:cubicBezTo>
                  <a:cubicBezTo>
                    <a:pt x="654" y="455"/>
                    <a:pt x="654" y="455"/>
                    <a:pt x="654" y="455"/>
                  </a:cubicBezTo>
                  <a:cubicBezTo>
                    <a:pt x="655" y="455"/>
                    <a:pt x="655" y="455"/>
                    <a:pt x="655" y="455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7" y="453"/>
                    <a:pt x="657" y="453"/>
                    <a:pt x="657" y="453"/>
                  </a:cubicBezTo>
                  <a:cubicBezTo>
                    <a:pt x="658" y="452"/>
                    <a:pt x="658" y="452"/>
                    <a:pt x="658" y="452"/>
                  </a:cubicBezTo>
                  <a:cubicBezTo>
                    <a:pt x="658" y="453"/>
                    <a:pt x="658" y="453"/>
                    <a:pt x="658" y="453"/>
                  </a:cubicBezTo>
                  <a:cubicBezTo>
                    <a:pt x="660" y="455"/>
                    <a:pt x="660" y="455"/>
                    <a:pt x="660" y="455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2"/>
                    <a:pt x="661" y="452"/>
                    <a:pt x="661" y="452"/>
                  </a:cubicBezTo>
                  <a:cubicBezTo>
                    <a:pt x="662" y="453"/>
                    <a:pt x="662" y="453"/>
                    <a:pt x="662" y="453"/>
                  </a:cubicBezTo>
                  <a:cubicBezTo>
                    <a:pt x="664" y="453"/>
                    <a:pt x="664" y="453"/>
                    <a:pt x="664" y="453"/>
                  </a:cubicBezTo>
                  <a:cubicBezTo>
                    <a:pt x="668" y="452"/>
                    <a:pt x="668" y="452"/>
                    <a:pt x="668" y="452"/>
                  </a:cubicBezTo>
                  <a:cubicBezTo>
                    <a:pt x="672" y="450"/>
                    <a:pt x="672" y="450"/>
                    <a:pt x="672" y="450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81" y="447"/>
                    <a:pt x="681" y="447"/>
                    <a:pt x="681" y="447"/>
                  </a:cubicBezTo>
                  <a:cubicBezTo>
                    <a:pt x="687" y="446"/>
                    <a:pt x="687" y="446"/>
                    <a:pt x="687" y="446"/>
                  </a:cubicBezTo>
                  <a:cubicBezTo>
                    <a:pt x="690" y="446"/>
                    <a:pt x="690" y="446"/>
                    <a:pt x="690" y="446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692" y="443"/>
                    <a:pt x="692" y="443"/>
                    <a:pt x="692" y="443"/>
                  </a:cubicBezTo>
                  <a:cubicBezTo>
                    <a:pt x="690" y="443"/>
                    <a:pt x="690" y="443"/>
                    <a:pt x="690" y="443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90" y="442"/>
                    <a:pt x="690" y="442"/>
                    <a:pt x="690" y="442"/>
                  </a:cubicBezTo>
                  <a:cubicBezTo>
                    <a:pt x="690" y="440"/>
                    <a:pt x="690" y="440"/>
                    <a:pt x="690" y="440"/>
                  </a:cubicBezTo>
                  <a:cubicBezTo>
                    <a:pt x="697" y="440"/>
                    <a:pt x="697" y="440"/>
                    <a:pt x="697" y="440"/>
                  </a:cubicBezTo>
                  <a:cubicBezTo>
                    <a:pt x="701" y="439"/>
                    <a:pt x="701" y="439"/>
                    <a:pt x="701" y="439"/>
                  </a:cubicBezTo>
                  <a:cubicBezTo>
                    <a:pt x="704" y="437"/>
                    <a:pt x="704" y="437"/>
                    <a:pt x="704" y="437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8" y="436"/>
                    <a:pt x="708" y="436"/>
                    <a:pt x="708" y="436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05" y="432"/>
                    <a:pt x="705" y="432"/>
                    <a:pt x="705" y="432"/>
                  </a:cubicBezTo>
                  <a:cubicBezTo>
                    <a:pt x="705" y="430"/>
                    <a:pt x="705" y="430"/>
                    <a:pt x="705" y="430"/>
                  </a:cubicBezTo>
                  <a:cubicBezTo>
                    <a:pt x="704" y="432"/>
                    <a:pt x="704" y="432"/>
                    <a:pt x="704" y="432"/>
                  </a:cubicBezTo>
                  <a:cubicBezTo>
                    <a:pt x="698" y="436"/>
                    <a:pt x="698" y="436"/>
                    <a:pt x="698" y="436"/>
                  </a:cubicBezTo>
                  <a:cubicBezTo>
                    <a:pt x="699" y="436"/>
                    <a:pt x="699" y="436"/>
                    <a:pt x="699" y="436"/>
                  </a:cubicBezTo>
                  <a:cubicBezTo>
                    <a:pt x="695" y="439"/>
                    <a:pt x="695" y="439"/>
                    <a:pt x="695" y="439"/>
                  </a:cubicBezTo>
                  <a:cubicBezTo>
                    <a:pt x="695" y="437"/>
                    <a:pt x="695" y="437"/>
                    <a:pt x="695" y="437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695" y="436"/>
                    <a:pt x="695" y="436"/>
                    <a:pt x="695" y="436"/>
                  </a:cubicBezTo>
                  <a:cubicBezTo>
                    <a:pt x="698" y="435"/>
                    <a:pt x="698" y="435"/>
                    <a:pt x="698" y="435"/>
                  </a:cubicBezTo>
                  <a:cubicBezTo>
                    <a:pt x="700" y="433"/>
                    <a:pt x="700" y="433"/>
                    <a:pt x="700" y="433"/>
                  </a:cubicBezTo>
                  <a:cubicBezTo>
                    <a:pt x="701" y="432"/>
                    <a:pt x="701" y="432"/>
                    <a:pt x="701" y="432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07" y="423"/>
                    <a:pt x="707" y="423"/>
                    <a:pt x="707" y="423"/>
                  </a:cubicBezTo>
                  <a:cubicBezTo>
                    <a:pt x="705" y="423"/>
                    <a:pt x="705" y="423"/>
                    <a:pt x="705" y="423"/>
                  </a:cubicBezTo>
                  <a:cubicBezTo>
                    <a:pt x="705" y="422"/>
                    <a:pt x="705" y="422"/>
                    <a:pt x="705" y="422"/>
                  </a:cubicBezTo>
                  <a:cubicBezTo>
                    <a:pt x="704" y="422"/>
                    <a:pt x="704" y="422"/>
                    <a:pt x="704" y="422"/>
                  </a:cubicBezTo>
                  <a:cubicBezTo>
                    <a:pt x="703" y="423"/>
                    <a:pt x="703" y="423"/>
                    <a:pt x="703" y="423"/>
                  </a:cubicBezTo>
                  <a:cubicBezTo>
                    <a:pt x="697" y="429"/>
                    <a:pt x="697" y="429"/>
                    <a:pt x="697" y="429"/>
                  </a:cubicBezTo>
                  <a:cubicBezTo>
                    <a:pt x="691" y="433"/>
                    <a:pt x="691" y="433"/>
                    <a:pt x="691" y="433"/>
                  </a:cubicBezTo>
                  <a:cubicBezTo>
                    <a:pt x="690" y="436"/>
                    <a:pt x="690" y="436"/>
                    <a:pt x="690" y="436"/>
                  </a:cubicBezTo>
                  <a:cubicBezTo>
                    <a:pt x="690" y="439"/>
                    <a:pt x="690" y="439"/>
                    <a:pt x="690" y="439"/>
                  </a:cubicBezTo>
                  <a:cubicBezTo>
                    <a:pt x="688" y="439"/>
                    <a:pt x="688" y="439"/>
                    <a:pt x="688" y="439"/>
                  </a:cubicBezTo>
                  <a:cubicBezTo>
                    <a:pt x="687" y="439"/>
                    <a:pt x="687" y="439"/>
                    <a:pt x="687" y="439"/>
                  </a:cubicBezTo>
                  <a:cubicBezTo>
                    <a:pt x="685" y="439"/>
                    <a:pt x="685" y="439"/>
                    <a:pt x="685" y="439"/>
                  </a:cubicBezTo>
                  <a:cubicBezTo>
                    <a:pt x="684" y="436"/>
                    <a:pt x="684" y="436"/>
                    <a:pt x="684" y="43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75" y="440"/>
                    <a:pt x="675" y="440"/>
                    <a:pt x="675" y="440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4" y="437"/>
                    <a:pt x="674" y="437"/>
                    <a:pt x="674" y="437"/>
                  </a:cubicBezTo>
                  <a:cubicBezTo>
                    <a:pt x="671" y="437"/>
                    <a:pt x="671" y="437"/>
                    <a:pt x="671" y="437"/>
                  </a:cubicBezTo>
                  <a:cubicBezTo>
                    <a:pt x="668" y="436"/>
                    <a:pt x="668" y="436"/>
                    <a:pt x="668" y="436"/>
                  </a:cubicBezTo>
                  <a:cubicBezTo>
                    <a:pt x="665" y="436"/>
                    <a:pt x="665" y="436"/>
                    <a:pt x="665" y="436"/>
                  </a:cubicBezTo>
                  <a:cubicBezTo>
                    <a:pt x="662" y="435"/>
                    <a:pt x="662" y="435"/>
                    <a:pt x="662" y="435"/>
                  </a:cubicBezTo>
                  <a:cubicBezTo>
                    <a:pt x="665" y="433"/>
                    <a:pt x="665" y="433"/>
                    <a:pt x="665" y="433"/>
                  </a:cubicBezTo>
                  <a:cubicBezTo>
                    <a:pt x="667" y="433"/>
                    <a:pt x="667" y="433"/>
                    <a:pt x="667" y="433"/>
                  </a:cubicBezTo>
                  <a:cubicBezTo>
                    <a:pt x="660" y="432"/>
                    <a:pt x="660" y="432"/>
                    <a:pt x="660" y="432"/>
                  </a:cubicBezTo>
                  <a:cubicBezTo>
                    <a:pt x="658" y="430"/>
                    <a:pt x="658" y="430"/>
                    <a:pt x="658" y="430"/>
                  </a:cubicBezTo>
                  <a:cubicBezTo>
                    <a:pt x="658" y="429"/>
                    <a:pt x="658" y="429"/>
                    <a:pt x="658" y="429"/>
                  </a:cubicBezTo>
                  <a:cubicBezTo>
                    <a:pt x="658" y="426"/>
                    <a:pt x="658" y="426"/>
                    <a:pt x="658" y="426"/>
                  </a:cubicBezTo>
                  <a:cubicBezTo>
                    <a:pt x="658" y="422"/>
                    <a:pt x="658" y="422"/>
                    <a:pt x="658" y="422"/>
                  </a:cubicBezTo>
                  <a:cubicBezTo>
                    <a:pt x="660" y="420"/>
                    <a:pt x="660" y="420"/>
                    <a:pt x="660" y="420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54" y="420"/>
                    <a:pt x="654" y="420"/>
                    <a:pt x="654" y="420"/>
                  </a:cubicBezTo>
                  <a:cubicBezTo>
                    <a:pt x="658" y="419"/>
                    <a:pt x="658" y="419"/>
                    <a:pt x="658" y="419"/>
                  </a:cubicBezTo>
                  <a:cubicBezTo>
                    <a:pt x="660" y="416"/>
                    <a:pt x="660" y="416"/>
                    <a:pt x="660" y="416"/>
                  </a:cubicBezTo>
                  <a:cubicBezTo>
                    <a:pt x="665" y="412"/>
                    <a:pt x="665" y="412"/>
                    <a:pt x="665" y="412"/>
                  </a:cubicBezTo>
                  <a:cubicBezTo>
                    <a:pt x="664" y="412"/>
                    <a:pt x="664" y="412"/>
                    <a:pt x="664" y="412"/>
                  </a:cubicBezTo>
                  <a:cubicBezTo>
                    <a:pt x="662" y="410"/>
                    <a:pt x="662" y="410"/>
                    <a:pt x="662" y="410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54" y="413"/>
                    <a:pt x="654" y="413"/>
                    <a:pt x="654" y="413"/>
                  </a:cubicBezTo>
                  <a:cubicBezTo>
                    <a:pt x="654" y="410"/>
                    <a:pt x="654" y="410"/>
                    <a:pt x="654" y="410"/>
                  </a:cubicBezTo>
                  <a:cubicBezTo>
                    <a:pt x="649" y="409"/>
                    <a:pt x="649" y="409"/>
                    <a:pt x="649" y="409"/>
                  </a:cubicBezTo>
                  <a:cubicBezTo>
                    <a:pt x="647" y="407"/>
                    <a:pt x="647" y="407"/>
                    <a:pt x="647" y="407"/>
                  </a:cubicBezTo>
                  <a:cubicBezTo>
                    <a:pt x="649" y="406"/>
                    <a:pt x="649" y="406"/>
                    <a:pt x="649" y="406"/>
                  </a:cubicBezTo>
                  <a:cubicBezTo>
                    <a:pt x="654" y="406"/>
                    <a:pt x="654" y="406"/>
                    <a:pt x="654" y="406"/>
                  </a:cubicBezTo>
                  <a:cubicBezTo>
                    <a:pt x="657" y="407"/>
                    <a:pt x="657" y="407"/>
                    <a:pt x="657" y="407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7"/>
                    <a:pt x="661" y="407"/>
                    <a:pt x="661" y="40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74" y="399"/>
                    <a:pt x="674" y="399"/>
                    <a:pt x="674" y="399"/>
                  </a:cubicBezTo>
                  <a:cubicBezTo>
                    <a:pt x="672" y="397"/>
                    <a:pt x="672" y="397"/>
                    <a:pt x="672" y="397"/>
                  </a:cubicBezTo>
                  <a:cubicBezTo>
                    <a:pt x="674" y="397"/>
                    <a:pt x="674" y="397"/>
                    <a:pt x="674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5" y="394"/>
                    <a:pt x="675" y="394"/>
                    <a:pt x="675" y="394"/>
                  </a:cubicBezTo>
                  <a:cubicBezTo>
                    <a:pt x="672" y="393"/>
                    <a:pt x="672" y="393"/>
                    <a:pt x="672" y="393"/>
                  </a:cubicBezTo>
                  <a:cubicBezTo>
                    <a:pt x="667" y="392"/>
                    <a:pt x="667" y="392"/>
                    <a:pt x="667" y="392"/>
                  </a:cubicBezTo>
                  <a:cubicBezTo>
                    <a:pt x="662" y="392"/>
                    <a:pt x="662" y="392"/>
                    <a:pt x="662" y="392"/>
                  </a:cubicBezTo>
                  <a:cubicBezTo>
                    <a:pt x="657" y="392"/>
                    <a:pt x="657" y="392"/>
                    <a:pt x="657" y="392"/>
                  </a:cubicBezTo>
                  <a:cubicBezTo>
                    <a:pt x="645" y="396"/>
                    <a:pt x="645" y="396"/>
                    <a:pt x="64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17" y="407"/>
                    <a:pt x="617" y="407"/>
                    <a:pt x="617" y="407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595" y="423"/>
                    <a:pt x="595" y="423"/>
                    <a:pt x="595" y="423"/>
                  </a:cubicBezTo>
                  <a:cubicBezTo>
                    <a:pt x="589" y="424"/>
                    <a:pt x="589" y="424"/>
                    <a:pt x="589" y="424"/>
                  </a:cubicBezTo>
                  <a:cubicBezTo>
                    <a:pt x="596" y="420"/>
                    <a:pt x="596" y="420"/>
                    <a:pt x="596" y="420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8" y="412"/>
                    <a:pt x="608" y="412"/>
                    <a:pt x="608" y="412"/>
                  </a:cubicBezTo>
                  <a:cubicBezTo>
                    <a:pt x="614" y="406"/>
                    <a:pt x="614" y="406"/>
                    <a:pt x="614" y="406"/>
                  </a:cubicBezTo>
                  <a:cubicBezTo>
                    <a:pt x="615" y="406"/>
                    <a:pt x="615" y="406"/>
                    <a:pt x="615" y="406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22" y="400"/>
                    <a:pt x="622" y="400"/>
                    <a:pt x="622" y="400"/>
                  </a:cubicBezTo>
                  <a:cubicBezTo>
                    <a:pt x="627" y="397"/>
                    <a:pt x="627" y="397"/>
                    <a:pt x="627" y="397"/>
                  </a:cubicBezTo>
                  <a:cubicBezTo>
                    <a:pt x="629" y="394"/>
                    <a:pt x="629" y="394"/>
                    <a:pt x="629" y="394"/>
                  </a:cubicBezTo>
                  <a:cubicBezTo>
                    <a:pt x="632" y="393"/>
                    <a:pt x="632" y="393"/>
                    <a:pt x="632" y="393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5" y="393"/>
                    <a:pt x="635" y="393"/>
                    <a:pt x="635" y="393"/>
                  </a:cubicBezTo>
                  <a:cubicBezTo>
                    <a:pt x="635" y="392"/>
                    <a:pt x="635" y="392"/>
                    <a:pt x="635" y="392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45" y="390"/>
                    <a:pt x="645" y="390"/>
                    <a:pt x="645" y="390"/>
                  </a:cubicBezTo>
                  <a:cubicBezTo>
                    <a:pt x="647" y="387"/>
                    <a:pt x="647" y="387"/>
                    <a:pt x="647" y="387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5" y="380"/>
                    <a:pt x="655" y="380"/>
                    <a:pt x="655" y="380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2" y="379"/>
                    <a:pt x="662" y="379"/>
                    <a:pt x="662" y="379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71" y="377"/>
                    <a:pt x="671" y="377"/>
                    <a:pt x="671" y="377"/>
                  </a:cubicBezTo>
                  <a:cubicBezTo>
                    <a:pt x="678" y="377"/>
                    <a:pt x="678" y="377"/>
                    <a:pt x="678" y="377"/>
                  </a:cubicBezTo>
                  <a:cubicBezTo>
                    <a:pt x="685" y="377"/>
                    <a:pt x="685" y="377"/>
                    <a:pt x="685" y="377"/>
                  </a:cubicBezTo>
                  <a:cubicBezTo>
                    <a:pt x="688" y="379"/>
                    <a:pt x="688" y="379"/>
                    <a:pt x="688" y="379"/>
                  </a:cubicBezTo>
                  <a:cubicBezTo>
                    <a:pt x="692" y="379"/>
                    <a:pt x="692" y="379"/>
                    <a:pt x="692" y="379"/>
                  </a:cubicBezTo>
                  <a:cubicBezTo>
                    <a:pt x="700" y="377"/>
                    <a:pt x="700" y="377"/>
                    <a:pt x="700" y="377"/>
                  </a:cubicBezTo>
                  <a:cubicBezTo>
                    <a:pt x="707" y="379"/>
                    <a:pt x="707" y="379"/>
                    <a:pt x="707" y="379"/>
                  </a:cubicBezTo>
                  <a:cubicBezTo>
                    <a:pt x="708" y="380"/>
                    <a:pt x="708" y="380"/>
                    <a:pt x="708" y="380"/>
                  </a:cubicBezTo>
                  <a:cubicBezTo>
                    <a:pt x="714" y="379"/>
                    <a:pt x="714" y="379"/>
                    <a:pt x="714" y="379"/>
                  </a:cubicBezTo>
                  <a:cubicBezTo>
                    <a:pt x="720" y="379"/>
                    <a:pt x="720" y="379"/>
                    <a:pt x="720" y="379"/>
                  </a:cubicBezTo>
                  <a:cubicBezTo>
                    <a:pt x="724" y="379"/>
                    <a:pt x="724" y="379"/>
                    <a:pt x="724" y="379"/>
                  </a:cubicBezTo>
                  <a:lnTo>
                    <a:pt x="727" y="379"/>
                  </a:lnTo>
                  <a:close/>
                  <a:moveTo>
                    <a:pt x="220" y="195"/>
                  </a:moveTo>
                  <a:cubicBezTo>
                    <a:pt x="219" y="195"/>
                    <a:pt x="219" y="195"/>
                    <a:pt x="219" y="195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20" y="201"/>
                    <a:pt x="220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2" y="204"/>
                    <a:pt x="212" y="204"/>
                    <a:pt x="212" y="204"/>
                  </a:cubicBezTo>
                  <a:cubicBezTo>
                    <a:pt x="214" y="203"/>
                    <a:pt x="214" y="203"/>
                    <a:pt x="214" y="203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2" y="198"/>
                    <a:pt x="202" y="198"/>
                    <a:pt x="202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3" y="190"/>
                    <a:pt x="193" y="190"/>
                    <a:pt x="193" y="190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4"/>
                    <a:pt x="228" y="194"/>
                    <a:pt x="228" y="194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20" y="195"/>
                    <a:pt x="220" y="195"/>
                    <a:pt x="220" y="195"/>
                  </a:cubicBezTo>
                  <a:close/>
                  <a:moveTo>
                    <a:pt x="263" y="243"/>
                  </a:moveTo>
                  <a:cubicBezTo>
                    <a:pt x="263" y="246"/>
                    <a:pt x="263" y="246"/>
                    <a:pt x="263" y="24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7" y="251"/>
                    <a:pt x="257" y="251"/>
                    <a:pt x="257" y="251"/>
                  </a:cubicBezTo>
                  <a:cubicBezTo>
                    <a:pt x="256" y="251"/>
                    <a:pt x="256" y="251"/>
                    <a:pt x="256" y="251"/>
                  </a:cubicBezTo>
                  <a:cubicBezTo>
                    <a:pt x="255" y="251"/>
                    <a:pt x="255" y="251"/>
                    <a:pt x="255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4" y="253"/>
                    <a:pt x="254" y="253"/>
                    <a:pt x="254" y="253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49" y="257"/>
                    <a:pt x="249" y="257"/>
                    <a:pt x="249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8"/>
                    <a:pt x="237" y="258"/>
                    <a:pt x="237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3" y="255"/>
                    <a:pt x="233" y="255"/>
                    <a:pt x="233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9" y="253"/>
                    <a:pt x="229" y="253"/>
                    <a:pt x="229" y="253"/>
                  </a:cubicBezTo>
                  <a:cubicBezTo>
                    <a:pt x="229" y="252"/>
                    <a:pt x="229" y="252"/>
                    <a:pt x="229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40" y="253"/>
                    <a:pt x="240" y="253"/>
                    <a:pt x="240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9"/>
                    <a:pt x="243" y="249"/>
                    <a:pt x="243" y="249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7"/>
                    <a:pt x="243" y="247"/>
                    <a:pt x="243" y="247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1" y="231"/>
                    <a:pt x="241" y="231"/>
                    <a:pt x="241" y="231"/>
                  </a:cubicBezTo>
                  <a:cubicBezTo>
                    <a:pt x="240" y="234"/>
                    <a:pt x="240" y="234"/>
                    <a:pt x="240" y="234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3" y="237"/>
                    <a:pt x="243" y="237"/>
                    <a:pt x="243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51" y="242"/>
                    <a:pt x="251" y="242"/>
                    <a:pt x="251" y="242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4" y="243"/>
                    <a:pt x="254" y="243"/>
                    <a:pt x="254" y="243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4" y="235"/>
                    <a:pt x="264" y="235"/>
                    <a:pt x="264" y="235"/>
                  </a:cubicBezTo>
                  <a:cubicBezTo>
                    <a:pt x="270" y="233"/>
                    <a:pt x="270" y="233"/>
                    <a:pt x="270" y="233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6" y="238"/>
                    <a:pt x="276" y="238"/>
                    <a:pt x="276" y="238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236"/>
                    <a:pt x="276" y="236"/>
                    <a:pt x="276" y="236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72" y="236"/>
                    <a:pt x="272" y="236"/>
                    <a:pt x="272" y="236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7" y="241"/>
                    <a:pt x="267" y="241"/>
                    <a:pt x="267" y="241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3" y="243"/>
                    <a:pt x="263" y="243"/>
                    <a:pt x="263" y="243"/>
                  </a:cubicBezTo>
                  <a:close/>
                  <a:moveTo>
                    <a:pt x="292" y="277"/>
                  </a:moveTo>
                  <a:cubicBezTo>
                    <a:pt x="286" y="277"/>
                    <a:pt x="286" y="277"/>
                    <a:pt x="286" y="277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9" y="281"/>
                    <a:pt x="269" y="281"/>
                    <a:pt x="269" y="281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1"/>
                    <a:pt x="277" y="271"/>
                    <a:pt x="277" y="271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9"/>
                    <a:pt x="281" y="269"/>
                    <a:pt x="281" y="269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8" y="274"/>
                    <a:pt x="278" y="274"/>
                    <a:pt x="278" y="274"/>
                  </a:cubicBezTo>
                  <a:cubicBezTo>
                    <a:pt x="279" y="273"/>
                    <a:pt x="279" y="273"/>
                    <a:pt x="279" y="273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1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75"/>
                    <a:pt x="280" y="275"/>
                    <a:pt x="280" y="275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293" y="276"/>
                    <a:pt x="293" y="276"/>
                    <a:pt x="293" y="276"/>
                  </a:cubicBezTo>
                  <a:lnTo>
                    <a:pt x="292" y="277"/>
                  </a:lnTo>
                  <a:close/>
                  <a:moveTo>
                    <a:pt x="333" y="342"/>
                  </a:moveTo>
                  <a:cubicBezTo>
                    <a:pt x="333" y="343"/>
                    <a:pt x="333" y="343"/>
                    <a:pt x="333" y="343"/>
                  </a:cubicBezTo>
                  <a:cubicBezTo>
                    <a:pt x="331" y="343"/>
                    <a:pt x="331" y="343"/>
                    <a:pt x="331" y="343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1" y="344"/>
                    <a:pt x="331" y="344"/>
                    <a:pt x="331" y="344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1" y="348"/>
                    <a:pt x="331" y="348"/>
                    <a:pt x="331" y="348"/>
                  </a:cubicBezTo>
                  <a:cubicBezTo>
                    <a:pt x="330" y="349"/>
                    <a:pt x="330" y="349"/>
                    <a:pt x="330" y="349"/>
                  </a:cubicBezTo>
                  <a:cubicBezTo>
                    <a:pt x="330" y="350"/>
                    <a:pt x="330" y="350"/>
                    <a:pt x="330" y="350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1" y="354"/>
                    <a:pt x="331" y="354"/>
                    <a:pt x="331" y="354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6" y="343"/>
                    <a:pt x="326" y="343"/>
                    <a:pt x="326" y="343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323" y="345"/>
                    <a:pt x="323" y="345"/>
                    <a:pt x="323" y="345"/>
                  </a:cubicBezTo>
                  <a:cubicBezTo>
                    <a:pt x="323" y="344"/>
                    <a:pt x="323" y="344"/>
                    <a:pt x="323" y="344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25" y="338"/>
                    <a:pt x="325" y="338"/>
                    <a:pt x="325" y="338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2"/>
                    <a:pt x="333" y="342"/>
                    <a:pt x="333" y="342"/>
                  </a:cubicBezTo>
                  <a:close/>
                  <a:moveTo>
                    <a:pt x="350" y="363"/>
                  </a:moveTo>
                  <a:cubicBezTo>
                    <a:pt x="349" y="366"/>
                    <a:pt x="349" y="366"/>
                    <a:pt x="349" y="366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7" y="368"/>
                    <a:pt x="347" y="368"/>
                    <a:pt x="347" y="368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8" y="359"/>
                    <a:pt x="348" y="359"/>
                    <a:pt x="348" y="359"/>
                  </a:cubicBezTo>
                  <a:cubicBezTo>
                    <a:pt x="347" y="360"/>
                    <a:pt x="347" y="360"/>
                    <a:pt x="347" y="360"/>
                  </a:cubicBezTo>
                  <a:cubicBezTo>
                    <a:pt x="347" y="359"/>
                    <a:pt x="347" y="359"/>
                    <a:pt x="347" y="359"/>
                  </a:cubicBezTo>
                  <a:cubicBezTo>
                    <a:pt x="347" y="357"/>
                    <a:pt x="347" y="357"/>
                    <a:pt x="347" y="357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5" y="355"/>
                    <a:pt x="345" y="355"/>
                    <a:pt x="345" y="355"/>
                  </a:cubicBezTo>
                  <a:cubicBezTo>
                    <a:pt x="345" y="356"/>
                    <a:pt x="345" y="356"/>
                    <a:pt x="345" y="356"/>
                  </a:cubicBezTo>
                  <a:cubicBezTo>
                    <a:pt x="345" y="358"/>
                    <a:pt x="345" y="358"/>
                    <a:pt x="345" y="358"/>
                  </a:cubicBezTo>
                  <a:cubicBezTo>
                    <a:pt x="344" y="358"/>
                    <a:pt x="344" y="358"/>
                    <a:pt x="344" y="358"/>
                  </a:cubicBezTo>
                  <a:cubicBezTo>
                    <a:pt x="344" y="356"/>
                    <a:pt x="344" y="356"/>
                    <a:pt x="344" y="356"/>
                  </a:cubicBezTo>
                  <a:cubicBezTo>
                    <a:pt x="344" y="355"/>
                    <a:pt x="344" y="355"/>
                    <a:pt x="344" y="355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2" y="352"/>
                    <a:pt x="342" y="352"/>
                    <a:pt x="342" y="352"/>
                  </a:cubicBezTo>
                  <a:cubicBezTo>
                    <a:pt x="342" y="353"/>
                    <a:pt x="342" y="353"/>
                    <a:pt x="342" y="353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39" y="349"/>
                    <a:pt x="339" y="349"/>
                    <a:pt x="339" y="349"/>
                  </a:cubicBezTo>
                  <a:cubicBezTo>
                    <a:pt x="338" y="349"/>
                    <a:pt x="338" y="349"/>
                    <a:pt x="338" y="349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44"/>
                    <a:pt x="336" y="344"/>
                    <a:pt x="336" y="344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42"/>
                    <a:pt x="334" y="342"/>
                    <a:pt x="334" y="342"/>
                  </a:cubicBezTo>
                  <a:cubicBezTo>
                    <a:pt x="333" y="339"/>
                    <a:pt x="333" y="339"/>
                    <a:pt x="333" y="339"/>
                  </a:cubicBezTo>
                  <a:cubicBezTo>
                    <a:pt x="334" y="338"/>
                    <a:pt x="334" y="338"/>
                    <a:pt x="334" y="338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6"/>
                    <a:pt x="340" y="336"/>
                    <a:pt x="340" y="336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39" y="334"/>
                    <a:pt x="339" y="334"/>
                    <a:pt x="339" y="334"/>
                  </a:cubicBezTo>
                  <a:cubicBezTo>
                    <a:pt x="339" y="333"/>
                    <a:pt x="339" y="333"/>
                    <a:pt x="339" y="333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8" y="330"/>
                    <a:pt x="338" y="330"/>
                    <a:pt x="338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9" y="329"/>
                    <a:pt x="339" y="329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41" y="330"/>
                    <a:pt x="341" y="330"/>
                    <a:pt x="341" y="330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341" y="332"/>
                    <a:pt x="341" y="332"/>
                    <a:pt x="341" y="332"/>
                  </a:cubicBezTo>
                  <a:cubicBezTo>
                    <a:pt x="342" y="332"/>
                    <a:pt x="342" y="332"/>
                    <a:pt x="342" y="332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2" y="333"/>
                    <a:pt x="342" y="333"/>
                    <a:pt x="342" y="333"/>
                  </a:cubicBezTo>
                  <a:cubicBezTo>
                    <a:pt x="341" y="334"/>
                    <a:pt x="341" y="334"/>
                    <a:pt x="341" y="334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3" y="341"/>
                    <a:pt x="343" y="341"/>
                    <a:pt x="343" y="341"/>
                  </a:cubicBezTo>
                  <a:cubicBezTo>
                    <a:pt x="344" y="343"/>
                    <a:pt x="344" y="343"/>
                    <a:pt x="344" y="343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346"/>
                    <a:pt x="344" y="346"/>
                    <a:pt x="344" y="346"/>
                  </a:cubicBezTo>
                  <a:cubicBezTo>
                    <a:pt x="345" y="348"/>
                    <a:pt x="345" y="348"/>
                    <a:pt x="345" y="348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50" y="360"/>
                    <a:pt x="350" y="360"/>
                    <a:pt x="350" y="360"/>
                  </a:cubicBezTo>
                  <a:cubicBezTo>
                    <a:pt x="349" y="361"/>
                    <a:pt x="349" y="361"/>
                    <a:pt x="349" y="361"/>
                  </a:cubicBezTo>
                  <a:cubicBezTo>
                    <a:pt x="349" y="362"/>
                    <a:pt x="349" y="362"/>
                    <a:pt x="349" y="362"/>
                  </a:cubicBezTo>
                  <a:cubicBezTo>
                    <a:pt x="350" y="363"/>
                    <a:pt x="350" y="363"/>
                    <a:pt x="350" y="363"/>
                  </a:cubicBezTo>
                  <a:close/>
                  <a:moveTo>
                    <a:pt x="36" y="334"/>
                  </a:move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6" y="337"/>
                    <a:pt x="36" y="337"/>
                    <a:pt x="36" y="337"/>
                  </a:cubicBezTo>
                  <a:cubicBezTo>
                    <a:pt x="35" y="336"/>
                    <a:pt x="35" y="336"/>
                    <a:pt x="35" y="336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36" y="334"/>
                  </a:lnTo>
                  <a:close/>
                  <a:moveTo>
                    <a:pt x="634" y="209"/>
                  </a:moveTo>
                  <a:cubicBezTo>
                    <a:pt x="635" y="212"/>
                    <a:pt x="635" y="212"/>
                    <a:pt x="635" y="212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38" y="214"/>
                    <a:pt x="638" y="214"/>
                    <a:pt x="638" y="214"/>
                  </a:cubicBezTo>
                  <a:cubicBezTo>
                    <a:pt x="641" y="214"/>
                    <a:pt x="641" y="214"/>
                    <a:pt x="641" y="214"/>
                  </a:cubicBezTo>
                  <a:cubicBezTo>
                    <a:pt x="642" y="211"/>
                    <a:pt x="642" y="211"/>
                    <a:pt x="642" y="211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38" y="209"/>
                    <a:pt x="638" y="209"/>
                    <a:pt x="638" y="209"/>
                  </a:cubicBezTo>
                  <a:lnTo>
                    <a:pt x="634" y="209"/>
                  </a:lnTo>
                  <a:close/>
                  <a:moveTo>
                    <a:pt x="572" y="303"/>
                  </a:moveTo>
                  <a:cubicBezTo>
                    <a:pt x="574" y="300"/>
                    <a:pt x="574" y="300"/>
                    <a:pt x="574" y="300"/>
                  </a:cubicBezTo>
                  <a:cubicBezTo>
                    <a:pt x="575" y="298"/>
                    <a:pt x="575" y="298"/>
                    <a:pt x="575" y="298"/>
                  </a:cubicBezTo>
                  <a:cubicBezTo>
                    <a:pt x="575" y="297"/>
                    <a:pt x="575" y="297"/>
                    <a:pt x="575" y="297"/>
                  </a:cubicBezTo>
                  <a:cubicBezTo>
                    <a:pt x="575" y="295"/>
                    <a:pt x="575" y="295"/>
                    <a:pt x="575" y="295"/>
                  </a:cubicBezTo>
                  <a:cubicBezTo>
                    <a:pt x="575" y="293"/>
                    <a:pt x="575" y="293"/>
                    <a:pt x="575" y="293"/>
                  </a:cubicBezTo>
                  <a:cubicBezTo>
                    <a:pt x="565" y="301"/>
                    <a:pt x="565" y="301"/>
                    <a:pt x="565" y="301"/>
                  </a:cubicBezTo>
                  <a:cubicBezTo>
                    <a:pt x="568" y="298"/>
                    <a:pt x="568" y="298"/>
                    <a:pt x="568" y="298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63" y="300"/>
                    <a:pt x="563" y="300"/>
                    <a:pt x="563" y="300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558" y="307"/>
                    <a:pt x="558" y="307"/>
                    <a:pt x="558" y="307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59" y="308"/>
                    <a:pt x="559" y="308"/>
                    <a:pt x="559" y="308"/>
                  </a:cubicBezTo>
                  <a:cubicBezTo>
                    <a:pt x="561" y="308"/>
                    <a:pt x="561" y="308"/>
                    <a:pt x="561" y="308"/>
                  </a:cubicBezTo>
                  <a:cubicBezTo>
                    <a:pt x="563" y="307"/>
                    <a:pt x="563" y="307"/>
                    <a:pt x="563" y="307"/>
                  </a:cubicBezTo>
                  <a:cubicBezTo>
                    <a:pt x="566" y="304"/>
                    <a:pt x="566" y="304"/>
                    <a:pt x="566" y="304"/>
                  </a:cubicBezTo>
                  <a:cubicBezTo>
                    <a:pt x="569" y="301"/>
                    <a:pt x="569" y="301"/>
                    <a:pt x="569" y="301"/>
                  </a:cubicBezTo>
                  <a:cubicBezTo>
                    <a:pt x="569" y="304"/>
                    <a:pt x="569" y="304"/>
                    <a:pt x="569" y="304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71" y="303"/>
                    <a:pt x="571" y="303"/>
                    <a:pt x="571" y="303"/>
                  </a:cubicBezTo>
                  <a:cubicBezTo>
                    <a:pt x="568" y="307"/>
                    <a:pt x="568" y="307"/>
                    <a:pt x="568" y="307"/>
                  </a:cubicBezTo>
                  <a:lnTo>
                    <a:pt x="572" y="303"/>
                  </a:lnTo>
                  <a:close/>
                  <a:moveTo>
                    <a:pt x="598" y="182"/>
                  </a:moveTo>
                  <a:cubicBezTo>
                    <a:pt x="598" y="179"/>
                    <a:pt x="598" y="179"/>
                    <a:pt x="598" y="179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5" y="182"/>
                    <a:pt x="595" y="182"/>
                    <a:pt x="595" y="182"/>
                  </a:cubicBezTo>
                  <a:cubicBezTo>
                    <a:pt x="595" y="184"/>
                    <a:pt x="595" y="184"/>
                    <a:pt x="595" y="184"/>
                  </a:cubicBezTo>
                  <a:cubicBezTo>
                    <a:pt x="596" y="184"/>
                    <a:pt x="596" y="184"/>
                    <a:pt x="596" y="184"/>
                  </a:cubicBezTo>
                  <a:lnTo>
                    <a:pt x="598" y="182"/>
                  </a:lnTo>
                  <a:close/>
                  <a:moveTo>
                    <a:pt x="619" y="205"/>
                  </a:moveTo>
                  <a:cubicBezTo>
                    <a:pt x="618" y="205"/>
                    <a:pt x="618" y="205"/>
                    <a:pt x="618" y="205"/>
                  </a:cubicBezTo>
                  <a:cubicBezTo>
                    <a:pt x="619" y="204"/>
                    <a:pt x="619" y="204"/>
                    <a:pt x="619" y="204"/>
                  </a:cubicBezTo>
                  <a:cubicBezTo>
                    <a:pt x="618" y="202"/>
                    <a:pt x="618" y="202"/>
                    <a:pt x="618" y="202"/>
                  </a:cubicBezTo>
                  <a:cubicBezTo>
                    <a:pt x="615" y="202"/>
                    <a:pt x="615" y="202"/>
                    <a:pt x="615" y="202"/>
                  </a:cubicBezTo>
                  <a:cubicBezTo>
                    <a:pt x="608" y="204"/>
                    <a:pt x="608" y="204"/>
                    <a:pt x="608" y="204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9" y="202"/>
                    <a:pt x="609" y="202"/>
                    <a:pt x="609" y="202"/>
                  </a:cubicBezTo>
                  <a:cubicBezTo>
                    <a:pt x="611" y="201"/>
                    <a:pt x="611" y="201"/>
                    <a:pt x="611" y="201"/>
                  </a:cubicBezTo>
                  <a:cubicBezTo>
                    <a:pt x="611" y="199"/>
                    <a:pt x="611" y="199"/>
                    <a:pt x="611" y="199"/>
                  </a:cubicBezTo>
                  <a:cubicBezTo>
                    <a:pt x="612" y="198"/>
                    <a:pt x="612" y="198"/>
                    <a:pt x="612" y="198"/>
                  </a:cubicBezTo>
                  <a:cubicBezTo>
                    <a:pt x="612" y="197"/>
                    <a:pt x="612" y="197"/>
                    <a:pt x="612" y="197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4"/>
                    <a:pt x="611" y="194"/>
                    <a:pt x="611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4" y="191"/>
                    <a:pt x="604" y="191"/>
                    <a:pt x="604" y="191"/>
                  </a:cubicBezTo>
                  <a:cubicBezTo>
                    <a:pt x="604" y="189"/>
                    <a:pt x="604" y="189"/>
                    <a:pt x="604" y="189"/>
                  </a:cubicBezTo>
                  <a:cubicBezTo>
                    <a:pt x="598" y="188"/>
                    <a:pt x="598" y="188"/>
                    <a:pt x="598" y="188"/>
                  </a:cubicBezTo>
                  <a:cubicBezTo>
                    <a:pt x="598" y="187"/>
                    <a:pt x="598" y="187"/>
                    <a:pt x="598" y="187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1" y="187"/>
                    <a:pt x="591" y="187"/>
                    <a:pt x="591" y="187"/>
                  </a:cubicBezTo>
                  <a:cubicBezTo>
                    <a:pt x="591" y="185"/>
                    <a:pt x="591" y="185"/>
                    <a:pt x="591" y="185"/>
                  </a:cubicBezTo>
                  <a:cubicBezTo>
                    <a:pt x="592" y="184"/>
                    <a:pt x="592" y="184"/>
                    <a:pt x="592" y="184"/>
                  </a:cubicBezTo>
                  <a:cubicBezTo>
                    <a:pt x="594" y="182"/>
                    <a:pt x="594" y="182"/>
                    <a:pt x="594" y="182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8" y="181"/>
                    <a:pt x="588" y="181"/>
                    <a:pt x="588" y="181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74" y="194"/>
                    <a:pt x="574" y="194"/>
                    <a:pt x="574" y="194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569" y="201"/>
                    <a:pt x="569" y="201"/>
                    <a:pt x="569" y="201"/>
                  </a:cubicBezTo>
                  <a:cubicBezTo>
                    <a:pt x="569" y="202"/>
                    <a:pt x="569" y="202"/>
                    <a:pt x="569" y="202"/>
                  </a:cubicBezTo>
                  <a:cubicBezTo>
                    <a:pt x="568" y="202"/>
                    <a:pt x="568" y="202"/>
                    <a:pt x="568" y="202"/>
                  </a:cubicBezTo>
                  <a:cubicBezTo>
                    <a:pt x="561" y="204"/>
                    <a:pt x="561" y="204"/>
                    <a:pt x="561" y="204"/>
                  </a:cubicBezTo>
                  <a:cubicBezTo>
                    <a:pt x="558" y="205"/>
                    <a:pt x="558" y="205"/>
                    <a:pt x="558" y="205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56" y="208"/>
                    <a:pt x="556" y="208"/>
                    <a:pt x="556" y="208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5" y="207"/>
                    <a:pt x="565" y="207"/>
                    <a:pt x="565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69" y="208"/>
                    <a:pt x="569" y="208"/>
                    <a:pt x="569" y="208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566" y="212"/>
                    <a:pt x="566" y="212"/>
                    <a:pt x="566" y="212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6" y="212"/>
                    <a:pt x="576" y="212"/>
                    <a:pt x="576" y="212"/>
                  </a:cubicBezTo>
                  <a:cubicBezTo>
                    <a:pt x="582" y="208"/>
                    <a:pt x="582" y="208"/>
                    <a:pt x="582" y="208"/>
                  </a:cubicBezTo>
                  <a:cubicBezTo>
                    <a:pt x="588" y="207"/>
                    <a:pt x="588" y="207"/>
                    <a:pt x="588" y="207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2" y="202"/>
                    <a:pt x="592" y="202"/>
                    <a:pt x="592" y="202"/>
                  </a:cubicBezTo>
                  <a:cubicBezTo>
                    <a:pt x="598" y="201"/>
                    <a:pt x="598" y="201"/>
                    <a:pt x="598" y="201"/>
                  </a:cubicBezTo>
                  <a:cubicBezTo>
                    <a:pt x="598" y="202"/>
                    <a:pt x="598" y="202"/>
                    <a:pt x="598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9" y="204"/>
                    <a:pt x="599" y="204"/>
                    <a:pt x="599" y="204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02" y="205"/>
                    <a:pt x="602" y="205"/>
                    <a:pt x="602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207"/>
                    <a:pt x="599" y="207"/>
                    <a:pt x="599" y="207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6" y="208"/>
                    <a:pt x="606" y="208"/>
                    <a:pt x="606" y="208"/>
                  </a:cubicBezTo>
                  <a:cubicBezTo>
                    <a:pt x="611" y="209"/>
                    <a:pt x="611" y="209"/>
                    <a:pt x="611" y="209"/>
                  </a:cubicBezTo>
                  <a:cubicBezTo>
                    <a:pt x="614" y="208"/>
                    <a:pt x="614" y="208"/>
                    <a:pt x="614" y="208"/>
                  </a:cubicBezTo>
                  <a:cubicBezTo>
                    <a:pt x="621" y="207"/>
                    <a:pt x="621" y="207"/>
                    <a:pt x="621" y="207"/>
                  </a:cubicBezTo>
                  <a:lnTo>
                    <a:pt x="619" y="205"/>
                  </a:lnTo>
                  <a:close/>
                  <a:moveTo>
                    <a:pt x="701" y="221"/>
                  </a:moveTo>
                  <a:cubicBezTo>
                    <a:pt x="703" y="221"/>
                    <a:pt x="703" y="221"/>
                    <a:pt x="703" y="221"/>
                  </a:cubicBezTo>
                  <a:cubicBezTo>
                    <a:pt x="704" y="219"/>
                    <a:pt x="704" y="219"/>
                    <a:pt x="704" y="219"/>
                  </a:cubicBezTo>
                  <a:cubicBezTo>
                    <a:pt x="704" y="218"/>
                    <a:pt x="704" y="218"/>
                    <a:pt x="704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1" y="217"/>
                    <a:pt x="701" y="217"/>
                    <a:pt x="701" y="217"/>
                  </a:cubicBezTo>
                  <a:cubicBezTo>
                    <a:pt x="698" y="218"/>
                    <a:pt x="698" y="218"/>
                    <a:pt x="698" y="218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700" y="219"/>
                    <a:pt x="700" y="219"/>
                    <a:pt x="700" y="219"/>
                  </a:cubicBezTo>
                  <a:lnTo>
                    <a:pt x="701" y="221"/>
                  </a:lnTo>
                  <a:close/>
                  <a:moveTo>
                    <a:pt x="608" y="179"/>
                  </a:moveTo>
                  <a:cubicBezTo>
                    <a:pt x="606" y="179"/>
                    <a:pt x="606" y="179"/>
                    <a:pt x="606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4" y="178"/>
                    <a:pt x="604" y="178"/>
                    <a:pt x="604" y="178"/>
                  </a:cubicBezTo>
                  <a:cubicBezTo>
                    <a:pt x="602" y="179"/>
                    <a:pt x="602" y="179"/>
                    <a:pt x="602" y="179"/>
                  </a:cubicBezTo>
                  <a:cubicBezTo>
                    <a:pt x="604" y="179"/>
                    <a:pt x="604" y="179"/>
                    <a:pt x="604" y="179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5" y="184"/>
                    <a:pt x="605" y="184"/>
                    <a:pt x="605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4"/>
                    <a:pt x="609" y="184"/>
                    <a:pt x="609" y="184"/>
                  </a:cubicBezTo>
                  <a:cubicBezTo>
                    <a:pt x="609" y="182"/>
                    <a:pt x="609" y="182"/>
                    <a:pt x="609" y="182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08" y="181"/>
                    <a:pt x="608" y="181"/>
                    <a:pt x="608" y="181"/>
                  </a:cubicBezTo>
                  <a:lnTo>
                    <a:pt x="608" y="179"/>
                  </a:lnTo>
                  <a:close/>
                  <a:moveTo>
                    <a:pt x="608" y="225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5" y="231"/>
                    <a:pt x="605" y="231"/>
                  </a:cubicBezTo>
                  <a:cubicBezTo>
                    <a:pt x="606" y="232"/>
                    <a:pt x="606" y="232"/>
                    <a:pt x="606" y="232"/>
                  </a:cubicBezTo>
                  <a:cubicBezTo>
                    <a:pt x="609" y="231"/>
                    <a:pt x="609" y="231"/>
                    <a:pt x="609" y="231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5" y="222"/>
                    <a:pt x="615" y="222"/>
                    <a:pt x="615" y="222"/>
                  </a:cubicBezTo>
                  <a:cubicBezTo>
                    <a:pt x="612" y="224"/>
                    <a:pt x="612" y="224"/>
                    <a:pt x="612" y="224"/>
                  </a:cubicBezTo>
                  <a:lnTo>
                    <a:pt x="608" y="225"/>
                  </a:lnTo>
                  <a:close/>
                  <a:moveTo>
                    <a:pt x="641" y="49"/>
                  </a:moveTo>
                  <a:cubicBezTo>
                    <a:pt x="635" y="49"/>
                    <a:pt x="635" y="49"/>
                    <a:pt x="635" y="49"/>
                  </a:cubicBezTo>
                  <a:cubicBezTo>
                    <a:pt x="632" y="49"/>
                    <a:pt x="632" y="49"/>
                    <a:pt x="632" y="49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4" y="52"/>
                    <a:pt x="634" y="52"/>
                    <a:pt x="634" y="52"/>
                  </a:cubicBezTo>
                  <a:cubicBezTo>
                    <a:pt x="641" y="52"/>
                    <a:pt x="641" y="52"/>
                    <a:pt x="641" y="52"/>
                  </a:cubicBezTo>
                  <a:cubicBezTo>
                    <a:pt x="648" y="52"/>
                    <a:pt x="648" y="52"/>
                    <a:pt x="648" y="52"/>
                  </a:cubicBezTo>
                  <a:cubicBezTo>
                    <a:pt x="651" y="52"/>
                    <a:pt x="651" y="52"/>
                    <a:pt x="651" y="52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9" y="49"/>
                    <a:pt x="649" y="49"/>
                    <a:pt x="649" y="49"/>
                  </a:cubicBezTo>
                  <a:lnTo>
                    <a:pt x="641" y="49"/>
                  </a:lnTo>
                  <a:close/>
                  <a:moveTo>
                    <a:pt x="713" y="247"/>
                  </a:moveTo>
                  <a:cubicBezTo>
                    <a:pt x="711" y="245"/>
                    <a:pt x="711" y="245"/>
                    <a:pt x="711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08" y="247"/>
                    <a:pt x="708" y="247"/>
                    <a:pt x="708" y="247"/>
                  </a:cubicBezTo>
                  <a:cubicBezTo>
                    <a:pt x="705" y="250"/>
                    <a:pt x="705" y="250"/>
                    <a:pt x="705" y="250"/>
                  </a:cubicBezTo>
                  <a:cubicBezTo>
                    <a:pt x="710" y="248"/>
                    <a:pt x="710" y="248"/>
                    <a:pt x="710" y="248"/>
                  </a:cubicBezTo>
                  <a:lnTo>
                    <a:pt x="713" y="247"/>
                  </a:lnTo>
                  <a:close/>
                  <a:moveTo>
                    <a:pt x="43" y="389"/>
                  </a:moveTo>
                  <a:cubicBezTo>
                    <a:pt x="42" y="387"/>
                    <a:pt x="42" y="387"/>
                    <a:pt x="42" y="387"/>
                  </a:cubicBezTo>
                  <a:cubicBezTo>
                    <a:pt x="43" y="386"/>
                    <a:pt x="43" y="386"/>
                    <a:pt x="43" y="386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3" y="377"/>
                    <a:pt x="43" y="377"/>
                    <a:pt x="43" y="377"/>
                  </a:cubicBezTo>
                  <a:cubicBezTo>
                    <a:pt x="40" y="376"/>
                    <a:pt x="40" y="376"/>
                    <a:pt x="40" y="376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7" y="373"/>
                    <a:pt x="27" y="373"/>
                    <a:pt x="27" y="373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0" y="370"/>
                    <a:pt x="20" y="370"/>
                    <a:pt x="20" y="370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9" y="377"/>
                    <a:pt x="19" y="377"/>
                    <a:pt x="19" y="377"/>
                  </a:cubicBezTo>
                  <a:cubicBezTo>
                    <a:pt x="17" y="379"/>
                    <a:pt x="17" y="379"/>
                    <a:pt x="17" y="379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19" y="380"/>
                    <a:pt x="19" y="380"/>
                    <a:pt x="19" y="380"/>
                  </a:cubicBezTo>
                  <a:cubicBezTo>
                    <a:pt x="20" y="380"/>
                    <a:pt x="20" y="380"/>
                    <a:pt x="20" y="380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2" y="381"/>
                    <a:pt x="22" y="381"/>
                    <a:pt x="22" y="381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3" y="383"/>
                    <a:pt x="23" y="383"/>
                    <a:pt x="23" y="383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4" y="383"/>
                    <a:pt x="24" y="383"/>
                    <a:pt x="24" y="383"/>
                  </a:cubicBezTo>
                  <a:cubicBezTo>
                    <a:pt x="26" y="383"/>
                    <a:pt x="26" y="383"/>
                    <a:pt x="26" y="383"/>
                  </a:cubicBezTo>
                  <a:cubicBezTo>
                    <a:pt x="26" y="386"/>
                    <a:pt x="26" y="386"/>
                    <a:pt x="26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7" y="390"/>
                    <a:pt x="27" y="390"/>
                    <a:pt x="27" y="390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0" y="392"/>
                    <a:pt x="30" y="392"/>
                    <a:pt x="30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36" y="394"/>
                    <a:pt x="36" y="394"/>
                    <a:pt x="36" y="394"/>
                  </a:cubicBezTo>
                  <a:cubicBezTo>
                    <a:pt x="37" y="393"/>
                    <a:pt x="37" y="393"/>
                    <a:pt x="37" y="393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7" y="394"/>
                    <a:pt x="37" y="394"/>
                    <a:pt x="37" y="394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9"/>
                    <a:pt x="33" y="399"/>
                    <a:pt x="33" y="399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49" y="402"/>
                    <a:pt x="49" y="402"/>
                    <a:pt x="49" y="402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47" y="400"/>
                    <a:pt x="47" y="400"/>
                    <a:pt x="47" y="400"/>
                  </a:cubicBezTo>
                  <a:cubicBezTo>
                    <a:pt x="49" y="397"/>
                    <a:pt x="49" y="397"/>
                    <a:pt x="49" y="397"/>
                  </a:cubicBezTo>
                  <a:cubicBezTo>
                    <a:pt x="49" y="396"/>
                    <a:pt x="49" y="396"/>
                    <a:pt x="49" y="396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49" y="393"/>
                    <a:pt x="49" y="393"/>
                    <a:pt x="49" y="393"/>
                  </a:cubicBezTo>
                  <a:cubicBezTo>
                    <a:pt x="46" y="390"/>
                    <a:pt x="46" y="390"/>
                    <a:pt x="46" y="390"/>
                  </a:cubicBezTo>
                  <a:lnTo>
                    <a:pt x="43" y="3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39" name="Freeform 188"/>
            <p:cNvSpPr>
              <a:spLocks noEditPoints="1"/>
            </p:cNvSpPr>
            <p:nvPr/>
          </p:nvSpPr>
          <p:spPr bwMode="auto">
            <a:xfrm>
              <a:off x="1241425" y="2454275"/>
              <a:ext cx="1400175" cy="693738"/>
            </a:xfrm>
            <a:custGeom>
              <a:avLst/>
              <a:gdLst>
                <a:gd name="T0" fmla="*/ 800 w 882"/>
                <a:gd name="T1" fmla="*/ 145 h 437"/>
                <a:gd name="T2" fmla="*/ 852 w 882"/>
                <a:gd name="T3" fmla="*/ 93 h 437"/>
                <a:gd name="T4" fmla="*/ 816 w 882"/>
                <a:gd name="T5" fmla="*/ 133 h 437"/>
                <a:gd name="T6" fmla="*/ 121 w 882"/>
                <a:gd name="T7" fmla="*/ 20 h 437"/>
                <a:gd name="T8" fmla="*/ 773 w 882"/>
                <a:gd name="T9" fmla="*/ 148 h 437"/>
                <a:gd name="T10" fmla="*/ 417 w 882"/>
                <a:gd name="T11" fmla="*/ 357 h 437"/>
                <a:gd name="T12" fmla="*/ 881 w 882"/>
                <a:gd name="T13" fmla="*/ 38 h 437"/>
                <a:gd name="T14" fmla="*/ 820 w 882"/>
                <a:gd name="T15" fmla="*/ 75 h 437"/>
                <a:gd name="T16" fmla="*/ 702 w 882"/>
                <a:gd name="T17" fmla="*/ 108 h 437"/>
                <a:gd name="T18" fmla="*/ 623 w 882"/>
                <a:gd name="T19" fmla="*/ 138 h 437"/>
                <a:gd name="T20" fmla="*/ 632 w 882"/>
                <a:gd name="T21" fmla="*/ 101 h 437"/>
                <a:gd name="T22" fmla="*/ 624 w 882"/>
                <a:gd name="T23" fmla="*/ 72 h 437"/>
                <a:gd name="T24" fmla="*/ 589 w 882"/>
                <a:gd name="T25" fmla="*/ 111 h 437"/>
                <a:gd name="T26" fmla="*/ 585 w 882"/>
                <a:gd name="T27" fmla="*/ 81 h 437"/>
                <a:gd name="T28" fmla="*/ 624 w 882"/>
                <a:gd name="T29" fmla="*/ 59 h 437"/>
                <a:gd name="T30" fmla="*/ 614 w 882"/>
                <a:gd name="T31" fmla="*/ 51 h 437"/>
                <a:gd name="T32" fmla="*/ 551 w 882"/>
                <a:gd name="T33" fmla="*/ 49 h 437"/>
                <a:gd name="T34" fmla="*/ 566 w 882"/>
                <a:gd name="T35" fmla="*/ 20 h 437"/>
                <a:gd name="T36" fmla="*/ 518 w 882"/>
                <a:gd name="T37" fmla="*/ 11 h 437"/>
                <a:gd name="T38" fmla="*/ 115 w 882"/>
                <a:gd name="T39" fmla="*/ 32 h 437"/>
                <a:gd name="T40" fmla="*/ 109 w 882"/>
                <a:gd name="T41" fmla="*/ 31 h 437"/>
                <a:gd name="T42" fmla="*/ 80 w 882"/>
                <a:gd name="T43" fmla="*/ 51 h 437"/>
                <a:gd name="T44" fmla="*/ 36 w 882"/>
                <a:gd name="T45" fmla="*/ 108 h 437"/>
                <a:gd name="T46" fmla="*/ 0 w 882"/>
                <a:gd name="T47" fmla="*/ 186 h 437"/>
                <a:gd name="T48" fmla="*/ 7 w 882"/>
                <a:gd name="T49" fmla="*/ 211 h 437"/>
                <a:gd name="T50" fmla="*/ 12 w 882"/>
                <a:gd name="T51" fmla="*/ 260 h 437"/>
                <a:gd name="T52" fmla="*/ 47 w 882"/>
                <a:gd name="T53" fmla="*/ 303 h 437"/>
                <a:gd name="T54" fmla="*/ 219 w 882"/>
                <a:gd name="T55" fmla="*/ 336 h 437"/>
                <a:gd name="T56" fmla="*/ 279 w 882"/>
                <a:gd name="T57" fmla="*/ 375 h 437"/>
                <a:gd name="T58" fmla="*/ 316 w 882"/>
                <a:gd name="T59" fmla="*/ 417 h 437"/>
                <a:gd name="T60" fmla="*/ 328 w 882"/>
                <a:gd name="T61" fmla="*/ 387 h 437"/>
                <a:gd name="T62" fmla="*/ 343 w 882"/>
                <a:gd name="T63" fmla="*/ 376 h 437"/>
                <a:gd name="T64" fmla="*/ 420 w 882"/>
                <a:gd name="T65" fmla="*/ 353 h 437"/>
                <a:gd name="T66" fmla="*/ 452 w 882"/>
                <a:gd name="T67" fmla="*/ 363 h 437"/>
                <a:gd name="T68" fmla="*/ 452 w 882"/>
                <a:gd name="T69" fmla="*/ 352 h 437"/>
                <a:gd name="T70" fmla="*/ 494 w 882"/>
                <a:gd name="T71" fmla="*/ 340 h 437"/>
                <a:gd name="T72" fmla="*/ 518 w 882"/>
                <a:gd name="T73" fmla="*/ 352 h 437"/>
                <a:gd name="T74" fmla="*/ 549 w 882"/>
                <a:gd name="T75" fmla="*/ 391 h 437"/>
                <a:gd name="T76" fmla="*/ 557 w 882"/>
                <a:gd name="T77" fmla="*/ 405 h 437"/>
                <a:gd name="T78" fmla="*/ 574 w 882"/>
                <a:gd name="T79" fmla="*/ 436 h 437"/>
                <a:gd name="T80" fmla="*/ 581 w 882"/>
                <a:gd name="T81" fmla="*/ 352 h 437"/>
                <a:gd name="T82" fmla="*/ 601 w 882"/>
                <a:gd name="T83" fmla="*/ 308 h 437"/>
                <a:gd name="T84" fmla="*/ 628 w 882"/>
                <a:gd name="T85" fmla="*/ 291 h 437"/>
                <a:gd name="T86" fmla="*/ 679 w 882"/>
                <a:gd name="T87" fmla="*/ 259 h 437"/>
                <a:gd name="T88" fmla="*/ 688 w 882"/>
                <a:gd name="T89" fmla="*/ 247 h 437"/>
                <a:gd name="T90" fmla="*/ 698 w 882"/>
                <a:gd name="T91" fmla="*/ 243 h 437"/>
                <a:gd name="T92" fmla="*/ 694 w 882"/>
                <a:gd name="T93" fmla="*/ 215 h 437"/>
                <a:gd name="T94" fmla="*/ 699 w 882"/>
                <a:gd name="T95" fmla="*/ 199 h 437"/>
                <a:gd name="T96" fmla="*/ 715 w 882"/>
                <a:gd name="T97" fmla="*/ 176 h 437"/>
                <a:gd name="T98" fmla="*/ 707 w 882"/>
                <a:gd name="T99" fmla="*/ 198 h 437"/>
                <a:gd name="T100" fmla="*/ 720 w 882"/>
                <a:gd name="T101" fmla="*/ 185 h 437"/>
                <a:gd name="T102" fmla="*/ 744 w 882"/>
                <a:gd name="T103" fmla="*/ 168 h 437"/>
                <a:gd name="T104" fmla="*/ 796 w 882"/>
                <a:gd name="T105" fmla="*/ 138 h 437"/>
                <a:gd name="T106" fmla="*/ 812 w 882"/>
                <a:gd name="T107" fmla="*/ 121 h 437"/>
                <a:gd name="T108" fmla="*/ 848 w 882"/>
                <a:gd name="T109" fmla="*/ 89 h 437"/>
                <a:gd name="T110" fmla="*/ 877 w 882"/>
                <a:gd name="T111" fmla="*/ 76 h 437"/>
                <a:gd name="T112" fmla="*/ 121 w 882"/>
                <a:gd name="T113" fmla="*/ 19 h 437"/>
                <a:gd name="T114" fmla="*/ 587 w 882"/>
                <a:gd name="T115" fmla="*/ 77 h 437"/>
                <a:gd name="T116" fmla="*/ 598 w 882"/>
                <a:gd name="T117" fmla="*/ 38 h 437"/>
                <a:gd name="T118" fmla="*/ 117 w 882"/>
                <a:gd name="T119" fmla="*/ 18 h 437"/>
                <a:gd name="T120" fmla="*/ 460 w 882"/>
                <a:gd name="T121" fmla="*/ 348 h 437"/>
                <a:gd name="T122" fmla="*/ 695 w 882"/>
                <a:gd name="T123" fmla="*/ 2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" h="437">
                  <a:moveTo>
                    <a:pt x="794" y="142"/>
                  </a:moveTo>
                  <a:lnTo>
                    <a:pt x="796" y="138"/>
                  </a:lnTo>
                  <a:lnTo>
                    <a:pt x="794" y="141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close/>
                  <a:moveTo>
                    <a:pt x="800" y="145"/>
                  </a:moveTo>
                  <a:lnTo>
                    <a:pt x="804" y="145"/>
                  </a:lnTo>
                  <a:lnTo>
                    <a:pt x="804" y="142"/>
                  </a:lnTo>
                  <a:lnTo>
                    <a:pt x="802" y="142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close/>
                  <a:moveTo>
                    <a:pt x="808" y="145"/>
                  </a:moveTo>
                  <a:lnTo>
                    <a:pt x="812" y="146"/>
                  </a:lnTo>
                  <a:lnTo>
                    <a:pt x="812" y="142"/>
                  </a:lnTo>
                  <a:lnTo>
                    <a:pt x="810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close/>
                  <a:moveTo>
                    <a:pt x="852" y="93"/>
                  </a:moveTo>
                  <a:lnTo>
                    <a:pt x="852" y="91"/>
                  </a:lnTo>
                  <a:lnTo>
                    <a:pt x="850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close/>
                  <a:moveTo>
                    <a:pt x="857" y="91"/>
                  </a:moveTo>
                  <a:lnTo>
                    <a:pt x="857" y="89"/>
                  </a:lnTo>
                  <a:lnTo>
                    <a:pt x="856" y="89"/>
                  </a:lnTo>
                  <a:lnTo>
                    <a:pt x="856" y="93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close/>
                  <a:moveTo>
                    <a:pt x="816" y="133"/>
                  </a:moveTo>
                  <a:lnTo>
                    <a:pt x="816" y="132"/>
                  </a:lnTo>
                  <a:lnTo>
                    <a:pt x="813" y="132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close/>
                  <a:moveTo>
                    <a:pt x="111" y="36"/>
                  </a:moveTo>
                  <a:lnTo>
                    <a:pt x="113" y="36"/>
                  </a:lnTo>
                  <a:lnTo>
                    <a:pt x="113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close/>
                  <a:moveTo>
                    <a:pt x="121" y="23"/>
                  </a:moveTo>
                  <a:lnTo>
                    <a:pt x="122" y="20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close/>
                  <a:moveTo>
                    <a:pt x="751" y="158"/>
                  </a:moveTo>
                  <a:lnTo>
                    <a:pt x="752" y="158"/>
                  </a:lnTo>
                  <a:lnTo>
                    <a:pt x="755" y="156"/>
                  </a:lnTo>
                  <a:lnTo>
                    <a:pt x="759" y="156"/>
                  </a:lnTo>
                  <a:lnTo>
                    <a:pt x="772" y="154"/>
                  </a:lnTo>
                  <a:lnTo>
                    <a:pt x="777" y="152"/>
                  </a:lnTo>
                  <a:lnTo>
                    <a:pt x="783" y="148"/>
                  </a:lnTo>
                  <a:lnTo>
                    <a:pt x="776" y="150"/>
                  </a:lnTo>
                  <a:lnTo>
                    <a:pt x="773" y="152"/>
                  </a:lnTo>
                  <a:lnTo>
                    <a:pt x="772" y="152"/>
                  </a:lnTo>
                  <a:lnTo>
                    <a:pt x="777" y="146"/>
                  </a:lnTo>
                  <a:lnTo>
                    <a:pt x="773" y="148"/>
                  </a:lnTo>
                  <a:lnTo>
                    <a:pt x="769" y="150"/>
                  </a:lnTo>
                  <a:lnTo>
                    <a:pt x="763" y="152"/>
                  </a:lnTo>
                  <a:lnTo>
                    <a:pt x="759" y="152"/>
                  </a:lnTo>
                  <a:lnTo>
                    <a:pt x="755" y="154"/>
                  </a:lnTo>
                  <a:lnTo>
                    <a:pt x="751" y="154"/>
                  </a:lnTo>
                  <a:lnTo>
                    <a:pt x="749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close/>
                  <a:moveTo>
                    <a:pt x="417" y="357"/>
                  </a:moveTo>
                  <a:lnTo>
                    <a:pt x="416" y="356"/>
                  </a:lnTo>
                  <a:lnTo>
                    <a:pt x="413" y="357"/>
                  </a:lnTo>
                  <a:lnTo>
                    <a:pt x="416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close/>
                  <a:moveTo>
                    <a:pt x="745" y="168"/>
                  </a:moveTo>
                  <a:lnTo>
                    <a:pt x="744" y="168"/>
                  </a:lnTo>
                  <a:lnTo>
                    <a:pt x="743" y="172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close/>
                  <a:moveTo>
                    <a:pt x="877" y="57"/>
                  </a:moveTo>
                  <a:lnTo>
                    <a:pt x="881" y="47"/>
                  </a:lnTo>
                  <a:lnTo>
                    <a:pt x="882" y="40"/>
                  </a:lnTo>
                  <a:lnTo>
                    <a:pt x="881" y="38"/>
                  </a:lnTo>
                  <a:lnTo>
                    <a:pt x="877" y="38"/>
                  </a:lnTo>
                  <a:lnTo>
                    <a:pt x="870" y="38"/>
                  </a:lnTo>
                  <a:lnTo>
                    <a:pt x="868" y="40"/>
                  </a:lnTo>
                  <a:lnTo>
                    <a:pt x="868" y="38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57" y="41"/>
                  </a:lnTo>
                  <a:lnTo>
                    <a:pt x="848" y="47"/>
                  </a:lnTo>
                  <a:lnTo>
                    <a:pt x="846" y="51"/>
                  </a:lnTo>
                  <a:lnTo>
                    <a:pt x="844" y="55"/>
                  </a:lnTo>
                  <a:lnTo>
                    <a:pt x="840" y="59"/>
                  </a:lnTo>
                  <a:lnTo>
                    <a:pt x="838" y="63"/>
                  </a:lnTo>
                  <a:lnTo>
                    <a:pt x="834" y="64"/>
                  </a:lnTo>
                  <a:lnTo>
                    <a:pt x="830" y="68"/>
                  </a:lnTo>
                  <a:lnTo>
                    <a:pt x="829" y="72"/>
                  </a:lnTo>
                  <a:lnTo>
                    <a:pt x="826" y="72"/>
                  </a:lnTo>
                  <a:lnTo>
                    <a:pt x="825" y="75"/>
                  </a:lnTo>
                  <a:lnTo>
                    <a:pt x="825" y="72"/>
                  </a:lnTo>
                  <a:lnTo>
                    <a:pt x="820" y="75"/>
                  </a:lnTo>
                  <a:lnTo>
                    <a:pt x="816" y="77"/>
                  </a:lnTo>
                  <a:lnTo>
                    <a:pt x="768" y="77"/>
                  </a:lnTo>
                  <a:lnTo>
                    <a:pt x="755" y="84"/>
                  </a:lnTo>
                  <a:lnTo>
                    <a:pt x="748" y="88"/>
                  </a:lnTo>
                  <a:lnTo>
                    <a:pt x="743" y="91"/>
                  </a:lnTo>
                  <a:lnTo>
                    <a:pt x="739" y="95"/>
                  </a:lnTo>
                  <a:lnTo>
                    <a:pt x="741" y="95"/>
                  </a:lnTo>
                  <a:lnTo>
                    <a:pt x="739" y="97"/>
                  </a:lnTo>
                  <a:lnTo>
                    <a:pt x="741" y="97"/>
                  </a:lnTo>
                  <a:lnTo>
                    <a:pt x="739" y="99"/>
                  </a:lnTo>
                  <a:lnTo>
                    <a:pt x="737" y="103"/>
                  </a:lnTo>
                  <a:lnTo>
                    <a:pt x="736" y="104"/>
                  </a:lnTo>
                  <a:lnTo>
                    <a:pt x="732" y="107"/>
                  </a:lnTo>
                  <a:lnTo>
                    <a:pt x="728" y="108"/>
                  </a:lnTo>
                  <a:lnTo>
                    <a:pt x="724" y="108"/>
                  </a:lnTo>
                  <a:lnTo>
                    <a:pt x="716" y="111"/>
                  </a:lnTo>
                  <a:lnTo>
                    <a:pt x="712" y="108"/>
                  </a:lnTo>
                  <a:lnTo>
                    <a:pt x="711" y="108"/>
                  </a:lnTo>
                  <a:lnTo>
                    <a:pt x="702" y="108"/>
                  </a:lnTo>
                  <a:lnTo>
                    <a:pt x="698" y="108"/>
                  </a:lnTo>
                  <a:lnTo>
                    <a:pt x="694" y="111"/>
                  </a:lnTo>
                  <a:lnTo>
                    <a:pt x="692" y="112"/>
                  </a:lnTo>
                  <a:lnTo>
                    <a:pt x="692" y="114"/>
                  </a:lnTo>
                  <a:lnTo>
                    <a:pt x="694" y="116"/>
                  </a:lnTo>
                  <a:lnTo>
                    <a:pt x="692" y="118"/>
                  </a:lnTo>
                  <a:lnTo>
                    <a:pt x="682" y="124"/>
                  </a:lnTo>
                  <a:lnTo>
                    <a:pt x="672" y="129"/>
                  </a:lnTo>
                  <a:lnTo>
                    <a:pt x="662" y="133"/>
                  </a:lnTo>
                  <a:lnTo>
                    <a:pt x="650" y="137"/>
                  </a:lnTo>
                  <a:lnTo>
                    <a:pt x="646" y="138"/>
                  </a:lnTo>
                  <a:lnTo>
                    <a:pt x="640" y="141"/>
                  </a:lnTo>
                  <a:lnTo>
                    <a:pt x="631" y="142"/>
                  </a:lnTo>
                  <a:lnTo>
                    <a:pt x="627" y="142"/>
                  </a:lnTo>
                  <a:lnTo>
                    <a:pt x="624" y="142"/>
                  </a:lnTo>
                  <a:lnTo>
                    <a:pt x="622" y="142"/>
                  </a:lnTo>
                  <a:lnTo>
                    <a:pt x="627" y="141"/>
                  </a:lnTo>
                  <a:lnTo>
                    <a:pt x="623" y="141"/>
                  </a:lnTo>
                  <a:lnTo>
                    <a:pt x="623" y="138"/>
                  </a:lnTo>
                  <a:lnTo>
                    <a:pt x="619" y="138"/>
                  </a:lnTo>
                  <a:lnTo>
                    <a:pt x="618" y="137"/>
                  </a:lnTo>
                  <a:lnTo>
                    <a:pt x="619" y="134"/>
                  </a:lnTo>
                  <a:lnTo>
                    <a:pt x="623" y="133"/>
                  </a:lnTo>
                  <a:lnTo>
                    <a:pt x="624" y="132"/>
                  </a:lnTo>
                  <a:lnTo>
                    <a:pt x="627" y="129"/>
                  </a:lnTo>
                  <a:lnTo>
                    <a:pt x="631" y="125"/>
                  </a:lnTo>
                  <a:lnTo>
                    <a:pt x="635" y="121"/>
                  </a:lnTo>
                  <a:lnTo>
                    <a:pt x="636" y="120"/>
                  </a:lnTo>
                  <a:lnTo>
                    <a:pt x="636" y="121"/>
                  </a:lnTo>
                  <a:lnTo>
                    <a:pt x="638" y="12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6" y="103"/>
                  </a:lnTo>
                  <a:lnTo>
                    <a:pt x="646" y="99"/>
                  </a:lnTo>
                  <a:lnTo>
                    <a:pt x="644" y="95"/>
                  </a:lnTo>
                  <a:lnTo>
                    <a:pt x="642" y="95"/>
                  </a:lnTo>
                  <a:lnTo>
                    <a:pt x="638" y="97"/>
                  </a:lnTo>
                  <a:lnTo>
                    <a:pt x="632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7" y="101"/>
                  </a:lnTo>
                  <a:lnTo>
                    <a:pt x="628" y="97"/>
                  </a:lnTo>
                  <a:lnTo>
                    <a:pt x="632" y="95"/>
                  </a:lnTo>
                  <a:lnTo>
                    <a:pt x="635" y="93"/>
                  </a:lnTo>
                  <a:lnTo>
                    <a:pt x="638" y="91"/>
                  </a:lnTo>
                  <a:lnTo>
                    <a:pt x="642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6" y="76"/>
                  </a:lnTo>
                  <a:lnTo>
                    <a:pt x="646" y="75"/>
                  </a:lnTo>
                  <a:lnTo>
                    <a:pt x="644" y="72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4" y="68"/>
                  </a:lnTo>
                  <a:lnTo>
                    <a:pt x="623" y="71"/>
                  </a:lnTo>
                  <a:lnTo>
                    <a:pt x="624" y="72"/>
                  </a:lnTo>
                  <a:lnTo>
                    <a:pt x="622" y="72"/>
                  </a:lnTo>
                  <a:lnTo>
                    <a:pt x="619" y="75"/>
                  </a:lnTo>
                  <a:lnTo>
                    <a:pt x="618" y="76"/>
                  </a:lnTo>
                  <a:lnTo>
                    <a:pt x="615" y="80"/>
                  </a:lnTo>
                  <a:lnTo>
                    <a:pt x="611" y="81"/>
                  </a:lnTo>
                  <a:lnTo>
                    <a:pt x="614" y="80"/>
                  </a:lnTo>
                  <a:lnTo>
                    <a:pt x="610" y="81"/>
                  </a:lnTo>
                  <a:lnTo>
                    <a:pt x="611" y="77"/>
                  </a:lnTo>
                  <a:lnTo>
                    <a:pt x="609" y="80"/>
                  </a:lnTo>
                  <a:lnTo>
                    <a:pt x="606" y="80"/>
                  </a:lnTo>
                  <a:lnTo>
                    <a:pt x="605" y="81"/>
                  </a:lnTo>
                  <a:lnTo>
                    <a:pt x="602" y="84"/>
                  </a:lnTo>
                  <a:lnTo>
                    <a:pt x="601" y="85"/>
                  </a:lnTo>
                  <a:lnTo>
                    <a:pt x="597" y="91"/>
                  </a:lnTo>
                  <a:lnTo>
                    <a:pt x="591" y="95"/>
                  </a:lnTo>
                  <a:lnTo>
                    <a:pt x="591" y="101"/>
                  </a:lnTo>
                  <a:lnTo>
                    <a:pt x="587" y="104"/>
                  </a:lnTo>
                  <a:lnTo>
                    <a:pt x="587" y="108"/>
                  </a:lnTo>
                  <a:lnTo>
                    <a:pt x="589" y="111"/>
                  </a:lnTo>
                  <a:lnTo>
                    <a:pt x="587" y="112"/>
                  </a:lnTo>
                  <a:lnTo>
                    <a:pt x="587" y="114"/>
                  </a:lnTo>
                  <a:lnTo>
                    <a:pt x="585" y="120"/>
                  </a:lnTo>
                  <a:lnTo>
                    <a:pt x="579" y="128"/>
                  </a:lnTo>
                  <a:lnTo>
                    <a:pt x="574" y="133"/>
                  </a:lnTo>
                  <a:lnTo>
                    <a:pt x="567" y="137"/>
                  </a:lnTo>
                  <a:lnTo>
                    <a:pt x="562" y="138"/>
                  </a:lnTo>
                  <a:lnTo>
                    <a:pt x="561" y="138"/>
                  </a:lnTo>
                  <a:lnTo>
                    <a:pt x="558" y="137"/>
                  </a:lnTo>
                  <a:lnTo>
                    <a:pt x="558" y="129"/>
                  </a:lnTo>
                  <a:lnTo>
                    <a:pt x="561" y="121"/>
                  </a:lnTo>
                  <a:lnTo>
                    <a:pt x="562" y="118"/>
                  </a:lnTo>
                  <a:lnTo>
                    <a:pt x="565" y="114"/>
                  </a:lnTo>
                  <a:lnTo>
                    <a:pt x="567" y="107"/>
                  </a:lnTo>
                  <a:lnTo>
                    <a:pt x="571" y="101"/>
                  </a:lnTo>
                  <a:lnTo>
                    <a:pt x="578" y="93"/>
                  </a:lnTo>
                  <a:lnTo>
                    <a:pt x="581" y="88"/>
                  </a:lnTo>
                  <a:lnTo>
                    <a:pt x="585" y="84"/>
                  </a:lnTo>
                  <a:lnTo>
                    <a:pt x="585" y="81"/>
                  </a:lnTo>
                  <a:lnTo>
                    <a:pt x="583" y="81"/>
                  </a:lnTo>
                  <a:lnTo>
                    <a:pt x="579" y="84"/>
                  </a:lnTo>
                  <a:lnTo>
                    <a:pt x="574" y="88"/>
                  </a:lnTo>
                  <a:lnTo>
                    <a:pt x="575" y="84"/>
                  </a:lnTo>
                  <a:lnTo>
                    <a:pt x="579" y="80"/>
                  </a:lnTo>
                  <a:lnTo>
                    <a:pt x="583" y="77"/>
                  </a:lnTo>
                  <a:lnTo>
                    <a:pt x="587" y="76"/>
                  </a:lnTo>
                  <a:lnTo>
                    <a:pt x="593" y="68"/>
                  </a:lnTo>
                  <a:lnTo>
                    <a:pt x="597" y="64"/>
                  </a:lnTo>
                  <a:lnTo>
                    <a:pt x="601" y="63"/>
                  </a:lnTo>
                  <a:lnTo>
                    <a:pt x="598" y="67"/>
                  </a:lnTo>
                  <a:lnTo>
                    <a:pt x="602" y="64"/>
                  </a:lnTo>
                  <a:lnTo>
                    <a:pt x="606" y="63"/>
                  </a:lnTo>
                  <a:lnTo>
                    <a:pt x="602" y="67"/>
                  </a:lnTo>
                  <a:lnTo>
                    <a:pt x="609" y="64"/>
                  </a:lnTo>
                  <a:lnTo>
                    <a:pt x="611" y="63"/>
                  </a:lnTo>
                  <a:lnTo>
                    <a:pt x="615" y="61"/>
                  </a:lnTo>
                  <a:lnTo>
                    <a:pt x="622" y="61"/>
                  </a:lnTo>
                  <a:lnTo>
                    <a:pt x="624" y="59"/>
                  </a:lnTo>
                  <a:lnTo>
                    <a:pt x="628" y="61"/>
                  </a:lnTo>
                  <a:lnTo>
                    <a:pt x="631" y="63"/>
                  </a:lnTo>
                  <a:lnTo>
                    <a:pt x="632" y="63"/>
                  </a:lnTo>
                  <a:lnTo>
                    <a:pt x="635" y="61"/>
                  </a:lnTo>
                  <a:lnTo>
                    <a:pt x="636" y="61"/>
                  </a:lnTo>
                  <a:lnTo>
                    <a:pt x="640" y="61"/>
                  </a:lnTo>
                  <a:lnTo>
                    <a:pt x="642" y="61"/>
                  </a:lnTo>
                  <a:lnTo>
                    <a:pt x="644" y="61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44" y="55"/>
                  </a:lnTo>
                  <a:lnTo>
                    <a:pt x="644" y="53"/>
                  </a:lnTo>
                  <a:lnTo>
                    <a:pt x="642" y="51"/>
                  </a:lnTo>
                  <a:lnTo>
                    <a:pt x="640" y="51"/>
                  </a:lnTo>
                  <a:lnTo>
                    <a:pt x="632" y="51"/>
                  </a:lnTo>
                  <a:lnTo>
                    <a:pt x="636" y="47"/>
                  </a:lnTo>
                  <a:lnTo>
                    <a:pt x="627" y="49"/>
                  </a:lnTo>
                  <a:lnTo>
                    <a:pt x="619" y="49"/>
                  </a:lnTo>
                  <a:lnTo>
                    <a:pt x="614" y="51"/>
                  </a:lnTo>
                  <a:lnTo>
                    <a:pt x="610" y="53"/>
                  </a:lnTo>
                  <a:lnTo>
                    <a:pt x="606" y="51"/>
                  </a:lnTo>
                  <a:lnTo>
                    <a:pt x="602" y="51"/>
                  </a:lnTo>
                  <a:lnTo>
                    <a:pt x="598" y="49"/>
                  </a:lnTo>
                  <a:lnTo>
                    <a:pt x="595" y="45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9" y="45"/>
                  </a:lnTo>
                  <a:lnTo>
                    <a:pt x="589" y="44"/>
                  </a:lnTo>
                  <a:lnTo>
                    <a:pt x="587" y="41"/>
                  </a:lnTo>
                  <a:lnTo>
                    <a:pt x="587" y="40"/>
                  </a:lnTo>
                  <a:lnTo>
                    <a:pt x="575" y="45"/>
                  </a:lnTo>
                  <a:lnTo>
                    <a:pt x="570" y="45"/>
                  </a:lnTo>
                  <a:lnTo>
                    <a:pt x="566" y="47"/>
                  </a:lnTo>
                  <a:lnTo>
                    <a:pt x="562" y="49"/>
                  </a:lnTo>
                  <a:lnTo>
                    <a:pt x="557" y="49"/>
                  </a:lnTo>
                  <a:lnTo>
                    <a:pt x="554" y="49"/>
                  </a:lnTo>
                  <a:lnTo>
                    <a:pt x="551" y="49"/>
                  </a:lnTo>
                  <a:lnTo>
                    <a:pt x="553" y="47"/>
                  </a:lnTo>
                  <a:lnTo>
                    <a:pt x="554" y="44"/>
                  </a:lnTo>
                  <a:lnTo>
                    <a:pt x="545" y="47"/>
                  </a:lnTo>
                  <a:lnTo>
                    <a:pt x="539" y="49"/>
                  </a:lnTo>
                  <a:lnTo>
                    <a:pt x="536" y="47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42" y="43"/>
                  </a:lnTo>
                  <a:lnTo>
                    <a:pt x="547" y="41"/>
                  </a:lnTo>
                  <a:lnTo>
                    <a:pt x="557" y="34"/>
                  </a:lnTo>
                  <a:lnTo>
                    <a:pt x="567" y="31"/>
                  </a:lnTo>
                  <a:lnTo>
                    <a:pt x="581" y="24"/>
                  </a:lnTo>
                  <a:lnTo>
                    <a:pt x="579" y="24"/>
                  </a:lnTo>
                  <a:lnTo>
                    <a:pt x="575" y="24"/>
                  </a:lnTo>
                  <a:lnTo>
                    <a:pt x="573" y="23"/>
                  </a:lnTo>
                  <a:lnTo>
                    <a:pt x="571" y="23"/>
                  </a:lnTo>
                  <a:lnTo>
                    <a:pt x="567" y="23"/>
                  </a:lnTo>
                  <a:lnTo>
                    <a:pt x="566" y="23"/>
                  </a:lnTo>
                  <a:lnTo>
                    <a:pt x="566" y="20"/>
                  </a:lnTo>
                  <a:lnTo>
                    <a:pt x="561" y="23"/>
                  </a:lnTo>
                  <a:lnTo>
                    <a:pt x="554" y="24"/>
                  </a:lnTo>
                  <a:lnTo>
                    <a:pt x="553" y="23"/>
                  </a:lnTo>
                  <a:lnTo>
                    <a:pt x="551" y="20"/>
                  </a:lnTo>
                  <a:lnTo>
                    <a:pt x="549" y="20"/>
                  </a:lnTo>
                  <a:lnTo>
                    <a:pt x="547" y="19"/>
                  </a:lnTo>
                  <a:lnTo>
                    <a:pt x="545" y="20"/>
                  </a:lnTo>
                  <a:lnTo>
                    <a:pt x="545" y="19"/>
                  </a:lnTo>
                  <a:lnTo>
                    <a:pt x="543" y="18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8" y="18"/>
                  </a:lnTo>
                  <a:lnTo>
                    <a:pt x="528" y="15"/>
                  </a:lnTo>
                  <a:lnTo>
                    <a:pt x="526" y="14"/>
                  </a:lnTo>
                  <a:lnTo>
                    <a:pt x="524" y="14"/>
                  </a:lnTo>
                  <a:lnTo>
                    <a:pt x="521" y="14"/>
                  </a:lnTo>
                  <a:lnTo>
                    <a:pt x="518" y="11"/>
                  </a:lnTo>
                  <a:lnTo>
                    <a:pt x="518" y="10"/>
                  </a:lnTo>
                  <a:lnTo>
                    <a:pt x="521" y="4"/>
                  </a:lnTo>
                  <a:lnTo>
                    <a:pt x="518" y="0"/>
                  </a:lnTo>
                  <a:lnTo>
                    <a:pt x="517" y="2"/>
                  </a:lnTo>
                  <a:lnTo>
                    <a:pt x="514" y="7"/>
                  </a:lnTo>
                  <a:lnTo>
                    <a:pt x="126" y="7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21" y="18"/>
                  </a:lnTo>
                  <a:lnTo>
                    <a:pt x="121" y="19"/>
                  </a:lnTo>
                  <a:lnTo>
                    <a:pt x="122" y="19"/>
                  </a:lnTo>
                  <a:lnTo>
                    <a:pt x="122" y="20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09" y="38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13" y="31"/>
                  </a:lnTo>
                  <a:lnTo>
                    <a:pt x="115" y="28"/>
                  </a:lnTo>
                  <a:lnTo>
                    <a:pt x="117" y="27"/>
                  </a:lnTo>
                  <a:lnTo>
                    <a:pt x="108" y="32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1" y="36"/>
                  </a:lnTo>
                  <a:lnTo>
                    <a:pt x="108" y="31"/>
                  </a:lnTo>
                  <a:lnTo>
                    <a:pt x="111" y="28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5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1" y="23"/>
                  </a:lnTo>
                  <a:lnTo>
                    <a:pt x="88" y="28"/>
                  </a:lnTo>
                  <a:lnTo>
                    <a:pt x="87" y="36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9" y="57"/>
                  </a:lnTo>
                  <a:lnTo>
                    <a:pt x="75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9" y="71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0" y="80"/>
                  </a:lnTo>
                  <a:lnTo>
                    <a:pt x="56" y="85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4" y="112"/>
                  </a:lnTo>
                  <a:lnTo>
                    <a:pt x="30" y="118"/>
                  </a:lnTo>
                  <a:lnTo>
                    <a:pt x="27" y="124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2" y="134"/>
                  </a:lnTo>
                  <a:lnTo>
                    <a:pt x="22" y="138"/>
                  </a:lnTo>
                  <a:lnTo>
                    <a:pt x="22" y="141"/>
                  </a:lnTo>
                  <a:lnTo>
                    <a:pt x="18" y="145"/>
                  </a:lnTo>
                  <a:lnTo>
                    <a:pt x="16" y="148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0" y="186"/>
                  </a:lnTo>
                  <a:lnTo>
                    <a:pt x="3" y="190"/>
                  </a:lnTo>
                  <a:lnTo>
                    <a:pt x="3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7" y="203"/>
                  </a:lnTo>
                  <a:lnTo>
                    <a:pt x="4" y="202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8" y="207"/>
                  </a:lnTo>
                  <a:lnTo>
                    <a:pt x="10" y="205"/>
                  </a:lnTo>
                  <a:lnTo>
                    <a:pt x="10" y="203"/>
                  </a:lnTo>
                  <a:lnTo>
                    <a:pt x="12" y="202"/>
                  </a:lnTo>
                  <a:lnTo>
                    <a:pt x="16" y="203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7" y="211"/>
                  </a:lnTo>
                  <a:lnTo>
                    <a:pt x="7" y="215"/>
                  </a:lnTo>
                  <a:lnTo>
                    <a:pt x="4" y="218"/>
                  </a:lnTo>
                  <a:lnTo>
                    <a:pt x="4" y="221"/>
                  </a:lnTo>
                  <a:lnTo>
                    <a:pt x="7" y="222"/>
                  </a:lnTo>
                  <a:lnTo>
                    <a:pt x="10" y="225"/>
                  </a:lnTo>
                  <a:lnTo>
                    <a:pt x="10" y="226"/>
                  </a:lnTo>
                  <a:lnTo>
                    <a:pt x="8" y="229"/>
                  </a:lnTo>
                  <a:lnTo>
                    <a:pt x="7" y="230"/>
                  </a:lnTo>
                  <a:lnTo>
                    <a:pt x="4" y="234"/>
                  </a:lnTo>
                  <a:lnTo>
                    <a:pt x="7" y="238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3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2" y="260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22" y="270"/>
                  </a:lnTo>
                  <a:lnTo>
                    <a:pt x="26" y="270"/>
                  </a:lnTo>
                  <a:lnTo>
                    <a:pt x="27" y="272"/>
                  </a:lnTo>
                  <a:lnTo>
                    <a:pt x="30" y="276"/>
                  </a:lnTo>
                  <a:lnTo>
                    <a:pt x="34" y="276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40" y="282"/>
                  </a:lnTo>
                  <a:lnTo>
                    <a:pt x="43" y="283"/>
                  </a:lnTo>
                  <a:lnTo>
                    <a:pt x="47" y="287"/>
                  </a:lnTo>
                  <a:lnTo>
                    <a:pt x="48" y="29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4"/>
                  </a:lnTo>
                  <a:lnTo>
                    <a:pt x="84" y="300"/>
                  </a:lnTo>
                  <a:lnTo>
                    <a:pt x="83" y="304"/>
                  </a:lnTo>
                  <a:lnTo>
                    <a:pt x="132" y="326"/>
                  </a:lnTo>
                  <a:lnTo>
                    <a:pt x="174" y="326"/>
                  </a:lnTo>
                  <a:lnTo>
                    <a:pt x="174" y="318"/>
                  </a:lnTo>
                  <a:lnTo>
                    <a:pt x="202" y="318"/>
                  </a:lnTo>
                  <a:lnTo>
                    <a:pt x="205" y="318"/>
                  </a:lnTo>
                  <a:lnTo>
                    <a:pt x="205" y="319"/>
                  </a:lnTo>
                  <a:lnTo>
                    <a:pt x="206" y="323"/>
                  </a:lnTo>
                  <a:lnTo>
                    <a:pt x="210" y="326"/>
                  </a:lnTo>
                  <a:lnTo>
                    <a:pt x="214" y="331"/>
                  </a:lnTo>
                  <a:lnTo>
                    <a:pt x="215" y="335"/>
                  </a:lnTo>
                  <a:lnTo>
                    <a:pt x="219" y="336"/>
                  </a:lnTo>
                  <a:lnTo>
                    <a:pt x="222" y="340"/>
                  </a:lnTo>
                  <a:lnTo>
                    <a:pt x="222" y="347"/>
                  </a:lnTo>
                  <a:lnTo>
                    <a:pt x="222" y="349"/>
                  </a:lnTo>
                  <a:lnTo>
                    <a:pt x="223" y="356"/>
                  </a:lnTo>
                  <a:lnTo>
                    <a:pt x="227" y="361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41" y="367"/>
                  </a:lnTo>
                  <a:lnTo>
                    <a:pt x="242" y="365"/>
                  </a:lnTo>
                  <a:lnTo>
                    <a:pt x="246" y="361"/>
                  </a:lnTo>
                  <a:lnTo>
                    <a:pt x="249" y="357"/>
                  </a:lnTo>
                  <a:lnTo>
                    <a:pt x="250" y="353"/>
                  </a:lnTo>
                  <a:lnTo>
                    <a:pt x="258" y="352"/>
                  </a:lnTo>
                  <a:lnTo>
                    <a:pt x="266" y="353"/>
                  </a:lnTo>
                  <a:lnTo>
                    <a:pt x="269" y="353"/>
                  </a:lnTo>
                  <a:lnTo>
                    <a:pt x="275" y="360"/>
                  </a:lnTo>
                  <a:lnTo>
                    <a:pt x="277" y="363"/>
                  </a:lnTo>
                  <a:lnTo>
                    <a:pt x="279" y="367"/>
                  </a:lnTo>
                  <a:lnTo>
                    <a:pt x="279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393"/>
                  </a:lnTo>
                  <a:lnTo>
                    <a:pt x="288" y="397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90" y="413"/>
                  </a:lnTo>
                  <a:lnTo>
                    <a:pt x="292" y="414"/>
                  </a:lnTo>
                  <a:lnTo>
                    <a:pt x="294" y="414"/>
                  </a:lnTo>
                  <a:lnTo>
                    <a:pt x="298" y="417"/>
                  </a:lnTo>
                  <a:lnTo>
                    <a:pt x="302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1" y="422"/>
                  </a:lnTo>
                  <a:lnTo>
                    <a:pt x="315" y="424"/>
                  </a:lnTo>
                  <a:lnTo>
                    <a:pt x="315" y="424"/>
                  </a:lnTo>
                  <a:lnTo>
                    <a:pt x="316" y="422"/>
                  </a:lnTo>
                  <a:lnTo>
                    <a:pt x="316" y="420"/>
                  </a:lnTo>
                  <a:lnTo>
                    <a:pt x="316" y="417"/>
                  </a:lnTo>
                  <a:lnTo>
                    <a:pt x="316" y="409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9" y="401"/>
                  </a:lnTo>
                  <a:lnTo>
                    <a:pt x="320" y="400"/>
                  </a:lnTo>
                  <a:lnTo>
                    <a:pt x="316" y="400"/>
                  </a:lnTo>
                  <a:lnTo>
                    <a:pt x="315" y="400"/>
                  </a:lnTo>
                  <a:lnTo>
                    <a:pt x="316" y="397"/>
                  </a:lnTo>
                  <a:lnTo>
                    <a:pt x="315" y="396"/>
                  </a:lnTo>
                  <a:lnTo>
                    <a:pt x="319" y="397"/>
                  </a:lnTo>
                  <a:lnTo>
                    <a:pt x="320" y="396"/>
                  </a:lnTo>
                  <a:lnTo>
                    <a:pt x="323" y="393"/>
                  </a:lnTo>
                  <a:lnTo>
                    <a:pt x="323" y="396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4" y="392"/>
                  </a:lnTo>
                  <a:lnTo>
                    <a:pt x="323" y="388"/>
                  </a:lnTo>
                  <a:lnTo>
                    <a:pt x="326" y="388"/>
                  </a:lnTo>
                  <a:lnTo>
                    <a:pt x="328" y="387"/>
                  </a:lnTo>
                  <a:lnTo>
                    <a:pt x="330" y="384"/>
                  </a:lnTo>
                  <a:lnTo>
                    <a:pt x="326" y="384"/>
                  </a:lnTo>
                  <a:lnTo>
                    <a:pt x="328" y="383"/>
                  </a:lnTo>
                  <a:lnTo>
                    <a:pt x="330" y="383"/>
                  </a:lnTo>
                  <a:lnTo>
                    <a:pt x="332" y="383"/>
                  </a:lnTo>
                  <a:lnTo>
                    <a:pt x="334" y="383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8" y="379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9" y="375"/>
                  </a:lnTo>
                  <a:lnTo>
                    <a:pt x="339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0" y="373"/>
                  </a:lnTo>
                  <a:lnTo>
                    <a:pt x="343" y="376"/>
                  </a:lnTo>
                  <a:lnTo>
                    <a:pt x="351" y="373"/>
                  </a:lnTo>
                  <a:lnTo>
                    <a:pt x="355" y="371"/>
                  </a:lnTo>
                  <a:lnTo>
                    <a:pt x="359" y="369"/>
                  </a:lnTo>
                  <a:lnTo>
                    <a:pt x="363" y="367"/>
                  </a:lnTo>
                  <a:lnTo>
                    <a:pt x="370" y="361"/>
                  </a:lnTo>
                  <a:lnTo>
                    <a:pt x="377" y="357"/>
                  </a:lnTo>
                  <a:lnTo>
                    <a:pt x="387" y="356"/>
                  </a:lnTo>
                  <a:lnTo>
                    <a:pt x="385" y="353"/>
                  </a:lnTo>
                  <a:lnTo>
                    <a:pt x="389" y="353"/>
                  </a:lnTo>
                  <a:lnTo>
                    <a:pt x="393" y="353"/>
                  </a:lnTo>
                  <a:lnTo>
                    <a:pt x="395" y="352"/>
                  </a:lnTo>
                  <a:lnTo>
                    <a:pt x="404" y="357"/>
                  </a:lnTo>
                  <a:lnTo>
                    <a:pt x="409" y="357"/>
                  </a:lnTo>
                  <a:lnTo>
                    <a:pt x="413" y="357"/>
                  </a:lnTo>
                  <a:lnTo>
                    <a:pt x="413" y="356"/>
                  </a:lnTo>
                  <a:lnTo>
                    <a:pt x="413" y="353"/>
                  </a:lnTo>
                  <a:lnTo>
                    <a:pt x="417" y="352"/>
                  </a:lnTo>
                  <a:lnTo>
                    <a:pt x="417" y="353"/>
                  </a:lnTo>
                  <a:lnTo>
                    <a:pt x="420" y="353"/>
                  </a:lnTo>
                  <a:lnTo>
                    <a:pt x="421" y="357"/>
                  </a:lnTo>
                  <a:lnTo>
                    <a:pt x="423" y="357"/>
                  </a:lnTo>
                  <a:lnTo>
                    <a:pt x="425" y="357"/>
                  </a:lnTo>
                  <a:lnTo>
                    <a:pt x="425" y="360"/>
                  </a:lnTo>
                  <a:lnTo>
                    <a:pt x="427" y="363"/>
                  </a:lnTo>
                  <a:lnTo>
                    <a:pt x="429" y="365"/>
                  </a:lnTo>
                  <a:lnTo>
                    <a:pt x="433" y="365"/>
                  </a:lnTo>
                  <a:lnTo>
                    <a:pt x="435" y="363"/>
                  </a:lnTo>
                  <a:lnTo>
                    <a:pt x="435" y="361"/>
                  </a:lnTo>
                  <a:lnTo>
                    <a:pt x="437" y="361"/>
                  </a:lnTo>
                  <a:lnTo>
                    <a:pt x="439" y="363"/>
                  </a:lnTo>
                  <a:lnTo>
                    <a:pt x="439" y="365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57"/>
                  </a:lnTo>
                  <a:lnTo>
                    <a:pt x="447" y="357"/>
                  </a:lnTo>
                  <a:lnTo>
                    <a:pt x="447" y="360"/>
                  </a:lnTo>
                  <a:lnTo>
                    <a:pt x="448" y="361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3" y="365"/>
                  </a:lnTo>
                  <a:lnTo>
                    <a:pt x="452" y="369"/>
                  </a:lnTo>
                  <a:lnTo>
                    <a:pt x="453" y="367"/>
                  </a:lnTo>
                  <a:lnTo>
                    <a:pt x="456" y="367"/>
                  </a:lnTo>
                  <a:lnTo>
                    <a:pt x="457" y="365"/>
                  </a:lnTo>
                  <a:lnTo>
                    <a:pt x="457" y="363"/>
                  </a:lnTo>
                  <a:lnTo>
                    <a:pt x="456" y="361"/>
                  </a:lnTo>
                  <a:lnTo>
                    <a:pt x="452" y="360"/>
                  </a:lnTo>
                  <a:lnTo>
                    <a:pt x="451" y="357"/>
                  </a:lnTo>
                  <a:lnTo>
                    <a:pt x="451" y="356"/>
                  </a:lnTo>
                  <a:lnTo>
                    <a:pt x="452" y="356"/>
                  </a:lnTo>
                  <a:lnTo>
                    <a:pt x="452" y="353"/>
                  </a:lnTo>
                  <a:lnTo>
                    <a:pt x="453" y="353"/>
                  </a:lnTo>
                  <a:lnTo>
                    <a:pt x="456" y="352"/>
                  </a:lnTo>
                  <a:lnTo>
                    <a:pt x="456" y="349"/>
                  </a:lnTo>
                  <a:lnTo>
                    <a:pt x="453" y="348"/>
                  </a:lnTo>
                  <a:lnTo>
                    <a:pt x="453" y="349"/>
                  </a:lnTo>
                  <a:lnTo>
                    <a:pt x="452" y="352"/>
                  </a:lnTo>
                  <a:lnTo>
                    <a:pt x="451" y="349"/>
                  </a:lnTo>
                  <a:lnTo>
                    <a:pt x="452" y="348"/>
                  </a:lnTo>
                  <a:lnTo>
                    <a:pt x="453" y="347"/>
                  </a:lnTo>
                  <a:lnTo>
                    <a:pt x="456" y="347"/>
                  </a:lnTo>
                  <a:lnTo>
                    <a:pt x="457" y="344"/>
                  </a:lnTo>
                  <a:lnTo>
                    <a:pt x="461" y="343"/>
                  </a:lnTo>
                  <a:lnTo>
                    <a:pt x="466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4" y="343"/>
                  </a:lnTo>
                  <a:lnTo>
                    <a:pt x="477" y="343"/>
                  </a:lnTo>
                  <a:lnTo>
                    <a:pt x="478" y="340"/>
                  </a:lnTo>
                  <a:lnTo>
                    <a:pt x="481" y="336"/>
                  </a:lnTo>
                  <a:lnTo>
                    <a:pt x="482" y="340"/>
                  </a:lnTo>
                  <a:lnTo>
                    <a:pt x="482" y="344"/>
                  </a:lnTo>
                  <a:lnTo>
                    <a:pt x="486" y="344"/>
                  </a:lnTo>
                  <a:lnTo>
                    <a:pt x="490" y="343"/>
                  </a:lnTo>
                  <a:lnTo>
                    <a:pt x="492" y="343"/>
                  </a:lnTo>
                  <a:lnTo>
                    <a:pt x="494" y="340"/>
                  </a:lnTo>
                  <a:lnTo>
                    <a:pt x="496" y="339"/>
                  </a:lnTo>
                  <a:lnTo>
                    <a:pt x="496" y="340"/>
                  </a:lnTo>
                  <a:lnTo>
                    <a:pt x="497" y="340"/>
                  </a:lnTo>
                  <a:lnTo>
                    <a:pt x="494" y="343"/>
                  </a:lnTo>
                  <a:lnTo>
                    <a:pt x="501" y="340"/>
                  </a:lnTo>
                  <a:lnTo>
                    <a:pt x="504" y="340"/>
                  </a:lnTo>
                  <a:lnTo>
                    <a:pt x="505" y="340"/>
                  </a:lnTo>
                  <a:lnTo>
                    <a:pt x="509" y="343"/>
                  </a:lnTo>
                  <a:lnTo>
                    <a:pt x="505" y="343"/>
                  </a:lnTo>
                  <a:lnTo>
                    <a:pt x="504" y="343"/>
                  </a:lnTo>
                  <a:lnTo>
                    <a:pt x="509" y="344"/>
                  </a:lnTo>
                  <a:lnTo>
                    <a:pt x="513" y="347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14" y="347"/>
                  </a:lnTo>
                  <a:lnTo>
                    <a:pt x="517" y="347"/>
                  </a:lnTo>
                  <a:lnTo>
                    <a:pt x="517" y="348"/>
                  </a:lnTo>
                  <a:lnTo>
                    <a:pt x="517" y="349"/>
                  </a:lnTo>
                  <a:lnTo>
                    <a:pt x="518" y="352"/>
                  </a:lnTo>
                  <a:lnTo>
                    <a:pt x="517" y="356"/>
                  </a:lnTo>
                  <a:lnTo>
                    <a:pt x="522" y="353"/>
                  </a:lnTo>
                  <a:lnTo>
                    <a:pt x="524" y="352"/>
                  </a:lnTo>
                  <a:lnTo>
                    <a:pt x="526" y="353"/>
                  </a:lnTo>
                  <a:lnTo>
                    <a:pt x="528" y="352"/>
                  </a:lnTo>
                  <a:lnTo>
                    <a:pt x="532" y="352"/>
                  </a:lnTo>
                  <a:lnTo>
                    <a:pt x="532" y="349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43" y="349"/>
                  </a:lnTo>
                  <a:lnTo>
                    <a:pt x="545" y="352"/>
                  </a:lnTo>
                  <a:lnTo>
                    <a:pt x="547" y="357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4" y="367"/>
                  </a:lnTo>
                  <a:lnTo>
                    <a:pt x="554" y="373"/>
                  </a:lnTo>
                  <a:lnTo>
                    <a:pt x="551" y="383"/>
                  </a:lnTo>
                  <a:lnTo>
                    <a:pt x="549" y="387"/>
                  </a:lnTo>
                  <a:lnTo>
                    <a:pt x="549" y="391"/>
                  </a:lnTo>
                  <a:lnTo>
                    <a:pt x="551" y="392"/>
                  </a:lnTo>
                  <a:lnTo>
                    <a:pt x="551" y="391"/>
                  </a:lnTo>
                  <a:lnTo>
                    <a:pt x="551" y="388"/>
                  </a:lnTo>
                  <a:lnTo>
                    <a:pt x="551" y="387"/>
                  </a:lnTo>
                  <a:lnTo>
                    <a:pt x="551" y="384"/>
                  </a:lnTo>
                  <a:lnTo>
                    <a:pt x="553" y="387"/>
                  </a:lnTo>
                  <a:lnTo>
                    <a:pt x="553" y="388"/>
                  </a:lnTo>
                  <a:lnTo>
                    <a:pt x="554" y="387"/>
                  </a:lnTo>
                  <a:lnTo>
                    <a:pt x="554" y="388"/>
                  </a:lnTo>
                  <a:lnTo>
                    <a:pt x="553" y="392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400"/>
                  </a:lnTo>
                  <a:lnTo>
                    <a:pt x="551" y="404"/>
                  </a:lnTo>
                  <a:lnTo>
                    <a:pt x="553" y="405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4" y="404"/>
                  </a:lnTo>
                  <a:lnTo>
                    <a:pt x="557" y="405"/>
                  </a:lnTo>
                  <a:lnTo>
                    <a:pt x="557" y="409"/>
                  </a:lnTo>
                  <a:lnTo>
                    <a:pt x="557" y="410"/>
                  </a:lnTo>
                  <a:lnTo>
                    <a:pt x="561" y="409"/>
                  </a:lnTo>
                  <a:lnTo>
                    <a:pt x="557" y="413"/>
                  </a:lnTo>
                  <a:lnTo>
                    <a:pt x="558" y="414"/>
                  </a:lnTo>
                  <a:lnTo>
                    <a:pt x="558" y="417"/>
                  </a:lnTo>
                  <a:lnTo>
                    <a:pt x="558" y="420"/>
                  </a:lnTo>
                  <a:lnTo>
                    <a:pt x="558" y="422"/>
                  </a:lnTo>
                  <a:lnTo>
                    <a:pt x="562" y="424"/>
                  </a:lnTo>
                  <a:lnTo>
                    <a:pt x="565" y="428"/>
                  </a:lnTo>
                  <a:lnTo>
                    <a:pt x="566" y="432"/>
                  </a:lnTo>
                  <a:lnTo>
                    <a:pt x="567" y="433"/>
                  </a:lnTo>
                  <a:lnTo>
                    <a:pt x="567" y="436"/>
                  </a:lnTo>
                  <a:lnTo>
                    <a:pt x="566" y="433"/>
                  </a:lnTo>
                  <a:lnTo>
                    <a:pt x="565" y="436"/>
                  </a:lnTo>
                  <a:lnTo>
                    <a:pt x="566" y="437"/>
                  </a:lnTo>
                  <a:lnTo>
                    <a:pt x="570" y="437"/>
                  </a:lnTo>
                  <a:lnTo>
                    <a:pt x="571" y="437"/>
                  </a:lnTo>
                  <a:lnTo>
                    <a:pt x="574" y="436"/>
                  </a:lnTo>
                  <a:lnTo>
                    <a:pt x="575" y="436"/>
                  </a:lnTo>
                  <a:lnTo>
                    <a:pt x="578" y="433"/>
                  </a:lnTo>
                  <a:lnTo>
                    <a:pt x="579" y="430"/>
                  </a:lnTo>
                  <a:lnTo>
                    <a:pt x="583" y="422"/>
                  </a:lnTo>
                  <a:lnTo>
                    <a:pt x="587" y="410"/>
                  </a:lnTo>
                  <a:lnTo>
                    <a:pt x="587" y="404"/>
                  </a:lnTo>
                  <a:lnTo>
                    <a:pt x="587" y="401"/>
                  </a:lnTo>
                  <a:lnTo>
                    <a:pt x="585" y="400"/>
                  </a:lnTo>
                  <a:lnTo>
                    <a:pt x="587" y="397"/>
                  </a:lnTo>
                  <a:lnTo>
                    <a:pt x="587" y="393"/>
                  </a:lnTo>
                  <a:lnTo>
                    <a:pt x="585" y="388"/>
                  </a:lnTo>
                  <a:lnTo>
                    <a:pt x="585" y="384"/>
                  </a:lnTo>
                  <a:lnTo>
                    <a:pt x="585" y="383"/>
                  </a:lnTo>
                  <a:lnTo>
                    <a:pt x="585" y="379"/>
                  </a:lnTo>
                  <a:lnTo>
                    <a:pt x="585" y="376"/>
                  </a:lnTo>
                  <a:lnTo>
                    <a:pt x="585" y="375"/>
                  </a:lnTo>
                  <a:lnTo>
                    <a:pt x="585" y="373"/>
                  </a:lnTo>
                  <a:lnTo>
                    <a:pt x="581" y="361"/>
                  </a:lnTo>
                  <a:lnTo>
                    <a:pt x="581" y="352"/>
                  </a:lnTo>
                  <a:lnTo>
                    <a:pt x="581" y="340"/>
                  </a:lnTo>
                  <a:lnTo>
                    <a:pt x="581" y="339"/>
                  </a:lnTo>
                  <a:lnTo>
                    <a:pt x="581" y="336"/>
                  </a:lnTo>
                  <a:lnTo>
                    <a:pt x="581" y="333"/>
                  </a:lnTo>
                  <a:lnTo>
                    <a:pt x="583" y="330"/>
                  </a:lnTo>
                  <a:lnTo>
                    <a:pt x="585" y="327"/>
                  </a:lnTo>
                  <a:lnTo>
                    <a:pt x="587" y="327"/>
                  </a:lnTo>
                  <a:lnTo>
                    <a:pt x="585" y="326"/>
                  </a:lnTo>
                  <a:lnTo>
                    <a:pt x="587" y="326"/>
                  </a:lnTo>
                  <a:lnTo>
                    <a:pt x="587" y="323"/>
                  </a:lnTo>
                  <a:lnTo>
                    <a:pt x="589" y="323"/>
                  </a:lnTo>
                  <a:lnTo>
                    <a:pt x="587" y="322"/>
                  </a:lnTo>
                  <a:lnTo>
                    <a:pt x="591" y="322"/>
                  </a:lnTo>
                  <a:lnTo>
                    <a:pt x="591" y="318"/>
                  </a:lnTo>
                  <a:lnTo>
                    <a:pt x="593" y="318"/>
                  </a:lnTo>
                  <a:lnTo>
                    <a:pt x="593" y="316"/>
                  </a:lnTo>
                  <a:lnTo>
                    <a:pt x="597" y="314"/>
                  </a:lnTo>
                  <a:lnTo>
                    <a:pt x="598" y="310"/>
                  </a:lnTo>
                  <a:lnTo>
                    <a:pt x="601" y="308"/>
                  </a:lnTo>
                  <a:lnTo>
                    <a:pt x="601" y="306"/>
                  </a:lnTo>
                  <a:lnTo>
                    <a:pt x="602" y="308"/>
                  </a:lnTo>
                  <a:lnTo>
                    <a:pt x="605" y="308"/>
                  </a:lnTo>
                  <a:lnTo>
                    <a:pt x="605" y="306"/>
                  </a:lnTo>
                  <a:lnTo>
                    <a:pt x="606" y="306"/>
                  </a:lnTo>
                  <a:lnTo>
                    <a:pt x="605" y="304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1" y="303"/>
                  </a:lnTo>
                  <a:lnTo>
                    <a:pt x="614" y="300"/>
                  </a:lnTo>
                  <a:lnTo>
                    <a:pt x="615" y="300"/>
                  </a:lnTo>
                  <a:lnTo>
                    <a:pt x="615" y="296"/>
                  </a:lnTo>
                  <a:lnTo>
                    <a:pt x="618" y="299"/>
                  </a:lnTo>
                  <a:lnTo>
                    <a:pt x="619" y="299"/>
                  </a:lnTo>
                  <a:lnTo>
                    <a:pt x="623" y="295"/>
                  </a:lnTo>
                  <a:lnTo>
                    <a:pt x="624" y="292"/>
                  </a:lnTo>
                  <a:lnTo>
                    <a:pt x="627" y="292"/>
                  </a:lnTo>
                  <a:lnTo>
                    <a:pt x="628" y="290"/>
                  </a:lnTo>
                  <a:lnTo>
                    <a:pt x="628" y="291"/>
                  </a:lnTo>
                  <a:lnTo>
                    <a:pt x="635" y="283"/>
                  </a:lnTo>
                  <a:lnTo>
                    <a:pt x="636" y="282"/>
                  </a:lnTo>
                  <a:lnTo>
                    <a:pt x="640" y="279"/>
                  </a:lnTo>
                  <a:lnTo>
                    <a:pt x="648" y="278"/>
                  </a:lnTo>
                  <a:lnTo>
                    <a:pt x="650" y="278"/>
                  </a:lnTo>
                  <a:lnTo>
                    <a:pt x="652" y="274"/>
                  </a:lnTo>
                  <a:lnTo>
                    <a:pt x="652" y="278"/>
                  </a:lnTo>
                  <a:lnTo>
                    <a:pt x="655" y="272"/>
                  </a:lnTo>
                  <a:lnTo>
                    <a:pt x="659" y="268"/>
                  </a:lnTo>
                  <a:lnTo>
                    <a:pt x="663" y="266"/>
                  </a:lnTo>
                  <a:lnTo>
                    <a:pt x="666" y="266"/>
                  </a:lnTo>
                  <a:lnTo>
                    <a:pt x="667" y="264"/>
                  </a:lnTo>
                  <a:lnTo>
                    <a:pt x="671" y="262"/>
                  </a:lnTo>
                  <a:lnTo>
                    <a:pt x="675" y="264"/>
                  </a:lnTo>
                  <a:lnTo>
                    <a:pt x="675" y="262"/>
                  </a:lnTo>
                  <a:lnTo>
                    <a:pt x="679" y="262"/>
                  </a:lnTo>
                  <a:lnTo>
                    <a:pt x="682" y="259"/>
                  </a:lnTo>
                  <a:lnTo>
                    <a:pt x="680" y="259"/>
                  </a:lnTo>
                  <a:lnTo>
                    <a:pt x="679" y="259"/>
                  </a:lnTo>
                  <a:lnTo>
                    <a:pt x="675" y="259"/>
                  </a:lnTo>
                  <a:lnTo>
                    <a:pt x="676" y="257"/>
                  </a:lnTo>
                  <a:lnTo>
                    <a:pt x="679" y="257"/>
                  </a:lnTo>
                  <a:lnTo>
                    <a:pt x="679" y="255"/>
                  </a:lnTo>
                  <a:lnTo>
                    <a:pt x="680" y="253"/>
                  </a:lnTo>
                  <a:lnTo>
                    <a:pt x="679" y="251"/>
                  </a:lnTo>
                  <a:lnTo>
                    <a:pt x="672" y="249"/>
                  </a:lnTo>
                  <a:lnTo>
                    <a:pt x="680" y="251"/>
                  </a:lnTo>
                  <a:lnTo>
                    <a:pt x="684" y="253"/>
                  </a:lnTo>
                  <a:lnTo>
                    <a:pt x="686" y="251"/>
                  </a:lnTo>
                  <a:lnTo>
                    <a:pt x="688" y="251"/>
                  </a:lnTo>
                  <a:lnTo>
                    <a:pt x="690" y="249"/>
                  </a:lnTo>
                  <a:lnTo>
                    <a:pt x="692" y="247"/>
                  </a:lnTo>
                  <a:lnTo>
                    <a:pt x="694" y="247"/>
                  </a:lnTo>
                  <a:lnTo>
                    <a:pt x="694" y="246"/>
                  </a:lnTo>
                  <a:lnTo>
                    <a:pt x="694" y="242"/>
                  </a:lnTo>
                  <a:lnTo>
                    <a:pt x="692" y="243"/>
                  </a:lnTo>
                  <a:lnTo>
                    <a:pt x="690" y="246"/>
                  </a:lnTo>
                  <a:lnTo>
                    <a:pt x="688" y="247"/>
                  </a:lnTo>
                  <a:lnTo>
                    <a:pt x="690" y="242"/>
                  </a:lnTo>
                  <a:lnTo>
                    <a:pt x="688" y="242"/>
                  </a:lnTo>
                  <a:lnTo>
                    <a:pt x="686" y="242"/>
                  </a:lnTo>
                  <a:lnTo>
                    <a:pt x="684" y="242"/>
                  </a:lnTo>
                  <a:lnTo>
                    <a:pt x="680" y="242"/>
                  </a:lnTo>
                  <a:lnTo>
                    <a:pt x="680" y="238"/>
                  </a:lnTo>
                  <a:lnTo>
                    <a:pt x="682" y="235"/>
                  </a:lnTo>
                  <a:lnTo>
                    <a:pt x="682" y="238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8" y="239"/>
                  </a:lnTo>
                  <a:lnTo>
                    <a:pt x="686" y="238"/>
                  </a:lnTo>
                  <a:lnTo>
                    <a:pt x="688" y="238"/>
                  </a:lnTo>
                  <a:lnTo>
                    <a:pt x="690" y="238"/>
                  </a:lnTo>
                  <a:lnTo>
                    <a:pt x="692" y="238"/>
                  </a:lnTo>
                  <a:lnTo>
                    <a:pt x="694" y="235"/>
                  </a:lnTo>
                  <a:lnTo>
                    <a:pt x="695" y="239"/>
                  </a:lnTo>
                  <a:lnTo>
                    <a:pt x="695" y="235"/>
                  </a:lnTo>
                  <a:lnTo>
                    <a:pt x="698" y="243"/>
                  </a:lnTo>
                  <a:lnTo>
                    <a:pt x="698" y="238"/>
                  </a:lnTo>
                  <a:lnTo>
                    <a:pt x="698" y="234"/>
                  </a:lnTo>
                  <a:lnTo>
                    <a:pt x="698" y="229"/>
                  </a:lnTo>
                  <a:lnTo>
                    <a:pt x="698" y="225"/>
                  </a:lnTo>
                  <a:lnTo>
                    <a:pt x="695" y="225"/>
                  </a:lnTo>
                  <a:lnTo>
                    <a:pt x="694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90" y="222"/>
                  </a:lnTo>
                  <a:lnTo>
                    <a:pt x="688" y="221"/>
                  </a:lnTo>
                  <a:lnTo>
                    <a:pt x="686" y="218"/>
                  </a:lnTo>
                  <a:lnTo>
                    <a:pt x="690" y="221"/>
                  </a:lnTo>
                  <a:lnTo>
                    <a:pt x="692" y="222"/>
                  </a:lnTo>
                  <a:lnTo>
                    <a:pt x="694" y="221"/>
                  </a:lnTo>
                  <a:lnTo>
                    <a:pt x="692" y="218"/>
                  </a:lnTo>
                  <a:lnTo>
                    <a:pt x="690" y="217"/>
                  </a:lnTo>
                  <a:lnTo>
                    <a:pt x="692" y="217"/>
                  </a:lnTo>
                  <a:lnTo>
                    <a:pt x="694" y="217"/>
                  </a:lnTo>
                  <a:lnTo>
                    <a:pt x="694" y="215"/>
                  </a:lnTo>
                  <a:lnTo>
                    <a:pt x="695" y="215"/>
                  </a:lnTo>
                  <a:lnTo>
                    <a:pt x="694" y="211"/>
                  </a:lnTo>
                  <a:lnTo>
                    <a:pt x="692" y="209"/>
                  </a:lnTo>
                  <a:lnTo>
                    <a:pt x="695" y="209"/>
                  </a:lnTo>
                  <a:lnTo>
                    <a:pt x="698" y="209"/>
                  </a:lnTo>
                  <a:lnTo>
                    <a:pt x="699" y="207"/>
                  </a:lnTo>
                  <a:lnTo>
                    <a:pt x="698" y="205"/>
                  </a:lnTo>
                  <a:lnTo>
                    <a:pt x="695" y="202"/>
                  </a:lnTo>
                  <a:lnTo>
                    <a:pt x="692" y="202"/>
                  </a:lnTo>
                  <a:lnTo>
                    <a:pt x="690" y="199"/>
                  </a:lnTo>
                  <a:lnTo>
                    <a:pt x="688" y="198"/>
                  </a:lnTo>
                  <a:lnTo>
                    <a:pt x="690" y="195"/>
                  </a:lnTo>
                  <a:lnTo>
                    <a:pt x="692" y="199"/>
                  </a:lnTo>
                  <a:lnTo>
                    <a:pt x="692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8" y="203"/>
                  </a:lnTo>
                  <a:lnTo>
                    <a:pt x="699" y="199"/>
                  </a:lnTo>
                  <a:lnTo>
                    <a:pt x="698" y="198"/>
                  </a:lnTo>
                  <a:lnTo>
                    <a:pt x="695" y="195"/>
                  </a:lnTo>
                  <a:lnTo>
                    <a:pt x="698" y="191"/>
                  </a:lnTo>
                  <a:lnTo>
                    <a:pt x="698" y="195"/>
                  </a:lnTo>
                  <a:lnTo>
                    <a:pt x="699" y="198"/>
                  </a:lnTo>
                  <a:lnTo>
                    <a:pt x="699" y="190"/>
                  </a:lnTo>
                  <a:lnTo>
                    <a:pt x="702" y="186"/>
                  </a:lnTo>
                  <a:lnTo>
                    <a:pt x="703" y="186"/>
                  </a:lnTo>
                  <a:lnTo>
                    <a:pt x="703" y="185"/>
                  </a:lnTo>
                  <a:lnTo>
                    <a:pt x="702" y="181"/>
                  </a:lnTo>
                  <a:lnTo>
                    <a:pt x="703" y="182"/>
                  </a:lnTo>
                  <a:lnTo>
                    <a:pt x="706" y="181"/>
                  </a:lnTo>
                  <a:lnTo>
                    <a:pt x="707" y="178"/>
                  </a:lnTo>
                  <a:lnTo>
                    <a:pt x="707" y="181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1" y="177"/>
                  </a:lnTo>
                  <a:lnTo>
                    <a:pt x="712" y="177"/>
                  </a:lnTo>
                  <a:lnTo>
                    <a:pt x="715" y="176"/>
                  </a:lnTo>
                  <a:lnTo>
                    <a:pt x="712" y="178"/>
                  </a:lnTo>
                  <a:lnTo>
                    <a:pt x="715" y="178"/>
                  </a:lnTo>
                  <a:lnTo>
                    <a:pt x="709" y="181"/>
                  </a:lnTo>
                  <a:lnTo>
                    <a:pt x="707" y="182"/>
                  </a:lnTo>
                  <a:lnTo>
                    <a:pt x="707" y="185"/>
                  </a:lnTo>
                  <a:lnTo>
                    <a:pt x="706" y="186"/>
                  </a:lnTo>
                  <a:lnTo>
                    <a:pt x="703" y="189"/>
                  </a:lnTo>
                  <a:lnTo>
                    <a:pt x="706" y="189"/>
                  </a:lnTo>
                  <a:lnTo>
                    <a:pt x="707" y="189"/>
                  </a:lnTo>
                  <a:lnTo>
                    <a:pt x="706" y="190"/>
                  </a:lnTo>
                  <a:lnTo>
                    <a:pt x="703" y="190"/>
                  </a:lnTo>
                  <a:lnTo>
                    <a:pt x="706" y="191"/>
                  </a:lnTo>
                  <a:lnTo>
                    <a:pt x="707" y="194"/>
                  </a:lnTo>
                  <a:lnTo>
                    <a:pt x="703" y="194"/>
                  </a:lnTo>
                  <a:lnTo>
                    <a:pt x="703" y="195"/>
                  </a:lnTo>
                  <a:lnTo>
                    <a:pt x="702" y="198"/>
                  </a:lnTo>
                  <a:lnTo>
                    <a:pt x="703" y="199"/>
                  </a:lnTo>
                  <a:lnTo>
                    <a:pt x="706" y="199"/>
                  </a:lnTo>
                  <a:lnTo>
                    <a:pt x="707" y="198"/>
                  </a:lnTo>
                  <a:lnTo>
                    <a:pt x="706" y="202"/>
                  </a:lnTo>
                  <a:lnTo>
                    <a:pt x="707" y="202"/>
                  </a:lnTo>
                  <a:lnTo>
                    <a:pt x="707" y="203"/>
                  </a:lnTo>
                  <a:lnTo>
                    <a:pt x="706" y="205"/>
                  </a:lnTo>
                  <a:lnTo>
                    <a:pt x="709" y="205"/>
                  </a:lnTo>
                  <a:lnTo>
                    <a:pt x="706" y="207"/>
                  </a:lnTo>
                  <a:lnTo>
                    <a:pt x="703" y="211"/>
                  </a:lnTo>
                  <a:lnTo>
                    <a:pt x="699" y="215"/>
                  </a:lnTo>
                  <a:lnTo>
                    <a:pt x="699" y="218"/>
                  </a:lnTo>
                  <a:lnTo>
                    <a:pt x="702" y="217"/>
                  </a:lnTo>
                  <a:lnTo>
                    <a:pt x="703" y="215"/>
                  </a:lnTo>
                  <a:lnTo>
                    <a:pt x="709" y="207"/>
                  </a:lnTo>
                  <a:lnTo>
                    <a:pt x="715" y="202"/>
                  </a:lnTo>
                  <a:lnTo>
                    <a:pt x="719" y="198"/>
                  </a:lnTo>
                  <a:lnTo>
                    <a:pt x="720" y="195"/>
                  </a:lnTo>
                  <a:lnTo>
                    <a:pt x="719" y="194"/>
                  </a:lnTo>
                  <a:lnTo>
                    <a:pt x="720" y="191"/>
                  </a:lnTo>
                  <a:lnTo>
                    <a:pt x="720" y="189"/>
                  </a:lnTo>
                  <a:lnTo>
                    <a:pt x="720" y="185"/>
                  </a:lnTo>
                  <a:lnTo>
                    <a:pt x="719" y="178"/>
                  </a:lnTo>
                  <a:lnTo>
                    <a:pt x="719" y="176"/>
                  </a:lnTo>
                  <a:lnTo>
                    <a:pt x="720" y="173"/>
                  </a:lnTo>
                  <a:lnTo>
                    <a:pt x="728" y="169"/>
                  </a:lnTo>
                  <a:lnTo>
                    <a:pt x="723" y="173"/>
                  </a:lnTo>
                  <a:lnTo>
                    <a:pt x="720" y="176"/>
                  </a:lnTo>
                  <a:lnTo>
                    <a:pt x="720" y="178"/>
                  </a:lnTo>
                  <a:lnTo>
                    <a:pt x="723" y="181"/>
                  </a:lnTo>
                  <a:lnTo>
                    <a:pt x="725" y="182"/>
                  </a:lnTo>
                  <a:lnTo>
                    <a:pt x="725" y="185"/>
                  </a:lnTo>
                  <a:lnTo>
                    <a:pt x="724" y="189"/>
                  </a:lnTo>
                  <a:lnTo>
                    <a:pt x="728" y="186"/>
                  </a:lnTo>
                  <a:lnTo>
                    <a:pt x="732" y="182"/>
                  </a:lnTo>
                  <a:lnTo>
                    <a:pt x="733" y="178"/>
                  </a:lnTo>
                  <a:lnTo>
                    <a:pt x="736" y="177"/>
                  </a:lnTo>
                  <a:lnTo>
                    <a:pt x="739" y="176"/>
                  </a:lnTo>
                  <a:lnTo>
                    <a:pt x="741" y="173"/>
                  </a:lnTo>
                  <a:lnTo>
                    <a:pt x="741" y="169"/>
                  </a:lnTo>
                  <a:lnTo>
                    <a:pt x="744" y="168"/>
                  </a:lnTo>
                  <a:lnTo>
                    <a:pt x="745" y="165"/>
                  </a:lnTo>
                  <a:lnTo>
                    <a:pt x="749" y="160"/>
                  </a:lnTo>
                  <a:lnTo>
                    <a:pt x="745" y="160"/>
                  </a:lnTo>
                  <a:lnTo>
                    <a:pt x="745" y="158"/>
                  </a:lnTo>
                  <a:lnTo>
                    <a:pt x="749" y="156"/>
                  </a:lnTo>
                  <a:lnTo>
                    <a:pt x="751" y="154"/>
                  </a:lnTo>
                  <a:lnTo>
                    <a:pt x="759" y="150"/>
                  </a:lnTo>
                  <a:lnTo>
                    <a:pt x="767" y="146"/>
                  </a:lnTo>
                  <a:lnTo>
                    <a:pt x="773" y="146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80" y="145"/>
                  </a:lnTo>
                  <a:lnTo>
                    <a:pt x="781" y="145"/>
                  </a:lnTo>
                  <a:lnTo>
                    <a:pt x="787" y="145"/>
                  </a:lnTo>
                  <a:lnTo>
                    <a:pt x="789" y="142"/>
                  </a:lnTo>
                  <a:lnTo>
                    <a:pt x="791" y="141"/>
                  </a:lnTo>
                  <a:lnTo>
                    <a:pt x="794" y="137"/>
                  </a:lnTo>
                  <a:lnTo>
                    <a:pt x="794" y="138"/>
                  </a:lnTo>
                  <a:lnTo>
                    <a:pt x="796" y="138"/>
                  </a:lnTo>
                  <a:lnTo>
                    <a:pt x="798" y="137"/>
                  </a:lnTo>
                  <a:lnTo>
                    <a:pt x="796" y="141"/>
                  </a:lnTo>
                  <a:lnTo>
                    <a:pt x="800" y="138"/>
                  </a:lnTo>
                  <a:lnTo>
                    <a:pt x="806" y="137"/>
                  </a:lnTo>
                  <a:lnTo>
                    <a:pt x="804" y="141"/>
                  </a:lnTo>
                  <a:lnTo>
                    <a:pt x="810" y="138"/>
                  </a:lnTo>
                  <a:lnTo>
                    <a:pt x="816" y="137"/>
                  </a:lnTo>
                  <a:lnTo>
                    <a:pt x="816" y="134"/>
                  </a:lnTo>
                  <a:lnTo>
                    <a:pt x="813" y="137"/>
                  </a:lnTo>
                  <a:lnTo>
                    <a:pt x="812" y="137"/>
                  </a:lnTo>
                  <a:lnTo>
                    <a:pt x="810" y="137"/>
                  </a:lnTo>
                  <a:lnTo>
                    <a:pt x="808" y="134"/>
                  </a:lnTo>
                  <a:lnTo>
                    <a:pt x="808" y="133"/>
                  </a:lnTo>
                  <a:lnTo>
                    <a:pt x="808" y="129"/>
                  </a:lnTo>
                  <a:lnTo>
                    <a:pt x="806" y="128"/>
                  </a:lnTo>
                  <a:lnTo>
                    <a:pt x="804" y="128"/>
                  </a:lnTo>
                  <a:lnTo>
                    <a:pt x="804" y="125"/>
                  </a:lnTo>
                  <a:lnTo>
                    <a:pt x="806" y="124"/>
                  </a:lnTo>
                  <a:lnTo>
                    <a:pt x="812" y="121"/>
                  </a:lnTo>
                  <a:lnTo>
                    <a:pt x="810" y="120"/>
                  </a:lnTo>
                  <a:lnTo>
                    <a:pt x="810" y="118"/>
                  </a:lnTo>
                  <a:lnTo>
                    <a:pt x="812" y="114"/>
                  </a:lnTo>
                  <a:lnTo>
                    <a:pt x="820" y="107"/>
                  </a:lnTo>
                  <a:lnTo>
                    <a:pt x="824" y="103"/>
                  </a:lnTo>
                  <a:lnTo>
                    <a:pt x="825" y="101"/>
                  </a:lnTo>
                  <a:lnTo>
                    <a:pt x="829" y="99"/>
                  </a:lnTo>
                  <a:lnTo>
                    <a:pt x="829" y="101"/>
                  </a:lnTo>
                  <a:lnTo>
                    <a:pt x="830" y="99"/>
                  </a:lnTo>
                  <a:lnTo>
                    <a:pt x="830" y="101"/>
                  </a:lnTo>
                  <a:lnTo>
                    <a:pt x="833" y="99"/>
                  </a:lnTo>
                  <a:lnTo>
                    <a:pt x="833" y="97"/>
                  </a:lnTo>
                  <a:lnTo>
                    <a:pt x="834" y="97"/>
                  </a:lnTo>
                  <a:lnTo>
                    <a:pt x="834" y="99"/>
                  </a:lnTo>
                  <a:lnTo>
                    <a:pt x="837" y="97"/>
                  </a:lnTo>
                  <a:lnTo>
                    <a:pt x="837" y="99"/>
                  </a:lnTo>
                  <a:lnTo>
                    <a:pt x="840" y="97"/>
                  </a:lnTo>
                  <a:lnTo>
                    <a:pt x="844" y="93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2" y="85"/>
                  </a:lnTo>
                  <a:lnTo>
                    <a:pt x="852" y="89"/>
                  </a:lnTo>
                  <a:lnTo>
                    <a:pt x="853" y="91"/>
                  </a:lnTo>
                  <a:lnTo>
                    <a:pt x="853" y="89"/>
                  </a:lnTo>
                  <a:lnTo>
                    <a:pt x="856" y="89"/>
                  </a:lnTo>
                  <a:lnTo>
                    <a:pt x="860" y="88"/>
                  </a:lnTo>
                  <a:lnTo>
                    <a:pt x="860" y="89"/>
                  </a:lnTo>
                  <a:lnTo>
                    <a:pt x="861" y="89"/>
                  </a:lnTo>
                  <a:lnTo>
                    <a:pt x="864" y="88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69" y="85"/>
                  </a:lnTo>
                  <a:lnTo>
                    <a:pt x="874" y="84"/>
                  </a:lnTo>
                  <a:lnTo>
                    <a:pt x="878" y="81"/>
                  </a:lnTo>
                  <a:lnTo>
                    <a:pt x="878" y="80"/>
                  </a:lnTo>
                  <a:lnTo>
                    <a:pt x="878" y="76"/>
                  </a:lnTo>
                  <a:lnTo>
                    <a:pt x="878" y="76"/>
                  </a:lnTo>
                  <a:lnTo>
                    <a:pt x="877" y="76"/>
                  </a:lnTo>
                  <a:lnTo>
                    <a:pt x="874" y="72"/>
                  </a:lnTo>
                  <a:lnTo>
                    <a:pt x="877" y="71"/>
                  </a:lnTo>
                  <a:lnTo>
                    <a:pt x="877" y="68"/>
                  </a:lnTo>
                  <a:lnTo>
                    <a:pt x="874" y="67"/>
                  </a:lnTo>
                  <a:lnTo>
                    <a:pt x="874" y="63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close/>
                  <a:moveTo>
                    <a:pt x="117" y="24"/>
                  </a:moveTo>
                  <a:lnTo>
                    <a:pt x="119" y="27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19" y="20"/>
                  </a:lnTo>
                  <a:lnTo>
                    <a:pt x="121" y="19"/>
                  </a:lnTo>
                  <a:lnTo>
                    <a:pt x="117" y="23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587" y="77"/>
                  </a:moveTo>
                  <a:lnTo>
                    <a:pt x="587" y="80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5" y="75"/>
                  </a:lnTo>
                  <a:lnTo>
                    <a:pt x="591" y="76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close/>
                  <a:moveTo>
                    <a:pt x="598" y="38"/>
                  </a:moveTo>
                  <a:lnTo>
                    <a:pt x="598" y="36"/>
                  </a:lnTo>
                  <a:lnTo>
                    <a:pt x="601" y="36"/>
                  </a:lnTo>
                  <a:lnTo>
                    <a:pt x="602" y="34"/>
                  </a:lnTo>
                  <a:lnTo>
                    <a:pt x="597" y="34"/>
                  </a:lnTo>
                  <a:lnTo>
                    <a:pt x="593" y="36"/>
                  </a:lnTo>
                  <a:lnTo>
                    <a:pt x="589" y="40"/>
                  </a:lnTo>
                  <a:lnTo>
                    <a:pt x="589" y="41"/>
                  </a:lnTo>
                  <a:lnTo>
                    <a:pt x="589" y="44"/>
                  </a:lnTo>
                  <a:lnTo>
                    <a:pt x="593" y="40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121" y="14"/>
                  </a:moveTo>
                  <a:lnTo>
                    <a:pt x="119" y="15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close/>
                  <a:moveTo>
                    <a:pt x="117" y="18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  <a:moveTo>
                    <a:pt x="593" y="24"/>
                  </a:moveTo>
                  <a:lnTo>
                    <a:pt x="589" y="27"/>
                  </a:lnTo>
                  <a:lnTo>
                    <a:pt x="587" y="28"/>
                  </a:lnTo>
                  <a:lnTo>
                    <a:pt x="598" y="23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close/>
                  <a:moveTo>
                    <a:pt x="460" y="348"/>
                  </a:moveTo>
                  <a:lnTo>
                    <a:pt x="460" y="347"/>
                  </a:lnTo>
                  <a:lnTo>
                    <a:pt x="457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close/>
                  <a:moveTo>
                    <a:pt x="425" y="363"/>
                  </a:moveTo>
                  <a:lnTo>
                    <a:pt x="425" y="361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close/>
                  <a:moveTo>
                    <a:pt x="695" y="253"/>
                  </a:moveTo>
                  <a:lnTo>
                    <a:pt x="692" y="255"/>
                  </a:lnTo>
                  <a:lnTo>
                    <a:pt x="695" y="255"/>
                  </a:lnTo>
                  <a:lnTo>
                    <a:pt x="698" y="249"/>
                  </a:lnTo>
                  <a:lnTo>
                    <a:pt x="698" y="246"/>
                  </a:lnTo>
                  <a:lnTo>
                    <a:pt x="695" y="251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40" name="Freeform 189"/>
            <p:cNvSpPr>
              <a:spLocks noEditPoints="1"/>
            </p:cNvSpPr>
            <p:nvPr/>
          </p:nvSpPr>
          <p:spPr bwMode="auto">
            <a:xfrm>
              <a:off x="5192713" y="2728913"/>
              <a:ext cx="514350" cy="419100"/>
            </a:xfrm>
            <a:custGeom>
              <a:avLst/>
              <a:gdLst>
                <a:gd name="T0" fmla="*/ 234 w 244"/>
                <a:gd name="T1" fmla="*/ 156 h 199"/>
                <a:gd name="T2" fmla="*/ 211 w 244"/>
                <a:gd name="T3" fmla="*/ 135 h 199"/>
                <a:gd name="T4" fmla="*/ 219 w 244"/>
                <a:gd name="T5" fmla="*/ 116 h 199"/>
                <a:gd name="T6" fmla="*/ 205 w 244"/>
                <a:gd name="T7" fmla="*/ 102 h 199"/>
                <a:gd name="T8" fmla="*/ 203 w 244"/>
                <a:gd name="T9" fmla="*/ 86 h 199"/>
                <a:gd name="T10" fmla="*/ 199 w 244"/>
                <a:gd name="T11" fmla="*/ 75 h 199"/>
                <a:gd name="T12" fmla="*/ 202 w 244"/>
                <a:gd name="T13" fmla="*/ 62 h 199"/>
                <a:gd name="T14" fmla="*/ 201 w 244"/>
                <a:gd name="T15" fmla="*/ 52 h 199"/>
                <a:gd name="T16" fmla="*/ 196 w 244"/>
                <a:gd name="T17" fmla="*/ 42 h 199"/>
                <a:gd name="T18" fmla="*/ 185 w 244"/>
                <a:gd name="T19" fmla="*/ 37 h 199"/>
                <a:gd name="T20" fmla="*/ 166 w 244"/>
                <a:gd name="T21" fmla="*/ 29 h 199"/>
                <a:gd name="T22" fmla="*/ 143 w 244"/>
                <a:gd name="T23" fmla="*/ 20 h 199"/>
                <a:gd name="T24" fmla="*/ 130 w 244"/>
                <a:gd name="T25" fmla="*/ 24 h 199"/>
                <a:gd name="T26" fmla="*/ 123 w 244"/>
                <a:gd name="T27" fmla="*/ 32 h 199"/>
                <a:gd name="T28" fmla="*/ 113 w 244"/>
                <a:gd name="T29" fmla="*/ 39 h 199"/>
                <a:gd name="T30" fmla="*/ 77 w 244"/>
                <a:gd name="T31" fmla="*/ 36 h 199"/>
                <a:gd name="T32" fmla="*/ 56 w 244"/>
                <a:gd name="T33" fmla="*/ 19 h 199"/>
                <a:gd name="T34" fmla="*/ 47 w 244"/>
                <a:gd name="T35" fmla="*/ 9 h 199"/>
                <a:gd name="T36" fmla="*/ 36 w 244"/>
                <a:gd name="T37" fmla="*/ 6 h 199"/>
                <a:gd name="T38" fmla="*/ 18 w 244"/>
                <a:gd name="T39" fmla="*/ 10 h 199"/>
                <a:gd name="T40" fmla="*/ 4 w 244"/>
                <a:gd name="T41" fmla="*/ 2 h 199"/>
                <a:gd name="T42" fmla="*/ 7 w 244"/>
                <a:gd name="T43" fmla="*/ 19 h 199"/>
                <a:gd name="T44" fmla="*/ 13 w 244"/>
                <a:gd name="T45" fmla="*/ 33 h 199"/>
                <a:gd name="T46" fmla="*/ 20 w 244"/>
                <a:gd name="T47" fmla="*/ 47 h 199"/>
                <a:gd name="T48" fmla="*/ 33 w 244"/>
                <a:gd name="T49" fmla="*/ 53 h 199"/>
                <a:gd name="T50" fmla="*/ 30 w 244"/>
                <a:gd name="T51" fmla="*/ 63 h 199"/>
                <a:gd name="T52" fmla="*/ 26 w 244"/>
                <a:gd name="T53" fmla="*/ 72 h 199"/>
                <a:gd name="T54" fmla="*/ 30 w 244"/>
                <a:gd name="T55" fmla="*/ 83 h 199"/>
                <a:gd name="T56" fmla="*/ 44 w 244"/>
                <a:gd name="T57" fmla="*/ 98 h 199"/>
                <a:gd name="T58" fmla="*/ 56 w 244"/>
                <a:gd name="T59" fmla="*/ 109 h 199"/>
                <a:gd name="T60" fmla="*/ 60 w 244"/>
                <a:gd name="T61" fmla="*/ 119 h 199"/>
                <a:gd name="T62" fmla="*/ 64 w 244"/>
                <a:gd name="T63" fmla="*/ 131 h 199"/>
                <a:gd name="T64" fmla="*/ 72 w 244"/>
                <a:gd name="T65" fmla="*/ 128 h 199"/>
                <a:gd name="T66" fmla="*/ 75 w 244"/>
                <a:gd name="T67" fmla="*/ 132 h 199"/>
                <a:gd name="T68" fmla="*/ 84 w 244"/>
                <a:gd name="T69" fmla="*/ 136 h 199"/>
                <a:gd name="T70" fmla="*/ 89 w 244"/>
                <a:gd name="T71" fmla="*/ 144 h 199"/>
                <a:gd name="T72" fmla="*/ 90 w 244"/>
                <a:gd name="T73" fmla="*/ 147 h 199"/>
                <a:gd name="T74" fmla="*/ 92 w 244"/>
                <a:gd name="T75" fmla="*/ 163 h 199"/>
                <a:gd name="T76" fmla="*/ 100 w 244"/>
                <a:gd name="T77" fmla="*/ 169 h 199"/>
                <a:gd name="T78" fmla="*/ 106 w 244"/>
                <a:gd name="T79" fmla="*/ 162 h 199"/>
                <a:gd name="T80" fmla="*/ 125 w 244"/>
                <a:gd name="T81" fmla="*/ 172 h 199"/>
                <a:gd name="T82" fmla="*/ 143 w 244"/>
                <a:gd name="T83" fmla="*/ 181 h 199"/>
                <a:gd name="T84" fmla="*/ 155 w 244"/>
                <a:gd name="T85" fmla="*/ 175 h 199"/>
                <a:gd name="T86" fmla="*/ 170 w 244"/>
                <a:gd name="T87" fmla="*/ 178 h 199"/>
                <a:gd name="T88" fmla="*/ 182 w 244"/>
                <a:gd name="T89" fmla="*/ 192 h 199"/>
                <a:gd name="T90" fmla="*/ 196 w 244"/>
                <a:gd name="T91" fmla="*/ 195 h 199"/>
                <a:gd name="T92" fmla="*/ 216 w 244"/>
                <a:gd name="T93" fmla="*/ 198 h 199"/>
                <a:gd name="T94" fmla="*/ 228 w 244"/>
                <a:gd name="T95" fmla="*/ 189 h 199"/>
                <a:gd name="T96" fmla="*/ 241 w 244"/>
                <a:gd name="T97" fmla="*/ 179 h 199"/>
                <a:gd name="T98" fmla="*/ 81 w 244"/>
                <a:gd name="T99" fmla="*/ 148 h 199"/>
                <a:gd name="T100" fmla="*/ 136 w 244"/>
                <a:gd name="T101" fmla="*/ 185 h 199"/>
                <a:gd name="T102" fmla="*/ 119 w 244"/>
                <a:gd name="T103" fmla="*/ 182 h 199"/>
                <a:gd name="T104" fmla="*/ 113 w 244"/>
                <a:gd name="T105" fmla="*/ 179 h 199"/>
                <a:gd name="T106" fmla="*/ 123 w 244"/>
                <a:gd name="T107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99">
                  <a:moveTo>
                    <a:pt x="242" y="171"/>
                  </a:moveTo>
                  <a:cubicBezTo>
                    <a:pt x="238" y="171"/>
                    <a:pt x="238" y="171"/>
                    <a:pt x="238" y="171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6" y="108"/>
                    <a:pt x="206" y="108"/>
                    <a:pt x="206" y="108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6"/>
                    <a:pt x="201" y="46"/>
                    <a:pt x="201" y="46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2"/>
                    <a:pt x="180" y="192"/>
                    <a:pt x="180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2" y="195"/>
                    <a:pt x="202" y="195"/>
                    <a:pt x="202" y="195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9" y="198"/>
                    <a:pt x="219" y="198"/>
                    <a:pt x="219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1"/>
                    <a:pt x="244" y="171"/>
                    <a:pt x="244" y="171"/>
                  </a:cubicBezTo>
                  <a:lnTo>
                    <a:pt x="242" y="171"/>
                  </a:lnTo>
                  <a:close/>
                  <a:moveTo>
                    <a:pt x="80" y="146"/>
                  </a:moveTo>
                  <a:cubicBezTo>
                    <a:pt x="81" y="148"/>
                    <a:pt x="81" y="148"/>
                    <a:pt x="81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136" y="185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6" y="185"/>
                    <a:pt x="136" y="185"/>
                    <a:pt x="13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41" name="Freeform 190"/>
            <p:cNvSpPr>
              <a:spLocks/>
            </p:cNvSpPr>
            <p:nvPr/>
          </p:nvSpPr>
          <p:spPr bwMode="auto">
            <a:xfrm>
              <a:off x="5427663" y="3124200"/>
              <a:ext cx="122238" cy="96838"/>
            </a:xfrm>
            <a:custGeom>
              <a:avLst/>
              <a:gdLst>
                <a:gd name="T0" fmla="*/ 55 w 58"/>
                <a:gd name="T1" fmla="*/ 11 h 46"/>
                <a:gd name="T2" fmla="*/ 54 w 58"/>
                <a:gd name="T3" fmla="*/ 7 h 46"/>
                <a:gd name="T4" fmla="*/ 53 w 58"/>
                <a:gd name="T5" fmla="*/ 7 h 46"/>
                <a:gd name="T6" fmla="*/ 52 w 58"/>
                <a:gd name="T7" fmla="*/ 7 h 46"/>
                <a:gd name="T8" fmla="*/ 50 w 58"/>
                <a:gd name="T9" fmla="*/ 7 h 46"/>
                <a:gd name="T10" fmla="*/ 49 w 58"/>
                <a:gd name="T11" fmla="*/ 5 h 46"/>
                <a:gd name="T12" fmla="*/ 49 w 58"/>
                <a:gd name="T13" fmla="*/ 5 h 46"/>
                <a:gd name="T14" fmla="*/ 50 w 58"/>
                <a:gd name="T15" fmla="*/ 4 h 46"/>
                <a:gd name="T16" fmla="*/ 50 w 58"/>
                <a:gd name="T17" fmla="*/ 3 h 46"/>
                <a:gd name="T18" fmla="*/ 50 w 58"/>
                <a:gd name="T19" fmla="*/ 3 h 46"/>
                <a:gd name="T20" fmla="*/ 49 w 58"/>
                <a:gd name="T21" fmla="*/ 2 h 46"/>
                <a:gd name="T22" fmla="*/ 49 w 58"/>
                <a:gd name="T23" fmla="*/ 1 h 46"/>
                <a:gd name="T24" fmla="*/ 49 w 58"/>
                <a:gd name="T25" fmla="*/ 0 h 46"/>
                <a:gd name="T26" fmla="*/ 48 w 58"/>
                <a:gd name="T27" fmla="*/ 3 h 46"/>
                <a:gd name="T28" fmla="*/ 44 w 58"/>
                <a:gd name="T29" fmla="*/ 6 h 46"/>
                <a:gd name="T30" fmla="*/ 41 w 58"/>
                <a:gd name="T31" fmla="*/ 10 h 46"/>
                <a:gd name="T32" fmla="*/ 38 w 58"/>
                <a:gd name="T33" fmla="*/ 14 h 46"/>
                <a:gd name="T34" fmla="*/ 35 w 58"/>
                <a:gd name="T35" fmla="*/ 17 h 46"/>
                <a:gd name="T36" fmla="*/ 34 w 58"/>
                <a:gd name="T37" fmla="*/ 21 h 46"/>
                <a:gd name="T38" fmla="*/ 32 w 58"/>
                <a:gd name="T39" fmla="*/ 23 h 46"/>
                <a:gd name="T40" fmla="*/ 31 w 58"/>
                <a:gd name="T41" fmla="*/ 24 h 46"/>
                <a:gd name="T42" fmla="*/ 29 w 58"/>
                <a:gd name="T43" fmla="*/ 23 h 46"/>
                <a:gd name="T44" fmla="*/ 28 w 58"/>
                <a:gd name="T45" fmla="*/ 23 h 46"/>
                <a:gd name="T46" fmla="*/ 29 w 58"/>
                <a:gd name="T47" fmla="*/ 24 h 46"/>
                <a:gd name="T48" fmla="*/ 26 w 58"/>
                <a:gd name="T49" fmla="*/ 26 h 46"/>
                <a:gd name="T50" fmla="*/ 24 w 58"/>
                <a:gd name="T51" fmla="*/ 26 h 46"/>
                <a:gd name="T52" fmla="*/ 18 w 58"/>
                <a:gd name="T53" fmla="*/ 26 h 46"/>
                <a:gd name="T54" fmla="*/ 14 w 58"/>
                <a:gd name="T55" fmla="*/ 26 h 46"/>
                <a:gd name="T56" fmla="*/ 11 w 58"/>
                <a:gd name="T57" fmla="*/ 24 h 46"/>
                <a:gd name="T58" fmla="*/ 9 w 58"/>
                <a:gd name="T59" fmla="*/ 26 h 46"/>
                <a:gd name="T60" fmla="*/ 5 w 58"/>
                <a:gd name="T61" fmla="*/ 27 h 46"/>
                <a:gd name="T62" fmla="*/ 4 w 58"/>
                <a:gd name="T63" fmla="*/ 27 h 46"/>
                <a:gd name="T64" fmla="*/ 2 w 58"/>
                <a:gd name="T65" fmla="*/ 27 h 46"/>
                <a:gd name="T66" fmla="*/ 1 w 58"/>
                <a:gd name="T67" fmla="*/ 23 h 46"/>
                <a:gd name="T68" fmla="*/ 0 w 58"/>
                <a:gd name="T69" fmla="*/ 24 h 46"/>
                <a:gd name="T70" fmla="*/ 1 w 58"/>
                <a:gd name="T71" fmla="*/ 27 h 46"/>
                <a:gd name="T72" fmla="*/ 8 w 58"/>
                <a:gd name="T73" fmla="*/ 36 h 46"/>
                <a:gd name="T74" fmla="*/ 12 w 58"/>
                <a:gd name="T75" fmla="*/ 41 h 46"/>
                <a:gd name="T76" fmla="*/ 29 w 58"/>
                <a:gd name="T77" fmla="*/ 43 h 46"/>
                <a:gd name="T78" fmla="*/ 41 w 58"/>
                <a:gd name="T79" fmla="*/ 46 h 46"/>
                <a:gd name="T80" fmla="*/ 42 w 58"/>
                <a:gd name="T81" fmla="*/ 44 h 46"/>
                <a:gd name="T82" fmla="*/ 44 w 58"/>
                <a:gd name="T83" fmla="*/ 46 h 46"/>
                <a:gd name="T84" fmla="*/ 44 w 58"/>
                <a:gd name="T85" fmla="*/ 44 h 46"/>
                <a:gd name="T86" fmla="*/ 44 w 58"/>
                <a:gd name="T87" fmla="*/ 40 h 46"/>
                <a:gd name="T88" fmla="*/ 45 w 58"/>
                <a:gd name="T89" fmla="*/ 36 h 46"/>
                <a:gd name="T90" fmla="*/ 47 w 58"/>
                <a:gd name="T91" fmla="*/ 30 h 46"/>
                <a:gd name="T92" fmla="*/ 45 w 58"/>
                <a:gd name="T93" fmla="*/ 29 h 46"/>
                <a:gd name="T94" fmla="*/ 45 w 58"/>
                <a:gd name="T95" fmla="*/ 27 h 46"/>
                <a:gd name="T96" fmla="*/ 48 w 58"/>
                <a:gd name="T97" fmla="*/ 27 h 46"/>
                <a:gd name="T98" fmla="*/ 51 w 58"/>
                <a:gd name="T99" fmla="*/ 26 h 46"/>
                <a:gd name="T100" fmla="*/ 51 w 58"/>
                <a:gd name="T101" fmla="*/ 24 h 46"/>
                <a:gd name="T102" fmla="*/ 49 w 58"/>
                <a:gd name="T103" fmla="*/ 24 h 46"/>
                <a:gd name="T104" fmla="*/ 48 w 58"/>
                <a:gd name="T105" fmla="*/ 19 h 46"/>
                <a:gd name="T106" fmla="*/ 48 w 58"/>
                <a:gd name="T107" fmla="*/ 16 h 46"/>
                <a:gd name="T108" fmla="*/ 48 w 58"/>
                <a:gd name="T109" fmla="*/ 14 h 46"/>
                <a:gd name="T110" fmla="*/ 49 w 58"/>
                <a:gd name="T111" fmla="*/ 14 h 46"/>
                <a:gd name="T112" fmla="*/ 51 w 58"/>
                <a:gd name="T113" fmla="*/ 16 h 46"/>
                <a:gd name="T114" fmla="*/ 54 w 58"/>
                <a:gd name="T115" fmla="*/ 14 h 46"/>
                <a:gd name="T116" fmla="*/ 55 w 58"/>
                <a:gd name="T117" fmla="*/ 16 h 46"/>
                <a:gd name="T118" fmla="*/ 58 w 58"/>
                <a:gd name="T119" fmla="*/ 13 h 46"/>
                <a:gd name="T120" fmla="*/ 55 w 58"/>
                <a:gd name="T1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46">
                  <a:moveTo>
                    <a:pt x="55" y="11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7"/>
                    <a:pt x="50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6"/>
                    <a:pt x="49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11"/>
                    <a:pt x="55" y="11"/>
                    <a:pt x="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42" name="Freeform 191"/>
            <p:cNvSpPr>
              <a:spLocks/>
            </p:cNvSpPr>
            <p:nvPr/>
          </p:nvSpPr>
          <p:spPr bwMode="auto">
            <a:xfrm>
              <a:off x="5527675" y="3121025"/>
              <a:ext cx="11113" cy="19050"/>
            </a:xfrm>
            <a:custGeom>
              <a:avLst/>
              <a:gdLst>
                <a:gd name="T0" fmla="*/ 1 w 5"/>
                <a:gd name="T1" fmla="*/ 3 h 9"/>
                <a:gd name="T2" fmla="*/ 1 w 5"/>
                <a:gd name="T3" fmla="*/ 4 h 9"/>
                <a:gd name="T4" fmla="*/ 2 w 5"/>
                <a:gd name="T5" fmla="*/ 5 h 9"/>
                <a:gd name="T6" fmla="*/ 2 w 5"/>
                <a:gd name="T7" fmla="*/ 5 h 9"/>
                <a:gd name="T8" fmla="*/ 2 w 5"/>
                <a:gd name="T9" fmla="*/ 6 h 9"/>
                <a:gd name="T10" fmla="*/ 1 w 5"/>
                <a:gd name="T11" fmla="*/ 7 h 9"/>
                <a:gd name="T12" fmla="*/ 1 w 5"/>
                <a:gd name="T13" fmla="*/ 7 h 9"/>
                <a:gd name="T14" fmla="*/ 2 w 5"/>
                <a:gd name="T15" fmla="*/ 9 h 9"/>
                <a:gd name="T16" fmla="*/ 4 w 5"/>
                <a:gd name="T17" fmla="*/ 9 h 9"/>
                <a:gd name="T18" fmla="*/ 5 w 5"/>
                <a:gd name="T19" fmla="*/ 9 h 9"/>
                <a:gd name="T20" fmla="*/ 4 w 5"/>
                <a:gd name="T21" fmla="*/ 8 h 9"/>
                <a:gd name="T22" fmla="*/ 4 w 5"/>
                <a:gd name="T23" fmla="*/ 6 h 9"/>
                <a:gd name="T24" fmla="*/ 3 w 5"/>
                <a:gd name="T25" fmla="*/ 6 h 9"/>
                <a:gd name="T26" fmla="*/ 3 w 5"/>
                <a:gd name="T27" fmla="*/ 5 h 9"/>
                <a:gd name="T28" fmla="*/ 3 w 5"/>
                <a:gd name="T29" fmla="*/ 2 h 9"/>
                <a:gd name="T30" fmla="*/ 3 w 5"/>
                <a:gd name="T31" fmla="*/ 0 h 9"/>
                <a:gd name="T32" fmla="*/ 1 w 5"/>
                <a:gd name="T33" fmla="*/ 0 h 9"/>
                <a:gd name="T34" fmla="*/ 1 w 5"/>
                <a:gd name="T35" fmla="*/ 2 h 9"/>
                <a:gd name="T36" fmla="*/ 1 w 5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43" name="Freeform 192"/>
            <p:cNvSpPr>
              <a:spLocks/>
            </p:cNvSpPr>
            <p:nvPr/>
          </p:nvSpPr>
          <p:spPr bwMode="auto">
            <a:xfrm>
              <a:off x="4735513" y="1916113"/>
              <a:ext cx="804863" cy="769938"/>
            </a:xfrm>
            <a:custGeom>
              <a:avLst/>
              <a:gdLst>
                <a:gd name="T0" fmla="*/ 371 w 382"/>
                <a:gd name="T1" fmla="*/ 182 h 366"/>
                <a:gd name="T2" fmla="*/ 364 w 382"/>
                <a:gd name="T3" fmla="*/ 149 h 366"/>
                <a:gd name="T4" fmla="*/ 359 w 382"/>
                <a:gd name="T5" fmla="*/ 101 h 366"/>
                <a:gd name="T6" fmla="*/ 354 w 382"/>
                <a:gd name="T7" fmla="*/ 21 h 366"/>
                <a:gd name="T8" fmla="*/ 291 w 382"/>
                <a:gd name="T9" fmla="*/ 2 h 366"/>
                <a:gd name="T10" fmla="*/ 278 w 382"/>
                <a:gd name="T11" fmla="*/ 15 h 366"/>
                <a:gd name="T12" fmla="*/ 263 w 382"/>
                <a:gd name="T13" fmla="*/ 13 h 366"/>
                <a:gd name="T14" fmla="*/ 231 w 382"/>
                <a:gd name="T15" fmla="*/ 19 h 366"/>
                <a:gd name="T16" fmla="*/ 214 w 382"/>
                <a:gd name="T17" fmla="*/ 13 h 366"/>
                <a:gd name="T18" fmla="*/ 181 w 382"/>
                <a:gd name="T19" fmla="*/ 23 h 366"/>
                <a:gd name="T20" fmla="*/ 162 w 382"/>
                <a:gd name="T21" fmla="*/ 36 h 366"/>
                <a:gd name="T22" fmla="*/ 144 w 382"/>
                <a:gd name="T23" fmla="*/ 16 h 366"/>
                <a:gd name="T24" fmla="*/ 141 w 382"/>
                <a:gd name="T25" fmla="*/ 32 h 366"/>
                <a:gd name="T26" fmla="*/ 139 w 382"/>
                <a:gd name="T27" fmla="*/ 42 h 366"/>
                <a:gd name="T28" fmla="*/ 117 w 382"/>
                <a:gd name="T29" fmla="*/ 62 h 366"/>
                <a:gd name="T30" fmla="*/ 84 w 382"/>
                <a:gd name="T31" fmla="*/ 56 h 366"/>
                <a:gd name="T32" fmla="*/ 84 w 382"/>
                <a:gd name="T33" fmla="*/ 71 h 366"/>
                <a:gd name="T34" fmla="*/ 63 w 382"/>
                <a:gd name="T35" fmla="*/ 56 h 366"/>
                <a:gd name="T36" fmla="*/ 42 w 382"/>
                <a:gd name="T37" fmla="*/ 36 h 366"/>
                <a:gd name="T38" fmla="*/ 56 w 382"/>
                <a:gd name="T39" fmla="*/ 38 h 366"/>
                <a:gd name="T40" fmla="*/ 115 w 382"/>
                <a:gd name="T41" fmla="*/ 28 h 366"/>
                <a:gd name="T42" fmla="*/ 49 w 382"/>
                <a:gd name="T43" fmla="*/ 8 h 366"/>
                <a:gd name="T44" fmla="*/ 29 w 382"/>
                <a:gd name="T45" fmla="*/ 0 h 366"/>
                <a:gd name="T46" fmla="*/ 8 w 382"/>
                <a:gd name="T47" fmla="*/ 8 h 366"/>
                <a:gd name="T48" fmla="*/ 16 w 382"/>
                <a:gd name="T49" fmla="*/ 28 h 366"/>
                <a:gd name="T50" fmla="*/ 19 w 382"/>
                <a:gd name="T51" fmla="*/ 59 h 366"/>
                <a:gd name="T52" fmla="*/ 36 w 382"/>
                <a:gd name="T53" fmla="*/ 89 h 366"/>
                <a:gd name="T54" fmla="*/ 29 w 382"/>
                <a:gd name="T55" fmla="*/ 118 h 366"/>
                <a:gd name="T56" fmla="*/ 12 w 382"/>
                <a:gd name="T57" fmla="*/ 125 h 366"/>
                <a:gd name="T58" fmla="*/ 13 w 382"/>
                <a:gd name="T59" fmla="*/ 152 h 366"/>
                <a:gd name="T60" fmla="*/ 28 w 382"/>
                <a:gd name="T61" fmla="*/ 170 h 366"/>
                <a:gd name="T62" fmla="*/ 52 w 382"/>
                <a:gd name="T63" fmla="*/ 190 h 366"/>
                <a:gd name="T64" fmla="*/ 58 w 382"/>
                <a:gd name="T65" fmla="*/ 207 h 366"/>
                <a:gd name="T66" fmla="*/ 79 w 382"/>
                <a:gd name="T67" fmla="*/ 218 h 366"/>
                <a:gd name="T68" fmla="*/ 98 w 382"/>
                <a:gd name="T69" fmla="*/ 233 h 366"/>
                <a:gd name="T70" fmla="*/ 126 w 382"/>
                <a:gd name="T71" fmla="*/ 244 h 366"/>
                <a:gd name="T72" fmla="*/ 152 w 382"/>
                <a:gd name="T73" fmla="*/ 254 h 366"/>
                <a:gd name="T74" fmla="*/ 154 w 382"/>
                <a:gd name="T75" fmla="*/ 270 h 366"/>
                <a:gd name="T76" fmla="*/ 141 w 382"/>
                <a:gd name="T77" fmla="*/ 286 h 366"/>
                <a:gd name="T78" fmla="*/ 137 w 382"/>
                <a:gd name="T79" fmla="*/ 296 h 366"/>
                <a:gd name="T80" fmla="*/ 131 w 382"/>
                <a:gd name="T81" fmla="*/ 310 h 366"/>
                <a:gd name="T82" fmla="*/ 142 w 382"/>
                <a:gd name="T83" fmla="*/ 320 h 366"/>
                <a:gd name="T84" fmla="*/ 207 w 382"/>
                <a:gd name="T85" fmla="*/ 345 h 366"/>
                <a:gd name="T86" fmla="*/ 234 w 382"/>
                <a:gd name="T87" fmla="*/ 355 h 366"/>
                <a:gd name="T88" fmla="*/ 256 w 382"/>
                <a:gd name="T89" fmla="*/ 350 h 366"/>
                <a:gd name="T90" fmla="*/ 235 w 382"/>
                <a:gd name="T91" fmla="*/ 322 h 366"/>
                <a:gd name="T92" fmla="*/ 253 w 382"/>
                <a:gd name="T93" fmla="*/ 302 h 366"/>
                <a:gd name="T94" fmla="*/ 254 w 382"/>
                <a:gd name="T95" fmla="*/ 291 h 366"/>
                <a:gd name="T96" fmla="*/ 227 w 382"/>
                <a:gd name="T97" fmla="*/ 270 h 366"/>
                <a:gd name="T98" fmla="*/ 228 w 382"/>
                <a:gd name="T99" fmla="*/ 244 h 366"/>
                <a:gd name="T100" fmla="*/ 248 w 382"/>
                <a:gd name="T101" fmla="*/ 236 h 366"/>
                <a:gd name="T102" fmla="*/ 267 w 382"/>
                <a:gd name="T103" fmla="*/ 228 h 366"/>
                <a:gd name="T104" fmla="*/ 301 w 382"/>
                <a:gd name="T105" fmla="*/ 237 h 366"/>
                <a:gd name="T106" fmla="*/ 320 w 382"/>
                <a:gd name="T107" fmla="*/ 236 h 366"/>
                <a:gd name="T108" fmla="*/ 344 w 382"/>
                <a:gd name="T109" fmla="*/ 237 h 366"/>
                <a:gd name="T110" fmla="*/ 373 w 382"/>
                <a:gd name="T111" fmla="*/ 237 h 366"/>
                <a:gd name="T112" fmla="*/ 359 w 382"/>
                <a:gd name="T113" fmla="*/ 220 h 366"/>
                <a:gd name="T114" fmla="*/ 365 w 382"/>
                <a:gd name="T115" fmla="*/ 203 h 366"/>
                <a:gd name="T116" fmla="*/ 365 w 382"/>
                <a:gd name="T117" fmla="*/ 197 h 366"/>
                <a:gd name="T118" fmla="*/ 381 w 382"/>
                <a:gd name="T119" fmla="*/ 19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366">
                  <a:moveTo>
                    <a:pt x="381" y="190"/>
                  </a:moveTo>
                  <a:cubicBezTo>
                    <a:pt x="380" y="190"/>
                    <a:pt x="380" y="190"/>
                    <a:pt x="380" y="190"/>
                  </a:cubicBezTo>
                  <a:cubicBezTo>
                    <a:pt x="377" y="191"/>
                    <a:pt x="377" y="191"/>
                    <a:pt x="377" y="191"/>
                  </a:cubicBezTo>
                  <a:cubicBezTo>
                    <a:pt x="376" y="190"/>
                    <a:pt x="376" y="190"/>
                    <a:pt x="376" y="190"/>
                  </a:cubicBezTo>
                  <a:cubicBezTo>
                    <a:pt x="377" y="190"/>
                    <a:pt x="377" y="190"/>
                    <a:pt x="377" y="190"/>
                  </a:cubicBezTo>
                  <a:cubicBezTo>
                    <a:pt x="377" y="189"/>
                    <a:pt x="377" y="189"/>
                    <a:pt x="377" y="189"/>
                  </a:cubicBezTo>
                  <a:cubicBezTo>
                    <a:pt x="378" y="189"/>
                    <a:pt x="378" y="189"/>
                    <a:pt x="378" y="189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7" y="188"/>
                    <a:pt x="377" y="188"/>
                    <a:pt x="377" y="188"/>
                  </a:cubicBezTo>
                  <a:cubicBezTo>
                    <a:pt x="376" y="189"/>
                    <a:pt x="376" y="189"/>
                    <a:pt x="376" y="189"/>
                  </a:cubicBezTo>
                  <a:cubicBezTo>
                    <a:pt x="375" y="188"/>
                    <a:pt x="375" y="188"/>
                    <a:pt x="375" y="188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4" y="185"/>
                    <a:pt x="374" y="185"/>
                    <a:pt x="374" y="185"/>
                  </a:cubicBezTo>
                  <a:cubicBezTo>
                    <a:pt x="375" y="185"/>
                    <a:pt x="375" y="184"/>
                    <a:pt x="375" y="184"/>
                  </a:cubicBezTo>
                  <a:cubicBezTo>
                    <a:pt x="375" y="184"/>
                    <a:pt x="375" y="184"/>
                    <a:pt x="371" y="182"/>
                  </a:cubicBezTo>
                  <a:cubicBezTo>
                    <a:pt x="371" y="182"/>
                    <a:pt x="371" y="182"/>
                    <a:pt x="369" y="178"/>
                  </a:cubicBezTo>
                  <a:cubicBezTo>
                    <a:pt x="369" y="178"/>
                    <a:pt x="369" y="178"/>
                    <a:pt x="371" y="172"/>
                  </a:cubicBezTo>
                  <a:cubicBezTo>
                    <a:pt x="371" y="172"/>
                    <a:pt x="371" y="172"/>
                    <a:pt x="378" y="165"/>
                  </a:cubicBezTo>
                  <a:cubicBezTo>
                    <a:pt x="378" y="165"/>
                    <a:pt x="378" y="165"/>
                    <a:pt x="376" y="160"/>
                  </a:cubicBezTo>
                  <a:cubicBezTo>
                    <a:pt x="376" y="160"/>
                    <a:pt x="373" y="162"/>
                    <a:pt x="370" y="163"/>
                  </a:cubicBezTo>
                  <a:cubicBezTo>
                    <a:pt x="370" y="163"/>
                    <a:pt x="370" y="163"/>
                    <a:pt x="366" y="164"/>
                  </a:cubicBezTo>
                  <a:cubicBezTo>
                    <a:pt x="366" y="164"/>
                    <a:pt x="366" y="164"/>
                    <a:pt x="361" y="166"/>
                  </a:cubicBezTo>
                  <a:cubicBezTo>
                    <a:pt x="361" y="166"/>
                    <a:pt x="361" y="166"/>
                    <a:pt x="357" y="166"/>
                  </a:cubicBezTo>
                  <a:cubicBezTo>
                    <a:pt x="356" y="166"/>
                    <a:pt x="354" y="166"/>
                    <a:pt x="353" y="166"/>
                  </a:cubicBezTo>
                  <a:cubicBezTo>
                    <a:pt x="353" y="166"/>
                    <a:pt x="353" y="166"/>
                    <a:pt x="351" y="160"/>
                  </a:cubicBezTo>
                  <a:cubicBezTo>
                    <a:pt x="351" y="160"/>
                    <a:pt x="352" y="158"/>
                    <a:pt x="354" y="155"/>
                  </a:cubicBezTo>
                  <a:cubicBezTo>
                    <a:pt x="354" y="155"/>
                    <a:pt x="354" y="155"/>
                    <a:pt x="355" y="153"/>
                  </a:cubicBezTo>
                  <a:cubicBezTo>
                    <a:pt x="355" y="152"/>
                    <a:pt x="356" y="151"/>
                    <a:pt x="356" y="150"/>
                  </a:cubicBezTo>
                  <a:cubicBezTo>
                    <a:pt x="356" y="150"/>
                    <a:pt x="356" y="150"/>
                    <a:pt x="361" y="149"/>
                  </a:cubicBezTo>
                  <a:cubicBezTo>
                    <a:pt x="361" y="148"/>
                    <a:pt x="362" y="149"/>
                    <a:pt x="364" y="149"/>
                  </a:cubicBezTo>
                  <a:cubicBezTo>
                    <a:pt x="365" y="149"/>
                    <a:pt x="366" y="150"/>
                    <a:pt x="367" y="150"/>
                  </a:cubicBezTo>
                  <a:cubicBezTo>
                    <a:pt x="367" y="150"/>
                    <a:pt x="367" y="150"/>
                    <a:pt x="372" y="146"/>
                  </a:cubicBezTo>
                  <a:cubicBezTo>
                    <a:pt x="372" y="146"/>
                    <a:pt x="372" y="146"/>
                    <a:pt x="374" y="146"/>
                  </a:cubicBezTo>
                  <a:cubicBezTo>
                    <a:pt x="374" y="146"/>
                    <a:pt x="374" y="146"/>
                    <a:pt x="371" y="144"/>
                  </a:cubicBezTo>
                  <a:cubicBezTo>
                    <a:pt x="371" y="144"/>
                    <a:pt x="371" y="144"/>
                    <a:pt x="365" y="143"/>
                  </a:cubicBezTo>
                  <a:cubicBezTo>
                    <a:pt x="364" y="143"/>
                    <a:pt x="363" y="142"/>
                    <a:pt x="362" y="141"/>
                  </a:cubicBezTo>
                  <a:cubicBezTo>
                    <a:pt x="364" y="142"/>
                    <a:pt x="366" y="142"/>
                    <a:pt x="364" y="139"/>
                  </a:cubicBezTo>
                  <a:cubicBezTo>
                    <a:pt x="361" y="134"/>
                    <a:pt x="362" y="127"/>
                    <a:pt x="362" y="127"/>
                  </a:cubicBezTo>
                  <a:cubicBezTo>
                    <a:pt x="362" y="127"/>
                    <a:pt x="362" y="127"/>
                    <a:pt x="366" y="128"/>
                  </a:cubicBezTo>
                  <a:cubicBezTo>
                    <a:pt x="366" y="128"/>
                    <a:pt x="366" y="128"/>
                    <a:pt x="365" y="126"/>
                  </a:cubicBezTo>
                  <a:cubicBezTo>
                    <a:pt x="365" y="126"/>
                    <a:pt x="365" y="126"/>
                    <a:pt x="362" y="118"/>
                  </a:cubicBezTo>
                  <a:cubicBezTo>
                    <a:pt x="362" y="118"/>
                    <a:pt x="362" y="118"/>
                    <a:pt x="361" y="114"/>
                  </a:cubicBezTo>
                  <a:cubicBezTo>
                    <a:pt x="361" y="114"/>
                    <a:pt x="357" y="116"/>
                    <a:pt x="358" y="108"/>
                  </a:cubicBezTo>
                  <a:cubicBezTo>
                    <a:pt x="358" y="108"/>
                    <a:pt x="358" y="108"/>
                    <a:pt x="358" y="106"/>
                  </a:cubicBezTo>
                  <a:cubicBezTo>
                    <a:pt x="359" y="104"/>
                    <a:pt x="359" y="102"/>
                    <a:pt x="359" y="101"/>
                  </a:cubicBezTo>
                  <a:cubicBezTo>
                    <a:pt x="359" y="99"/>
                    <a:pt x="359" y="97"/>
                    <a:pt x="360" y="96"/>
                  </a:cubicBezTo>
                  <a:cubicBezTo>
                    <a:pt x="360" y="96"/>
                    <a:pt x="360" y="96"/>
                    <a:pt x="359" y="92"/>
                  </a:cubicBezTo>
                  <a:cubicBezTo>
                    <a:pt x="359" y="92"/>
                    <a:pt x="359" y="92"/>
                    <a:pt x="357" y="88"/>
                  </a:cubicBezTo>
                  <a:cubicBezTo>
                    <a:pt x="357" y="88"/>
                    <a:pt x="357" y="88"/>
                    <a:pt x="355" y="81"/>
                  </a:cubicBezTo>
                  <a:cubicBezTo>
                    <a:pt x="355" y="81"/>
                    <a:pt x="355" y="80"/>
                    <a:pt x="355" y="79"/>
                  </a:cubicBezTo>
                  <a:cubicBezTo>
                    <a:pt x="355" y="79"/>
                    <a:pt x="355" y="79"/>
                    <a:pt x="354" y="74"/>
                  </a:cubicBezTo>
                  <a:cubicBezTo>
                    <a:pt x="354" y="74"/>
                    <a:pt x="350" y="69"/>
                    <a:pt x="351" y="65"/>
                  </a:cubicBezTo>
                  <a:cubicBezTo>
                    <a:pt x="351" y="61"/>
                    <a:pt x="350" y="60"/>
                    <a:pt x="354" y="55"/>
                  </a:cubicBezTo>
                  <a:cubicBezTo>
                    <a:pt x="356" y="52"/>
                    <a:pt x="357" y="50"/>
                    <a:pt x="357" y="48"/>
                  </a:cubicBezTo>
                  <a:cubicBezTo>
                    <a:pt x="358" y="46"/>
                    <a:pt x="358" y="46"/>
                    <a:pt x="358" y="46"/>
                  </a:cubicBezTo>
                  <a:cubicBezTo>
                    <a:pt x="358" y="46"/>
                    <a:pt x="358" y="46"/>
                    <a:pt x="360" y="37"/>
                  </a:cubicBezTo>
                  <a:cubicBezTo>
                    <a:pt x="360" y="37"/>
                    <a:pt x="360" y="37"/>
                    <a:pt x="357" y="26"/>
                  </a:cubicBezTo>
                  <a:cubicBezTo>
                    <a:pt x="357" y="26"/>
                    <a:pt x="357" y="26"/>
                    <a:pt x="356" y="23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4" y="22"/>
                    <a:pt x="354" y="22"/>
                    <a:pt x="354" y="21"/>
                  </a:cubicBezTo>
                  <a:cubicBezTo>
                    <a:pt x="353" y="20"/>
                    <a:pt x="353" y="19"/>
                    <a:pt x="353" y="19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36" y="12"/>
                    <a:pt x="336" y="12"/>
                    <a:pt x="336" y="12"/>
                  </a:cubicBezTo>
                  <a:cubicBezTo>
                    <a:pt x="330" y="11"/>
                    <a:pt x="330" y="11"/>
                    <a:pt x="330" y="11"/>
                  </a:cubicBezTo>
                  <a:cubicBezTo>
                    <a:pt x="327" y="11"/>
                    <a:pt x="327" y="11"/>
                    <a:pt x="327" y="11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320" y="8"/>
                    <a:pt x="320" y="8"/>
                    <a:pt x="320" y="8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9" y="8"/>
                    <a:pt x="319" y="8"/>
                    <a:pt x="319" y="8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291" y="2"/>
                    <a:pt x="291" y="2"/>
                    <a:pt x="291" y="2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8" y="2"/>
                    <a:pt x="278" y="2"/>
                    <a:pt x="278" y="2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78" y="15"/>
                    <a:pt x="278" y="15"/>
                    <a:pt x="278" y="15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8" y="12"/>
                    <a:pt x="268" y="12"/>
                    <a:pt x="268" y="12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7" y="15"/>
                    <a:pt x="257" y="15"/>
                    <a:pt x="257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1" y="23"/>
                    <a:pt x="181" y="23"/>
                    <a:pt x="181" y="23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31" y="170"/>
                    <a:pt x="31" y="170"/>
                    <a:pt x="31" y="170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9" y="187"/>
                    <a:pt x="49" y="187"/>
                    <a:pt x="49" y="18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8" y="194"/>
                    <a:pt x="58" y="194"/>
                    <a:pt x="58" y="19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9" y="203"/>
                    <a:pt x="69" y="203"/>
                    <a:pt x="69" y="203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9" y="213"/>
                    <a:pt x="59" y="213"/>
                    <a:pt x="59" y="213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5" y="218"/>
                    <a:pt x="75" y="218"/>
                    <a:pt x="75" y="218"/>
                  </a:cubicBezTo>
                  <a:cubicBezTo>
                    <a:pt x="79" y="218"/>
                    <a:pt x="79" y="218"/>
                    <a:pt x="79" y="218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7" y="222"/>
                    <a:pt x="87" y="222"/>
                    <a:pt x="87" y="222"/>
                  </a:cubicBezTo>
                  <a:cubicBezTo>
                    <a:pt x="89" y="223"/>
                    <a:pt x="89" y="223"/>
                    <a:pt x="89" y="223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88" y="227"/>
                    <a:pt x="88" y="227"/>
                    <a:pt x="88" y="227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8" y="233"/>
                    <a:pt x="98" y="233"/>
                    <a:pt x="98" y="233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05" y="243"/>
                    <a:pt x="105" y="243"/>
                    <a:pt x="105" y="243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19" y="244"/>
                    <a:pt x="119" y="244"/>
                    <a:pt x="119" y="244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8" y="246"/>
                    <a:pt x="128" y="246"/>
                    <a:pt x="128" y="246"/>
                  </a:cubicBezTo>
                  <a:cubicBezTo>
                    <a:pt x="128" y="247"/>
                    <a:pt x="128" y="247"/>
                    <a:pt x="128" y="247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31" y="250"/>
                    <a:pt x="131" y="250"/>
                    <a:pt x="131" y="250"/>
                  </a:cubicBezTo>
                  <a:cubicBezTo>
                    <a:pt x="134" y="248"/>
                    <a:pt x="134" y="248"/>
                    <a:pt x="134" y="248"/>
                  </a:cubicBezTo>
                  <a:cubicBezTo>
                    <a:pt x="137" y="248"/>
                    <a:pt x="137" y="248"/>
                    <a:pt x="137" y="248"/>
                  </a:cubicBezTo>
                  <a:cubicBezTo>
                    <a:pt x="139" y="250"/>
                    <a:pt x="139" y="250"/>
                    <a:pt x="139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51" y="254"/>
                    <a:pt x="151" y="254"/>
                    <a:pt x="151" y="254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4" y="254"/>
                    <a:pt x="154" y="254"/>
                    <a:pt x="154" y="254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52" y="263"/>
                    <a:pt x="152" y="263"/>
                    <a:pt x="152" y="263"/>
                  </a:cubicBezTo>
                  <a:cubicBezTo>
                    <a:pt x="154" y="263"/>
                    <a:pt x="154" y="263"/>
                    <a:pt x="154" y="263"/>
                  </a:cubicBezTo>
                  <a:cubicBezTo>
                    <a:pt x="155" y="264"/>
                    <a:pt x="155" y="264"/>
                    <a:pt x="155" y="264"/>
                  </a:cubicBezTo>
                  <a:cubicBezTo>
                    <a:pt x="152" y="264"/>
                    <a:pt x="152" y="264"/>
                    <a:pt x="152" y="264"/>
                  </a:cubicBezTo>
                  <a:cubicBezTo>
                    <a:pt x="151" y="266"/>
                    <a:pt x="151" y="266"/>
                    <a:pt x="151" y="266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5" y="271"/>
                    <a:pt x="155" y="271"/>
                    <a:pt x="155" y="271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4" y="276"/>
                    <a:pt x="154" y="276"/>
                    <a:pt x="154" y="276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48" y="277"/>
                    <a:pt x="148" y="277"/>
                    <a:pt x="148" y="277"/>
                  </a:cubicBezTo>
                  <a:cubicBezTo>
                    <a:pt x="147" y="277"/>
                    <a:pt x="147" y="277"/>
                    <a:pt x="147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4" y="277"/>
                    <a:pt x="144" y="277"/>
                    <a:pt x="144" y="277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8" y="283"/>
                    <a:pt x="138" y="283"/>
                    <a:pt x="138" y="283"/>
                  </a:cubicBezTo>
                  <a:cubicBezTo>
                    <a:pt x="139" y="284"/>
                    <a:pt x="139" y="284"/>
                    <a:pt x="139" y="284"/>
                  </a:cubicBezTo>
                  <a:cubicBezTo>
                    <a:pt x="139" y="286"/>
                    <a:pt x="139" y="286"/>
                    <a:pt x="139" y="286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2" y="286"/>
                    <a:pt x="142" y="286"/>
                    <a:pt x="142" y="286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9" y="284"/>
                    <a:pt x="149" y="284"/>
                    <a:pt x="149" y="284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8" y="289"/>
                    <a:pt x="148" y="289"/>
                    <a:pt x="148" y="289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2" y="291"/>
                    <a:pt x="142" y="291"/>
                    <a:pt x="142" y="291"/>
                  </a:cubicBezTo>
                  <a:cubicBezTo>
                    <a:pt x="142" y="293"/>
                    <a:pt x="142" y="293"/>
                    <a:pt x="142" y="293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7" y="293"/>
                    <a:pt x="137" y="293"/>
                    <a:pt x="137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7" y="294"/>
                    <a:pt x="137" y="294"/>
                    <a:pt x="137" y="294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41" y="297"/>
                    <a:pt x="141" y="297"/>
                    <a:pt x="141" y="297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2" y="300"/>
                    <a:pt x="142" y="300"/>
                    <a:pt x="142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9" y="302"/>
                    <a:pt x="139" y="302"/>
                    <a:pt x="139" y="302"/>
                  </a:cubicBezTo>
                  <a:cubicBezTo>
                    <a:pt x="138" y="304"/>
                    <a:pt x="138" y="304"/>
                    <a:pt x="138" y="304"/>
                  </a:cubicBezTo>
                  <a:cubicBezTo>
                    <a:pt x="137" y="306"/>
                    <a:pt x="137" y="306"/>
                    <a:pt x="137" y="306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5" y="309"/>
                    <a:pt x="135" y="309"/>
                    <a:pt x="135" y="309"/>
                  </a:cubicBezTo>
                  <a:cubicBezTo>
                    <a:pt x="137" y="307"/>
                    <a:pt x="137" y="307"/>
                    <a:pt x="137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7" y="312"/>
                    <a:pt x="137" y="312"/>
                    <a:pt x="137" y="312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2" y="312"/>
                    <a:pt x="132" y="312"/>
                    <a:pt x="132" y="312"/>
                  </a:cubicBezTo>
                  <a:cubicBezTo>
                    <a:pt x="128" y="310"/>
                    <a:pt x="128" y="310"/>
                    <a:pt x="128" y="310"/>
                  </a:cubicBezTo>
                  <a:cubicBezTo>
                    <a:pt x="127" y="309"/>
                    <a:pt x="127" y="309"/>
                    <a:pt x="127" y="309"/>
                  </a:cubicBezTo>
                  <a:cubicBezTo>
                    <a:pt x="125" y="310"/>
                    <a:pt x="125" y="310"/>
                    <a:pt x="125" y="310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8" y="312"/>
                    <a:pt x="128" y="312"/>
                    <a:pt x="128" y="312"/>
                  </a:cubicBezTo>
                  <a:cubicBezTo>
                    <a:pt x="127" y="312"/>
                    <a:pt x="127" y="312"/>
                    <a:pt x="127" y="312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31" y="314"/>
                    <a:pt x="131" y="314"/>
                    <a:pt x="131" y="314"/>
                  </a:cubicBezTo>
                  <a:cubicBezTo>
                    <a:pt x="132" y="316"/>
                    <a:pt x="132" y="316"/>
                    <a:pt x="132" y="31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9" y="320"/>
                    <a:pt x="139" y="320"/>
                    <a:pt x="139" y="320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42" y="320"/>
                    <a:pt x="142" y="320"/>
                    <a:pt x="142" y="320"/>
                  </a:cubicBezTo>
                  <a:cubicBezTo>
                    <a:pt x="144" y="323"/>
                    <a:pt x="144" y="323"/>
                    <a:pt x="144" y="323"/>
                  </a:cubicBezTo>
                  <a:cubicBezTo>
                    <a:pt x="151" y="326"/>
                    <a:pt x="151" y="326"/>
                    <a:pt x="151" y="326"/>
                  </a:cubicBezTo>
                  <a:cubicBezTo>
                    <a:pt x="158" y="332"/>
                    <a:pt x="158" y="332"/>
                    <a:pt x="158" y="332"/>
                  </a:cubicBezTo>
                  <a:cubicBezTo>
                    <a:pt x="164" y="337"/>
                    <a:pt x="164" y="337"/>
                    <a:pt x="164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5" y="334"/>
                    <a:pt x="165" y="334"/>
                    <a:pt x="165" y="334"/>
                  </a:cubicBezTo>
                  <a:cubicBezTo>
                    <a:pt x="167" y="334"/>
                    <a:pt x="167" y="334"/>
                    <a:pt x="167" y="334"/>
                  </a:cubicBezTo>
                  <a:cubicBezTo>
                    <a:pt x="171" y="334"/>
                    <a:pt x="171" y="334"/>
                    <a:pt x="171" y="334"/>
                  </a:cubicBezTo>
                  <a:cubicBezTo>
                    <a:pt x="180" y="337"/>
                    <a:pt x="180" y="337"/>
                    <a:pt x="180" y="337"/>
                  </a:cubicBezTo>
                  <a:cubicBezTo>
                    <a:pt x="185" y="339"/>
                    <a:pt x="185" y="339"/>
                    <a:pt x="185" y="33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195" y="340"/>
                    <a:pt x="195" y="340"/>
                    <a:pt x="195" y="340"/>
                  </a:cubicBezTo>
                  <a:cubicBezTo>
                    <a:pt x="198" y="340"/>
                    <a:pt x="198" y="340"/>
                    <a:pt x="198" y="340"/>
                  </a:cubicBezTo>
                  <a:cubicBezTo>
                    <a:pt x="204" y="343"/>
                    <a:pt x="204" y="343"/>
                    <a:pt x="204" y="343"/>
                  </a:cubicBezTo>
                  <a:cubicBezTo>
                    <a:pt x="207" y="345"/>
                    <a:pt x="207" y="345"/>
                    <a:pt x="207" y="345"/>
                  </a:cubicBezTo>
                  <a:cubicBezTo>
                    <a:pt x="208" y="346"/>
                    <a:pt x="208" y="346"/>
                    <a:pt x="208" y="346"/>
                  </a:cubicBezTo>
                  <a:cubicBezTo>
                    <a:pt x="211" y="347"/>
                    <a:pt x="211" y="347"/>
                    <a:pt x="211" y="347"/>
                  </a:cubicBezTo>
                  <a:cubicBezTo>
                    <a:pt x="214" y="346"/>
                    <a:pt x="214" y="346"/>
                    <a:pt x="214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20" y="347"/>
                    <a:pt x="220" y="347"/>
                    <a:pt x="220" y="347"/>
                  </a:cubicBezTo>
                  <a:cubicBezTo>
                    <a:pt x="220" y="346"/>
                    <a:pt x="220" y="346"/>
                    <a:pt x="220" y="346"/>
                  </a:cubicBezTo>
                  <a:cubicBezTo>
                    <a:pt x="221" y="346"/>
                    <a:pt x="221" y="346"/>
                    <a:pt x="221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30" y="350"/>
                    <a:pt x="230" y="350"/>
                    <a:pt x="230" y="350"/>
                  </a:cubicBezTo>
                  <a:cubicBezTo>
                    <a:pt x="230" y="352"/>
                    <a:pt x="230" y="352"/>
                    <a:pt x="230" y="352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38" y="356"/>
                    <a:pt x="238" y="356"/>
                    <a:pt x="238" y="356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8" y="362"/>
                    <a:pt x="248" y="362"/>
                    <a:pt x="248" y="362"/>
                  </a:cubicBezTo>
                  <a:cubicBezTo>
                    <a:pt x="249" y="364"/>
                    <a:pt x="249" y="364"/>
                    <a:pt x="249" y="364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5"/>
                    <a:pt x="251" y="365"/>
                    <a:pt x="251" y="365"/>
                  </a:cubicBezTo>
                  <a:cubicBezTo>
                    <a:pt x="256" y="366"/>
                    <a:pt x="256" y="366"/>
                    <a:pt x="256" y="366"/>
                  </a:cubicBezTo>
                  <a:cubicBezTo>
                    <a:pt x="257" y="365"/>
                    <a:pt x="257" y="365"/>
                    <a:pt x="257" y="365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0" y="345"/>
                    <a:pt x="250" y="345"/>
                    <a:pt x="250" y="345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40"/>
                    <a:pt x="247" y="340"/>
                    <a:pt x="247" y="340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7" y="336"/>
                    <a:pt x="247" y="336"/>
                    <a:pt x="247" y="336"/>
                  </a:cubicBezTo>
                  <a:cubicBezTo>
                    <a:pt x="247" y="334"/>
                    <a:pt x="247" y="334"/>
                    <a:pt x="247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3"/>
                    <a:pt x="246" y="333"/>
                    <a:pt x="246" y="333"/>
                  </a:cubicBezTo>
                  <a:cubicBezTo>
                    <a:pt x="246" y="332"/>
                    <a:pt x="246" y="332"/>
                    <a:pt x="246" y="332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244" y="327"/>
                    <a:pt x="244" y="327"/>
                    <a:pt x="244" y="327"/>
                  </a:cubicBezTo>
                  <a:cubicBezTo>
                    <a:pt x="240" y="324"/>
                    <a:pt x="240" y="324"/>
                    <a:pt x="240" y="324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5" y="322"/>
                    <a:pt x="235" y="322"/>
                    <a:pt x="235" y="322"/>
                  </a:cubicBezTo>
                  <a:cubicBezTo>
                    <a:pt x="235" y="320"/>
                    <a:pt x="235" y="320"/>
                    <a:pt x="235" y="320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09"/>
                    <a:pt x="241" y="309"/>
                    <a:pt x="241" y="309"/>
                  </a:cubicBezTo>
                  <a:cubicBezTo>
                    <a:pt x="240" y="304"/>
                    <a:pt x="240" y="304"/>
                    <a:pt x="240" y="304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6" y="306"/>
                    <a:pt x="246" y="306"/>
                    <a:pt x="246" y="306"/>
                  </a:cubicBezTo>
                  <a:cubicBezTo>
                    <a:pt x="247" y="304"/>
                    <a:pt x="247" y="304"/>
                    <a:pt x="247" y="304"/>
                  </a:cubicBezTo>
                  <a:cubicBezTo>
                    <a:pt x="248" y="304"/>
                    <a:pt x="248" y="304"/>
                    <a:pt x="248" y="304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03"/>
                    <a:pt x="251" y="303"/>
                    <a:pt x="251" y="303"/>
                  </a:cubicBezTo>
                  <a:cubicBezTo>
                    <a:pt x="254" y="303"/>
                    <a:pt x="254" y="303"/>
                    <a:pt x="254" y="303"/>
                  </a:cubicBezTo>
                  <a:cubicBezTo>
                    <a:pt x="253" y="302"/>
                    <a:pt x="253" y="302"/>
                    <a:pt x="253" y="302"/>
                  </a:cubicBezTo>
                  <a:cubicBezTo>
                    <a:pt x="254" y="302"/>
                    <a:pt x="254" y="302"/>
                    <a:pt x="254" y="302"/>
                  </a:cubicBezTo>
                  <a:cubicBezTo>
                    <a:pt x="253" y="300"/>
                    <a:pt x="253" y="300"/>
                    <a:pt x="253" y="300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299"/>
                    <a:pt x="256" y="299"/>
                    <a:pt x="256" y="299"/>
                  </a:cubicBezTo>
                  <a:cubicBezTo>
                    <a:pt x="258" y="300"/>
                    <a:pt x="258" y="300"/>
                    <a:pt x="258" y="300"/>
                  </a:cubicBezTo>
                  <a:cubicBezTo>
                    <a:pt x="257" y="297"/>
                    <a:pt x="257" y="297"/>
                    <a:pt x="257" y="297"/>
                  </a:cubicBezTo>
                  <a:cubicBezTo>
                    <a:pt x="258" y="297"/>
                    <a:pt x="258" y="297"/>
                    <a:pt x="258" y="297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4" y="294"/>
                    <a:pt x="254" y="294"/>
                    <a:pt x="254" y="294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0" y="291"/>
                    <a:pt x="250" y="291"/>
                    <a:pt x="250" y="291"/>
                  </a:cubicBezTo>
                  <a:cubicBezTo>
                    <a:pt x="251" y="291"/>
                    <a:pt x="251" y="291"/>
                    <a:pt x="251" y="291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4" y="291"/>
                    <a:pt x="254" y="291"/>
                    <a:pt x="254" y="291"/>
                  </a:cubicBezTo>
                  <a:cubicBezTo>
                    <a:pt x="253" y="289"/>
                    <a:pt x="253" y="289"/>
                    <a:pt x="253" y="289"/>
                  </a:cubicBezTo>
                  <a:cubicBezTo>
                    <a:pt x="251" y="287"/>
                    <a:pt x="251" y="287"/>
                    <a:pt x="251" y="287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38" y="277"/>
                    <a:pt x="238" y="277"/>
                    <a:pt x="238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33" y="277"/>
                    <a:pt x="233" y="277"/>
                    <a:pt x="233" y="277"/>
                  </a:cubicBezTo>
                  <a:cubicBezTo>
                    <a:pt x="231" y="274"/>
                    <a:pt x="231" y="274"/>
                    <a:pt x="231" y="274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0" y="271"/>
                    <a:pt x="230" y="271"/>
                    <a:pt x="230" y="271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7" y="270"/>
                    <a:pt x="227" y="270"/>
                    <a:pt x="227" y="270"/>
                  </a:cubicBezTo>
                  <a:cubicBezTo>
                    <a:pt x="225" y="269"/>
                    <a:pt x="225" y="269"/>
                    <a:pt x="225" y="269"/>
                  </a:cubicBezTo>
                  <a:cubicBezTo>
                    <a:pt x="224" y="267"/>
                    <a:pt x="224" y="267"/>
                    <a:pt x="224" y="267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225" y="263"/>
                    <a:pt x="225" y="263"/>
                    <a:pt x="225" y="263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59"/>
                    <a:pt x="227" y="259"/>
                    <a:pt x="227" y="259"/>
                  </a:cubicBezTo>
                  <a:cubicBezTo>
                    <a:pt x="226" y="258"/>
                    <a:pt x="226" y="258"/>
                    <a:pt x="226" y="258"/>
                  </a:cubicBezTo>
                  <a:cubicBezTo>
                    <a:pt x="225" y="257"/>
                    <a:pt x="225" y="257"/>
                    <a:pt x="225" y="257"/>
                  </a:cubicBezTo>
                  <a:cubicBezTo>
                    <a:pt x="224" y="254"/>
                    <a:pt x="224" y="254"/>
                    <a:pt x="224" y="254"/>
                  </a:cubicBezTo>
                  <a:cubicBezTo>
                    <a:pt x="225" y="251"/>
                    <a:pt x="225" y="251"/>
                    <a:pt x="225" y="251"/>
                  </a:cubicBezTo>
                  <a:cubicBezTo>
                    <a:pt x="228" y="248"/>
                    <a:pt x="228" y="248"/>
                    <a:pt x="228" y="248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46"/>
                    <a:pt x="228" y="246"/>
                    <a:pt x="228" y="246"/>
                  </a:cubicBezTo>
                  <a:cubicBezTo>
                    <a:pt x="228" y="244"/>
                    <a:pt x="228" y="244"/>
                    <a:pt x="228" y="244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0" y="250"/>
                    <a:pt x="240" y="250"/>
                    <a:pt x="240" y="250"/>
                  </a:cubicBezTo>
                  <a:cubicBezTo>
                    <a:pt x="243" y="250"/>
                    <a:pt x="243" y="250"/>
                    <a:pt x="243" y="250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44" y="247"/>
                    <a:pt x="244" y="247"/>
                    <a:pt x="244" y="247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1" y="241"/>
                    <a:pt x="241" y="241"/>
                    <a:pt x="241" y="241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7" y="237"/>
                    <a:pt x="247" y="237"/>
                    <a:pt x="247" y="237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8" y="234"/>
                    <a:pt x="248" y="234"/>
                    <a:pt x="248" y="234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7" y="230"/>
                    <a:pt x="257" y="230"/>
                    <a:pt x="257" y="230"/>
                  </a:cubicBezTo>
                  <a:cubicBezTo>
                    <a:pt x="257" y="228"/>
                    <a:pt x="257" y="228"/>
                    <a:pt x="257" y="228"/>
                  </a:cubicBezTo>
                  <a:cubicBezTo>
                    <a:pt x="258" y="227"/>
                    <a:pt x="258" y="227"/>
                    <a:pt x="258" y="227"/>
                  </a:cubicBezTo>
                  <a:cubicBezTo>
                    <a:pt x="260" y="227"/>
                    <a:pt x="260" y="227"/>
                    <a:pt x="260" y="227"/>
                  </a:cubicBezTo>
                  <a:cubicBezTo>
                    <a:pt x="260" y="226"/>
                    <a:pt x="260" y="226"/>
                    <a:pt x="260" y="226"/>
                  </a:cubicBezTo>
                  <a:cubicBezTo>
                    <a:pt x="263" y="226"/>
                    <a:pt x="263" y="226"/>
                    <a:pt x="263" y="226"/>
                  </a:cubicBezTo>
                  <a:cubicBezTo>
                    <a:pt x="266" y="227"/>
                    <a:pt x="266" y="227"/>
                    <a:pt x="266" y="227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70" y="227"/>
                    <a:pt x="270" y="227"/>
                    <a:pt x="270" y="227"/>
                  </a:cubicBezTo>
                  <a:cubicBezTo>
                    <a:pt x="271" y="226"/>
                    <a:pt x="271" y="226"/>
                    <a:pt x="271" y="226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8" y="228"/>
                    <a:pt x="278" y="228"/>
                    <a:pt x="278" y="228"/>
                  </a:cubicBezTo>
                  <a:cubicBezTo>
                    <a:pt x="280" y="228"/>
                    <a:pt x="280" y="228"/>
                    <a:pt x="280" y="228"/>
                  </a:cubicBezTo>
                  <a:cubicBezTo>
                    <a:pt x="281" y="228"/>
                    <a:pt x="281" y="228"/>
                    <a:pt x="281" y="228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1" y="231"/>
                    <a:pt x="291" y="231"/>
                    <a:pt x="291" y="231"/>
                  </a:cubicBezTo>
                  <a:cubicBezTo>
                    <a:pt x="296" y="233"/>
                    <a:pt x="296" y="233"/>
                    <a:pt x="296" y="233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0"/>
                    <a:pt x="303" y="240"/>
                    <a:pt x="303" y="240"/>
                  </a:cubicBezTo>
                  <a:cubicBezTo>
                    <a:pt x="303" y="238"/>
                    <a:pt x="303" y="238"/>
                    <a:pt x="303" y="238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3" y="234"/>
                    <a:pt x="303" y="234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10" y="238"/>
                    <a:pt x="310" y="238"/>
                    <a:pt x="310" y="238"/>
                  </a:cubicBezTo>
                  <a:cubicBezTo>
                    <a:pt x="313" y="240"/>
                    <a:pt x="313" y="240"/>
                    <a:pt x="313" y="240"/>
                  </a:cubicBezTo>
                  <a:cubicBezTo>
                    <a:pt x="316" y="240"/>
                    <a:pt x="316" y="240"/>
                    <a:pt x="316" y="240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20" y="236"/>
                    <a:pt x="320" y="236"/>
                    <a:pt x="320" y="236"/>
                  </a:cubicBezTo>
                  <a:cubicBezTo>
                    <a:pt x="320" y="234"/>
                    <a:pt x="320" y="234"/>
                    <a:pt x="320" y="234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24" y="234"/>
                    <a:pt x="324" y="234"/>
                    <a:pt x="324" y="234"/>
                  </a:cubicBezTo>
                  <a:cubicBezTo>
                    <a:pt x="326" y="234"/>
                    <a:pt x="326" y="234"/>
                    <a:pt x="326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32" y="237"/>
                    <a:pt x="332" y="237"/>
                    <a:pt x="332" y="237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4" y="236"/>
                    <a:pt x="334" y="236"/>
                    <a:pt x="334" y="236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6" y="234"/>
                    <a:pt x="336" y="234"/>
                    <a:pt x="336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9" y="233"/>
                    <a:pt x="339" y="233"/>
                    <a:pt x="339" y="233"/>
                  </a:cubicBezTo>
                  <a:cubicBezTo>
                    <a:pt x="340" y="233"/>
                    <a:pt x="340" y="233"/>
                    <a:pt x="340" y="233"/>
                  </a:cubicBezTo>
                  <a:cubicBezTo>
                    <a:pt x="342" y="233"/>
                    <a:pt x="342" y="233"/>
                    <a:pt x="342" y="233"/>
                  </a:cubicBezTo>
                  <a:cubicBezTo>
                    <a:pt x="344" y="237"/>
                    <a:pt x="344" y="237"/>
                    <a:pt x="344" y="237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50" y="240"/>
                    <a:pt x="350" y="240"/>
                    <a:pt x="350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4" y="240"/>
                    <a:pt x="354" y="240"/>
                    <a:pt x="354" y="240"/>
                  </a:cubicBezTo>
                  <a:cubicBezTo>
                    <a:pt x="354" y="241"/>
                    <a:pt x="354" y="241"/>
                    <a:pt x="354" y="241"/>
                  </a:cubicBezTo>
                  <a:cubicBezTo>
                    <a:pt x="356" y="241"/>
                    <a:pt x="356" y="241"/>
                    <a:pt x="356" y="241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62" y="238"/>
                    <a:pt x="362" y="238"/>
                    <a:pt x="362" y="238"/>
                  </a:cubicBezTo>
                  <a:cubicBezTo>
                    <a:pt x="366" y="240"/>
                    <a:pt x="366" y="240"/>
                    <a:pt x="366" y="240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2" y="238"/>
                    <a:pt x="372" y="238"/>
                    <a:pt x="372" y="238"/>
                  </a:cubicBezTo>
                  <a:cubicBezTo>
                    <a:pt x="373" y="237"/>
                    <a:pt x="373" y="237"/>
                    <a:pt x="373" y="237"/>
                  </a:cubicBezTo>
                  <a:cubicBezTo>
                    <a:pt x="373" y="234"/>
                    <a:pt x="373" y="234"/>
                    <a:pt x="373" y="234"/>
                  </a:cubicBezTo>
                  <a:cubicBezTo>
                    <a:pt x="373" y="233"/>
                    <a:pt x="373" y="233"/>
                    <a:pt x="373" y="233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67" y="230"/>
                    <a:pt x="367" y="230"/>
                    <a:pt x="367" y="230"/>
                  </a:cubicBezTo>
                  <a:cubicBezTo>
                    <a:pt x="366" y="228"/>
                    <a:pt x="366" y="228"/>
                    <a:pt x="366" y="228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3" y="227"/>
                    <a:pt x="363" y="227"/>
                    <a:pt x="363" y="227"/>
                  </a:cubicBezTo>
                  <a:cubicBezTo>
                    <a:pt x="362" y="227"/>
                    <a:pt x="362" y="227"/>
                    <a:pt x="362" y="227"/>
                  </a:cubicBezTo>
                  <a:cubicBezTo>
                    <a:pt x="359" y="226"/>
                    <a:pt x="359" y="226"/>
                    <a:pt x="359" y="226"/>
                  </a:cubicBezTo>
                  <a:cubicBezTo>
                    <a:pt x="356" y="224"/>
                    <a:pt x="356" y="224"/>
                    <a:pt x="356" y="224"/>
                  </a:cubicBezTo>
                  <a:cubicBezTo>
                    <a:pt x="354" y="224"/>
                    <a:pt x="354" y="224"/>
                    <a:pt x="354" y="224"/>
                  </a:cubicBezTo>
                  <a:cubicBezTo>
                    <a:pt x="354" y="223"/>
                    <a:pt x="354" y="223"/>
                    <a:pt x="354" y="223"/>
                  </a:cubicBezTo>
                  <a:cubicBezTo>
                    <a:pt x="359" y="220"/>
                    <a:pt x="359" y="220"/>
                    <a:pt x="359" y="220"/>
                  </a:cubicBezTo>
                  <a:cubicBezTo>
                    <a:pt x="360" y="220"/>
                    <a:pt x="360" y="220"/>
                    <a:pt x="360" y="220"/>
                  </a:cubicBezTo>
                  <a:cubicBezTo>
                    <a:pt x="363" y="217"/>
                    <a:pt x="363" y="217"/>
                    <a:pt x="363" y="21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60" y="208"/>
                    <a:pt x="360" y="208"/>
                    <a:pt x="360" y="208"/>
                  </a:cubicBezTo>
                  <a:cubicBezTo>
                    <a:pt x="365" y="208"/>
                    <a:pt x="365" y="208"/>
                    <a:pt x="365" y="208"/>
                  </a:cubicBezTo>
                  <a:cubicBezTo>
                    <a:pt x="367" y="210"/>
                    <a:pt x="367" y="210"/>
                    <a:pt x="367" y="210"/>
                  </a:cubicBezTo>
                  <a:cubicBezTo>
                    <a:pt x="372" y="208"/>
                    <a:pt x="372" y="208"/>
                    <a:pt x="372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69" y="207"/>
                    <a:pt x="369" y="207"/>
                    <a:pt x="369" y="207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04"/>
                    <a:pt x="360" y="204"/>
                    <a:pt x="360" y="204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5" y="203"/>
                    <a:pt x="365" y="203"/>
                    <a:pt x="365" y="203"/>
                  </a:cubicBezTo>
                  <a:cubicBezTo>
                    <a:pt x="364" y="202"/>
                    <a:pt x="364" y="202"/>
                    <a:pt x="364" y="202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2" y="201"/>
                    <a:pt x="362" y="201"/>
                    <a:pt x="362" y="201"/>
                  </a:cubicBezTo>
                  <a:cubicBezTo>
                    <a:pt x="360" y="201"/>
                    <a:pt x="360" y="201"/>
                    <a:pt x="360" y="201"/>
                  </a:cubicBezTo>
                  <a:cubicBezTo>
                    <a:pt x="359" y="201"/>
                    <a:pt x="359" y="201"/>
                    <a:pt x="359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59" y="200"/>
                    <a:pt x="359" y="200"/>
                    <a:pt x="359" y="200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56" y="197"/>
                    <a:pt x="356" y="197"/>
                    <a:pt x="356" y="197"/>
                  </a:cubicBezTo>
                  <a:cubicBezTo>
                    <a:pt x="359" y="197"/>
                    <a:pt x="359" y="197"/>
                    <a:pt x="359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1" y="195"/>
                    <a:pt x="361" y="195"/>
                    <a:pt x="361" y="195"/>
                  </a:cubicBezTo>
                  <a:cubicBezTo>
                    <a:pt x="362" y="195"/>
                    <a:pt x="362" y="195"/>
                    <a:pt x="362" y="195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7" y="195"/>
                    <a:pt x="367" y="195"/>
                    <a:pt x="367" y="195"/>
                  </a:cubicBezTo>
                  <a:cubicBezTo>
                    <a:pt x="369" y="195"/>
                    <a:pt x="369" y="195"/>
                    <a:pt x="369" y="195"/>
                  </a:cubicBezTo>
                  <a:cubicBezTo>
                    <a:pt x="370" y="195"/>
                    <a:pt x="370" y="195"/>
                    <a:pt x="370" y="195"/>
                  </a:cubicBezTo>
                  <a:cubicBezTo>
                    <a:pt x="372" y="197"/>
                    <a:pt x="372" y="197"/>
                    <a:pt x="372" y="197"/>
                  </a:cubicBezTo>
                  <a:cubicBezTo>
                    <a:pt x="373" y="195"/>
                    <a:pt x="373" y="195"/>
                    <a:pt x="373" y="195"/>
                  </a:cubicBezTo>
                  <a:cubicBezTo>
                    <a:pt x="373" y="194"/>
                    <a:pt x="373" y="194"/>
                    <a:pt x="373" y="194"/>
                  </a:cubicBezTo>
                  <a:cubicBezTo>
                    <a:pt x="373" y="194"/>
                    <a:pt x="374" y="194"/>
                    <a:pt x="374" y="194"/>
                  </a:cubicBezTo>
                  <a:cubicBezTo>
                    <a:pt x="377" y="194"/>
                    <a:pt x="377" y="194"/>
                    <a:pt x="377" y="194"/>
                  </a:cubicBezTo>
                  <a:cubicBezTo>
                    <a:pt x="379" y="193"/>
                    <a:pt x="379" y="193"/>
                    <a:pt x="379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0" y="193"/>
                    <a:pt x="380" y="193"/>
                    <a:pt x="380" y="193"/>
                  </a:cubicBezTo>
                  <a:cubicBezTo>
                    <a:pt x="381" y="193"/>
                    <a:pt x="381" y="193"/>
                    <a:pt x="381" y="193"/>
                  </a:cubicBezTo>
                  <a:cubicBezTo>
                    <a:pt x="382" y="192"/>
                    <a:pt x="382" y="192"/>
                    <a:pt x="382" y="192"/>
                  </a:cubicBezTo>
                  <a:cubicBezTo>
                    <a:pt x="382" y="191"/>
                    <a:pt x="382" y="191"/>
                    <a:pt x="382" y="191"/>
                  </a:cubicBezTo>
                  <a:cubicBezTo>
                    <a:pt x="381" y="190"/>
                    <a:pt x="381" y="190"/>
                    <a:pt x="381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  <p:sp>
          <p:nvSpPr>
            <p:cNvPr id="344" name="Freeform 193"/>
            <p:cNvSpPr>
              <a:spLocks/>
            </p:cNvSpPr>
            <p:nvPr/>
          </p:nvSpPr>
          <p:spPr bwMode="auto">
            <a:xfrm>
              <a:off x="5207000" y="2287588"/>
              <a:ext cx="904875" cy="417513"/>
            </a:xfrm>
            <a:custGeom>
              <a:avLst/>
              <a:gdLst>
                <a:gd name="T0" fmla="*/ 417 w 429"/>
                <a:gd name="T1" fmla="*/ 74 h 198"/>
                <a:gd name="T2" fmla="*/ 397 w 429"/>
                <a:gd name="T3" fmla="*/ 69 h 198"/>
                <a:gd name="T4" fmla="*/ 370 w 429"/>
                <a:gd name="T5" fmla="*/ 60 h 198"/>
                <a:gd name="T6" fmla="*/ 356 w 429"/>
                <a:gd name="T7" fmla="*/ 59 h 198"/>
                <a:gd name="T8" fmla="*/ 346 w 429"/>
                <a:gd name="T9" fmla="*/ 59 h 198"/>
                <a:gd name="T10" fmla="*/ 295 w 429"/>
                <a:gd name="T11" fmla="*/ 21 h 198"/>
                <a:gd name="T12" fmla="*/ 278 w 429"/>
                <a:gd name="T13" fmla="*/ 17 h 198"/>
                <a:gd name="T14" fmla="*/ 264 w 429"/>
                <a:gd name="T15" fmla="*/ 24 h 198"/>
                <a:gd name="T16" fmla="*/ 251 w 429"/>
                <a:gd name="T17" fmla="*/ 17 h 198"/>
                <a:gd name="T18" fmla="*/ 242 w 429"/>
                <a:gd name="T19" fmla="*/ 16 h 198"/>
                <a:gd name="T20" fmla="*/ 232 w 429"/>
                <a:gd name="T21" fmla="*/ 10 h 198"/>
                <a:gd name="T22" fmla="*/ 209 w 429"/>
                <a:gd name="T23" fmla="*/ 1 h 198"/>
                <a:gd name="T24" fmla="*/ 196 w 429"/>
                <a:gd name="T25" fmla="*/ 7 h 198"/>
                <a:gd name="T26" fmla="*/ 163 w 429"/>
                <a:gd name="T27" fmla="*/ 14 h 198"/>
                <a:gd name="T28" fmla="*/ 149 w 429"/>
                <a:gd name="T29" fmla="*/ 17 h 198"/>
                <a:gd name="T30" fmla="*/ 135 w 429"/>
                <a:gd name="T31" fmla="*/ 18 h 198"/>
                <a:gd name="T32" fmla="*/ 140 w 429"/>
                <a:gd name="T33" fmla="*/ 25 h 198"/>
                <a:gd name="T34" fmla="*/ 136 w 429"/>
                <a:gd name="T35" fmla="*/ 31 h 198"/>
                <a:gd name="T36" fmla="*/ 135 w 429"/>
                <a:gd name="T37" fmla="*/ 49 h 198"/>
                <a:gd name="T38" fmla="*/ 149 w 429"/>
                <a:gd name="T39" fmla="*/ 57 h 198"/>
                <a:gd name="T40" fmla="*/ 132 w 429"/>
                <a:gd name="T41" fmla="*/ 64 h 198"/>
                <a:gd name="T42" fmla="*/ 113 w 429"/>
                <a:gd name="T43" fmla="*/ 57 h 198"/>
                <a:gd name="T44" fmla="*/ 96 w 429"/>
                <a:gd name="T45" fmla="*/ 57 h 198"/>
                <a:gd name="T46" fmla="*/ 77 w 429"/>
                <a:gd name="T47" fmla="*/ 59 h 198"/>
                <a:gd name="T48" fmla="*/ 63 w 429"/>
                <a:gd name="T49" fmla="*/ 51 h 198"/>
                <a:gd name="T50" fmla="*/ 44 w 429"/>
                <a:gd name="T51" fmla="*/ 51 h 198"/>
                <a:gd name="T52" fmla="*/ 30 w 429"/>
                <a:gd name="T53" fmla="*/ 54 h 198"/>
                <a:gd name="T54" fmla="*/ 17 w 429"/>
                <a:gd name="T55" fmla="*/ 64 h 198"/>
                <a:gd name="T56" fmla="*/ 4 w 429"/>
                <a:gd name="T57" fmla="*/ 66 h 198"/>
                <a:gd name="T58" fmla="*/ 4 w 429"/>
                <a:gd name="T59" fmla="*/ 83 h 198"/>
                <a:gd name="T60" fmla="*/ 7 w 429"/>
                <a:gd name="T61" fmla="*/ 97 h 198"/>
                <a:gd name="T62" fmla="*/ 29 w 429"/>
                <a:gd name="T63" fmla="*/ 112 h 198"/>
                <a:gd name="T64" fmla="*/ 34 w 429"/>
                <a:gd name="T65" fmla="*/ 119 h 198"/>
                <a:gd name="T66" fmla="*/ 52 w 429"/>
                <a:gd name="T67" fmla="*/ 110 h 198"/>
                <a:gd name="T68" fmla="*/ 77 w 429"/>
                <a:gd name="T69" fmla="*/ 123 h 198"/>
                <a:gd name="T70" fmla="*/ 65 w 429"/>
                <a:gd name="T71" fmla="*/ 132 h 198"/>
                <a:gd name="T72" fmla="*/ 50 w 429"/>
                <a:gd name="T73" fmla="*/ 143 h 198"/>
                <a:gd name="T74" fmla="*/ 66 w 429"/>
                <a:gd name="T75" fmla="*/ 162 h 198"/>
                <a:gd name="T76" fmla="*/ 82 w 429"/>
                <a:gd name="T77" fmla="*/ 172 h 198"/>
                <a:gd name="T78" fmla="*/ 95 w 429"/>
                <a:gd name="T79" fmla="*/ 175 h 198"/>
                <a:gd name="T80" fmla="*/ 112 w 429"/>
                <a:gd name="T81" fmla="*/ 137 h 198"/>
                <a:gd name="T82" fmla="*/ 146 w 429"/>
                <a:gd name="T83" fmla="*/ 127 h 198"/>
                <a:gd name="T84" fmla="*/ 155 w 429"/>
                <a:gd name="T85" fmla="*/ 125 h 198"/>
                <a:gd name="T86" fmla="*/ 158 w 429"/>
                <a:gd name="T87" fmla="*/ 130 h 198"/>
                <a:gd name="T88" fmla="*/ 176 w 429"/>
                <a:gd name="T89" fmla="*/ 155 h 198"/>
                <a:gd name="T90" fmla="*/ 211 w 429"/>
                <a:gd name="T91" fmla="*/ 156 h 198"/>
                <a:gd name="T92" fmla="*/ 229 w 429"/>
                <a:gd name="T93" fmla="*/ 176 h 198"/>
                <a:gd name="T94" fmla="*/ 257 w 429"/>
                <a:gd name="T95" fmla="*/ 190 h 198"/>
                <a:gd name="T96" fmla="*/ 267 w 429"/>
                <a:gd name="T97" fmla="*/ 186 h 198"/>
                <a:gd name="T98" fmla="*/ 282 w 429"/>
                <a:gd name="T99" fmla="*/ 173 h 198"/>
                <a:gd name="T100" fmla="*/ 308 w 429"/>
                <a:gd name="T101" fmla="*/ 172 h 198"/>
                <a:gd name="T102" fmla="*/ 333 w 429"/>
                <a:gd name="T103" fmla="*/ 168 h 198"/>
                <a:gd name="T104" fmla="*/ 354 w 429"/>
                <a:gd name="T105" fmla="*/ 166 h 198"/>
                <a:gd name="T106" fmla="*/ 383 w 429"/>
                <a:gd name="T107" fmla="*/ 173 h 198"/>
                <a:gd name="T108" fmla="*/ 387 w 429"/>
                <a:gd name="T109" fmla="*/ 163 h 198"/>
                <a:gd name="T110" fmla="*/ 374 w 429"/>
                <a:gd name="T111" fmla="*/ 140 h 198"/>
                <a:gd name="T112" fmla="*/ 396 w 429"/>
                <a:gd name="T113" fmla="*/ 136 h 198"/>
                <a:gd name="T114" fmla="*/ 394 w 429"/>
                <a:gd name="T115" fmla="*/ 112 h 198"/>
                <a:gd name="T116" fmla="*/ 421 w 429"/>
                <a:gd name="T117" fmla="*/ 109 h 198"/>
                <a:gd name="T118" fmla="*/ 423 w 429"/>
                <a:gd name="T119" fmla="*/ 8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198">
                  <a:moveTo>
                    <a:pt x="429" y="83"/>
                  </a:moveTo>
                  <a:cubicBezTo>
                    <a:pt x="427" y="82"/>
                    <a:pt x="427" y="82"/>
                    <a:pt x="427" y="82"/>
                  </a:cubicBezTo>
                  <a:cubicBezTo>
                    <a:pt x="426" y="82"/>
                    <a:pt x="426" y="82"/>
                    <a:pt x="426" y="82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3" y="80"/>
                    <a:pt x="423" y="80"/>
                    <a:pt x="423" y="80"/>
                  </a:cubicBezTo>
                  <a:cubicBezTo>
                    <a:pt x="421" y="77"/>
                    <a:pt x="421" y="77"/>
                    <a:pt x="421" y="77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19" y="76"/>
                    <a:pt x="419" y="76"/>
                    <a:pt x="419" y="76"/>
                  </a:cubicBezTo>
                  <a:cubicBezTo>
                    <a:pt x="419" y="74"/>
                    <a:pt x="419" y="74"/>
                    <a:pt x="419" y="74"/>
                  </a:cubicBezTo>
                  <a:cubicBezTo>
                    <a:pt x="417" y="74"/>
                    <a:pt x="417" y="74"/>
                    <a:pt x="417" y="74"/>
                  </a:cubicBezTo>
                  <a:cubicBezTo>
                    <a:pt x="416" y="76"/>
                    <a:pt x="416" y="76"/>
                    <a:pt x="416" y="76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1" y="77"/>
                    <a:pt x="411" y="77"/>
                    <a:pt x="411" y="77"/>
                  </a:cubicBezTo>
                  <a:cubicBezTo>
                    <a:pt x="409" y="77"/>
                    <a:pt x="409" y="77"/>
                    <a:pt x="409" y="77"/>
                  </a:cubicBezTo>
                  <a:cubicBezTo>
                    <a:pt x="403" y="76"/>
                    <a:pt x="403" y="76"/>
                    <a:pt x="403" y="7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7" y="69"/>
                    <a:pt x="397" y="69"/>
                    <a:pt x="397" y="69"/>
                  </a:cubicBezTo>
                  <a:cubicBezTo>
                    <a:pt x="394" y="69"/>
                    <a:pt x="394" y="69"/>
                    <a:pt x="394" y="69"/>
                  </a:cubicBezTo>
                  <a:cubicBezTo>
                    <a:pt x="391" y="67"/>
                    <a:pt x="391" y="67"/>
                    <a:pt x="391" y="67"/>
                  </a:cubicBezTo>
                  <a:cubicBezTo>
                    <a:pt x="390" y="66"/>
                    <a:pt x="390" y="66"/>
                    <a:pt x="390" y="6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78" y="59"/>
                    <a:pt x="378" y="59"/>
                    <a:pt x="378" y="59"/>
                  </a:cubicBezTo>
                  <a:cubicBezTo>
                    <a:pt x="374" y="57"/>
                    <a:pt x="374" y="57"/>
                    <a:pt x="374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63" y="61"/>
                    <a:pt x="363" y="61"/>
                    <a:pt x="363" y="6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57" y="60"/>
                    <a:pt x="357" y="60"/>
                    <a:pt x="357" y="60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6" y="59"/>
                    <a:pt x="356" y="59"/>
                    <a:pt x="356" y="59"/>
                  </a:cubicBezTo>
                  <a:cubicBezTo>
                    <a:pt x="354" y="59"/>
                    <a:pt x="354" y="59"/>
                    <a:pt x="354" y="59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47" y="54"/>
                    <a:pt x="347" y="54"/>
                    <a:pt x="347" y="54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346" y="56"/>
                    <a:pt x="346" y="56"/>
                    <a:pt x="346" y="56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38" y="57"/>
                    <a:pt x="338" y="57"/>
                    <a:pt x="338" y="57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20" y="39"/>
                    <a:pt x="320" y="39"/>
                    <a:pt x="320" y="39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1" y="31"/>
                    <a:pt x="311" y="31"/>
                    <a:pt x="311" y="31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90" y="17"/>
                    <a:pt x="290" y="17"/>
                    <a:pt x="290" y="17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5" y="21"/>
                    <a:pt x="275" y="21"/>
                    <a:pt x="275" y="21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26"/>
                    <a:pt x="271" y="26"/>
                    <a:pt x="271" y="26"/>
                  </a:cubicBezTo>
                  <a:cubicBezTo>
                    <a:pt x="270" y="24"/>
                    <a:pt x="270" y="24"/>
                    <a:pt x="270" y="24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45" y="16"/>
                    <a:pt x="245" y="16"/>
                    <a:pt x="245" y="16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2" y="16"/>
                    <a:pt x="242" y="16"/>
                    <a:pt x="242" y="16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238" y="17"/>
                    <a:pt x="238" y="17"/>
                    <a:pt x="238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6"/>
                    <a:pt x="157" y="16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6"/>
                    <a:pt x="156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8"/>
                  </a:cubicBezTo>
                  <a:cubicBezTo>
                    <a:pt x="149" y="18"/>
                    <a:pt x="149" y="18"/>
                    <a:pt x="148" y="20"/>
                  </a:cubicBezTo>
                  <a:cubicBezTo>
                    <a:pt x="148" y="20"/>
                    <a:pt x="148" y="20"/>
                    <a:pt x="146" y="18"/>
                  </a:cubicBezTo>
                  <a:cubicBezTo>
                    <a:pt x="146" y="18"/>
                    <a:pt x="146" y="18"/>
                    <a:pt x="145" y="18"/>
                  </a:cubicBezTo>
                  <a:cubicBezTo>
                    <a:pt x="145" y="18"/>
                    <a:pt x="145" y="18"/>
                    <a:pt x="143" y="18"/>
                  </a:cubicBezTo>
                  <a:cubicBezTo>
                    <a:pt x="143" y="18"/>
                    <a:pt x="143" y="18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25"/>
                    <a:pt x="140" y="25"/>
                    <a:pt x="141" y="26"/>
                  </a:cubicBezTo>
                  <a:cubicBezTo>
                    <a:pt x="141" y="26"/>
                    <a:pt x="141" y="26"/>
                    <a:pt x="138" y="26"/>
                  </a:cubicBezTo>
                  <a:cubicBezTo>
                    <a:pt x="138" y="26"/>
                    <a:pt x="138" y="26"/>
                    <a:pt x="136" y="27"/>
                  </a:cubicBezTo>
                  <a:cubicBezTo>
                    <a:pt x="136" y="27"/>
                    <a:pt x="136" y="27"/>
                    <a:pt x="136" y="28"/>
                  </a:cubicBezTo>
                  <a:cubicBezTo>
                    <a:pt x="136" y="28"/>
                    <a:pt x="136" y="28"/>
                    <a:pt x="145" y="30"/>
                  </a:cubicBezTo>
                  <a:cubicBezTo>
                    <a:pt x="145" y="30"/>
                    <a:pt x="145" y="30"/>
                    <a:pt x="146" y="30"/>
                  </a:cubicBezTo>
                  <a:cubicBezTo>
                    <a:pt x="146" y="30"/>
                    <a:pt x="146" y="30"/>
                    <a:pt x="148" y="31"/>
                  </a:cubicBezTo>
                  <a:cubicBezTo>
                    <a:pt x="148" y="31"/>
                    <a:pt x="148" y="31"/>
                    <a:pt x="143" y="33"/>
                  </a:cubicBezTo>
                  <a:cubicBezTo>
                    <a:pt x="143" y="33"/>
                    <a:pt x="143" y="33"/>
                    <a:pt x="141" y="31"/>
                  </a:cubicBezTo>
                  <a:cubicBezTo>
                    <a:pt x="141" y="31"/>
                    <a:pt x="141" y="31"/>
                    <a:pt x="136" y="31"/>
                  </a:cubicBezTo>
                  <a:cubicBezTo>
                    <a:pt x="136" y="31"/>
                    <a:pt x="136" y="31"/>
                    <a:pt x="136" y="33"/>
                  </a:cubicBezTo>
                  <a:cubicBezTo>
                    <a:pt x="136" y="33"/>
                    <a:pt x="136" y="33"/>
                    <a:pt x="136" y="34"/>
                  </a:cubicBezTo>
                  <a:cubicBezTo>
                    <a:pt x="136" y="34"/>
                    <a:pt x="136" y="34"/>
                    <a:pt x="135" y="36"/>
                  </a:cubicBezTo>
                  <a:cubicBezTo>
                    <a:pt x="135" y="36"/>
                    <a:pt x="135" y="36"/>
                    <a:pt x="139" y="40"/>
                  </a:cubicBezTo>
                  <a:cubicBezTo>
                    <a:pt x="139" y="40"/>
                    <a:pt x="139" y="40"/>
                    <a:pt x="136" y="43"/>
                  </a:cubicBezTo>
                  <a:cubicBezTo>
                    <a:pt x="136" y="43"/>
                    <a:pt x="136" y="43"/>
                    <a:pt x="135" y="43"/>
                  </a:cubicBezTo>
                  <a:cubicBezTo>
                    <a:pt x="135" y="43"/>
                    <a:pt x="135" y="43"/>
                    <a:pt x="130" y="46"/>
                  </a:cubicBezTo>
                  <a:cubicBezTo>
                    <a:pt x="130" y="46"/>
                    <a:pt x="130" y="46"/>
                    <a:pt x="130" y="47"/>
                  </a:cubicBezTo>
                  <a:cubicBezTo>
                    <a:pt x="130" y="47"/>
                    <a:pt x="130" y="47"/>
                    <a:pt x="132" y="47"/>
                  </a:cubicBezTo>
                  <a:cubicBezTo>
                    <a:pt x="132" y="47"/>
                    <a:pt x="132" y="47"/>
                    <a:pt x="135" y="49"/>
                  </a:cubicBezTo>
                  <a:cubicBezTo>
                    <a:pt x="135" y="49"/>
                    <a:pt x="135" y="49"/>
                    <a:pt x="138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1" y="50"/>
                  </a:cubicBezTo>
                  <a:cubicBezTo>
                    <a:pt x="141" y="50"/>
                    <a:pt x="141" y="50"/>
                    <a:pt x="142" y="51"/>
                  </a:cubicBezTo>
                  <a:cubicBezTo>
                    <a:pt x="142" y="51"/>
                    <a:pt x="142" y="51"/>
                    <a:pt x="143" y="53"/>
                  </a:cubicBezTo>
                  <a:cubicBezTo>
                    <a:pt x="143" y="53"/>
                    <a:pt x="143" y="53"/>
                    <a:pt x="145" y="53"/>
                  </a:cubicBezTo>
                  <a:cubicBezTo>
                    <a:pt x="145" y="53"/>
                    <a:pt x="145" y="53"/>
                    <a:pt x="148" y="53"/>
                  </a:cubicBezTo>
                  <a:cubicBezTo>
                    <a:pt x="148" y="53"/>
                    <a:pt x="148" y="53"/>
                    <a:pt x="151" y="54"/>
                  </a:cubicBezTo>
                  <a:cubicBezTo>
                    <a:pt x="151" y="54"/>
                    <a:pt x="151" y="54"/>
                    <a:pt x="149" y="56"/>
                  </a:cubicBezTo>
                  <a:cubicBezTo>
                    <a:pt x="149" y="56"/>
                    <a:pt x="149" y="56"/>
                    <a:pt x="149" y="57"/>
                  </a:cubicBezTo>
                  <a:cubicBezTo>
                    <a:pt x="149" y="57"/>
                    <a:pt x="149" y="57"/>
                    <a:pt x="149" y="60"/>
                  </a:cubicBezTo>
                  <a:cubicBezTo>
                    <a:pt x="149" y="60"/>
                    <a:pt x="149" y="60"/>
                    <a:pt x="148" y="61"/>
                  </a:cubicBezTo>
                  <a:cubicBezTo>
                    <a:pt x="148" y="61"/>
                    <a:pt x="148" y="61"/>
                    <a:pt x="146" y="61"/>
                  </a:cubicBezTo>
                  <a:cubicBezTo>
                    <a:pt x="146" y="61"/>
                    <a:pt x="146" y="61"/>
                    <a:pt x="142" y="63"/>
                  </a:cubicBezTo>
                  <a:cubicBezTo>
                    <a:pt x="142" y="63"/>
                    <a:pt x="142" y="63"/>
                    <a:pt x="138" y="61"/>
                  </a:cubicBezTo>
                  <a:cubicBezTo>
                    <a:pt x="138" y="61"/>
                    <a:pt x="138" y="61"/>
                    <a:pt x="136" y="60"/>
                  </a:cubicBezTo>
                  <a:cubicBezTo>
                    <a:pt x="136" y="60"/>
                    <a:pt x="136" y="60"/>
                    <a:pt x="135" y="60"/>
                  </a:cubicBezTo>
                  <a:cubicBezTo>
                    <a:pt x="135" y="60"/>
                    <a:pt x="135" y="60"/>
                    <a:pt x="133" y="61"/>
                  </a:cubicBezTo>
                  <a:cubicBezTo>
                    <a:pt x="133" y="61"/>
                    <a:pt x="133" y="61"/>
                    <a:pt x="133" y="63"/>
                  </a:cubicBezTo>
                  <a:cubicBezTo>
                    <a:pt x="133" y="63"/>
                    <a:pt x="133" y="63"/>
                    <a:pt x="132" y="64"/>
                  </a:cubicBezTo>
                  <a:cubicBezTo>
                    <a:pt x="132" y="64"/>
                    <a:pt x="132" y="64"/>
                    <a:pt x="130" y="64"/>
                  </a:cubicBezTo>
                  <a:cubicBezTo>
                    <a:pt x="130" y="64"/>
                    <a:pt x="130" y="64"/>
                    <a:pt x="130" y="63"/>
                  </a:cubicBezTo>
                  <a:cubicBezTo>
                    <a:pt x="130" y="63"/>
                    <a:pt x="130" y="63"/>
                    <a:pt x="129" y="63"/>
                  </a:cubicBezTo>
                  <a:cubicBezTo>
                    <a:pt x="129" y="63"/>
                    <a:pt x="129" y="63"/>
                    <a:pt x="126" y="63"/>
                  </a:cubicBezTo>
                  <a:cubicBezTo>
                    <a:pt x="126" y="63"/>
                    <a:pt x="126" y="63"/>
                    <a:pt x="123" y="61"/>
                  </a:cubicBezTo>
                  <a:cubicBezTo>
                    <a:pt x="123" y="61"/>
                    <a:pt x="123" y="61"/>
                    <a:pt x="120" y="60"/>
                  </a:cubicBezTo>
                  <a:cubicBezTo>
                    <a:pt x="120" y="60"/>
                    <a:pt x="120" y="60"/>
                    <a:pt x="118" y="56"/>
                  </a:cubicBezTo>
                  <a:cubicBezTo>
                    <a:pt x="118" y="56"/>
                    <a:pt x="118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6"/>
                    <a:pt x="113" y="57"/>
                  </a:cubicBezTo>
                  <a:cubicBezTo>
                    <a:pt x="113" y="57"/>
                    <a:pt x="113" y="57"/>
                    <a:pt x="112" y="57"/>
                  </a:cubicBezTo>
                  <a:cubicBezTo>
                    <a:pt x="112" y="57"/>
                    <a:pt x="112" y="57"/>
                    <a:pt x="110" y="57"/>
                  </a:cubicBezTo>
                  <a:cubicBezTo>
                    <a:pt x="110" y="57"/>
                    <a:pt x="110" y="57"/>
                    <a:pt x="110" y="59"/>
                  </a:cubicBezTo>
                  <a:cubicBezTo>
                    <a:pt x="110" y="59"/>
                    <a:pt x="110" y="59"/>
                    <a:pt x="109" y="60"/>
                  </a:cubicBezTo>
                  <a:cubicBezTo>
                    <a:pt x="109" y="60"/>
                    <a:pt x="109" y="60"/>
                    <a:pt x="108" y="60"/>
                  </a:cubicBezTo>
                  <a:cubicBezTo>
                    <a:pt x="108" y="60"/>
                    <a:pt x="108" y="60"/>
                    <a:pt x="105" y="57"/>
                  </a:cubicBezTo>
                  <a:cubicBezTo>
                    <a:pt x="105" y="57"/>
                    <a:pt x="105" y="57"/>
                    <a:pt x="102" y="57"/>
                  </a:cubicBezTo>
                  <a:cubicBezTo>
                    <a:pt x="102" y="57"/>
                    <a:pt x="102" y="57"/>
                    <a:pt x="100" y="57"/>
                  </a:cubicBezTo>
                  <a:cubicBezTo>
                    <a:pt x="100" y="57"/>
                    <a:pt x="100" y="57"/>
                    <a:pt x="99" y="59"/>
                  </a:cubicBezTo>
                  <a:cubicBezTo>
                    <a:pt x="99" y="59"/>
                    <a:pt x="99" y="59"/>
                    <a:pt x="96" y="57"/>
                  </a:cubicBezTo>
                  <a:cubicBezTo>
                    <a:pt x="96" y="57"/>
                    <a:pt x="96" y="57"/>
                    <a:pt x="96" y="59"/>
                  </a:cubicBezTo>
                  <a:cubicBezTo>
                    <a:pt x="96" y="59"/>
                    <a:pt x="96" y="59"/>
                    <a:pt x="95" y="60"/>
                  </a:cubicBezTo>
                  <a:cubicBezTo>
                    <a:pt x="95" y="60"/>
                    <a:pt x="95" y="60"/>
                    <a:pt x="93" y="61"/>
                  </a:cubicBezTo>
                  <a:cubicBezTo>
                    <a:pt x="93" y="61"/>
                    <a:pt x="93" y="61"/>
                    <a:pt x="92" y="63"/>
                  </a:cubicBezTo>
                  <a:cubicBezTo>
                    <a:pt x="92" y="63"/>
                    <a:pt x="92" y="63"/>
                    <a:pt x="89" y="63"/>
                  </a:cubicBezTo>
                  <a:cubicBezTo>
                    <a:pt x="89" y="63"/>
                    <a:pt x="89" y="63"/>
                    <a:pt x="86" y="61"/>
                  </a:cubicBezTo>
                  <a:cubicBezTo>
                    <a:pt x="86" y="61"/>
                    <a:pt x="86" y="61"/>
                    <a:pt x="83" y="60"/>
                  </a:cubicBezTo>
                  <a:cubicBezTo>
                    <a:pt x="83" y="60"/>
                    <a:pt x="83" y="60"/>
                    <a:pt x="80" y="59"/>
                  </a:cubicBezTo>
                  <a:cubicBezTo>
                    <a:pt x="80" y="59"/>
                    <a:pt x="80" y="59"/>
                    <a:pt x="79" y="57"/>
                  </a:cubicBezTo>
                  <a:cubicBezTo>
                    <a:pt x="79" y="57"/>
                    <a:pt x="79" y="57"/>
                    <a:pt x="77" y="59"/>
                  </a:cubicBezTo>
                  <a:cubicBezTo>
                    <a:pt x="77" y="59"/>
                    <a:pt x="77" y="59"/>
                    <a:pt x="79" y="61"/>
                  </a:cubicBezTo>
                  <a:cubicBezTo>
                    <a:pt x="79" y="61"/>
                    <a:pt x="79" y="61"/>
                    <a:pt x="79" y="63"/>
                  </a:cubicBezTo>
                  <a:cubicBezTo>
                    <a:pt x="79" y="63"/>
                    <a:pt x="79" y="63"/>
                    <a:pt x="79" y="64"/>
                  </a:cubicBezTo>
                  <a:cubicBezTo>
                    <a:pt x="79" y="64"/>
                    <a:pt x="79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ubicBezTo>
                    <a:pt x="77" y="63"/>
                    <a:pt x="77" y="63"/>
                    <a:pt x="77" y="60"/>
                  </a:cubicBezTo>
                  <a:cubicBezTo>
                    <a:pt x="77" y="60"/>
                    <a:pt x="77" y="60"/>
                    <a:pt x="72" y="56"/>
                  </a:cubicBezTo>
                  <a:cubicBezTo>
                    <a:pt x="72" y="56"/>
                    <a:pt x="72" y="56"/>
                    <a:pt x="67" y="54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3"/>
                    <a:pt x="66" y="53"/>
                    <a:pt x="63" y="51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2" y="51"/>
                    <a:pt x="62" y="51"/>
                    <a:pt x="57" y="51"/>
                  </a:cubicBezTo>
                  <a:cubicBezTo>
                    <a:pt x="57" y="51"/>
                    <a:pt x="57" y="51"/>
                    <a:pt x="56" y="51"/>
                  </a:cubicBezTo>
                  <a:cubicBezTo>
                    <a:pt x="56" y="51"/>
                    <a:pt x="56" y="51"/>
                    <a:pt x="54" y="51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3" y="50"/>
                    <a:pt x="53" y="50"/>
                    <a:pt x="52" y="47"/>
                  </a:cubicBezTo>
                  <a:cubicBezTo>
                    <a:pt x="52" y="47"/>
                    <a:pt x="52" y="47"/>
                    <a:pt x="47" y="49"/>
                  </a:cubicBezTo>
                  <a:cubicBezTo>
                    <a:pt x="47" y="49"/>
                    <a:pt x="47" y="49"/>
                    <a:pt x="46" y="50"/>
                  </a:cubicBezTo>
                  <a:cubicBezTo>
                    <a:pt x="46" y="50"/>
                    <a:pt x="46" y="50"/>
                    <a:pt x="46" y="51"/>
                  </a:cubicBezTo>
                  <a:cubicBezTo>
                    <a:pt x="46" y="51"/>
                    <a:pt x="46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3" y="51"/>
                    <a:pt x="43" y="51"/>
                    <a:pt x="42" y="50"/>
                  </a:cubicBezTo>
                  <a:cubicBezTo>
                    <a:pt x="42" y="50"/>
                    <a:pt x="42" y="50"/>
                    <a:pt x="39" y="49"/>
                  </a:cubicBezTo>
                  <a:cubicBezTo>
                    <a:pt x="39" y="49"/>
                    <a:pt x="39" y="49"/>
                    <a:pt x="36" y="49"/>
                  </a:cubicBezTo>
                  <a:cubicBezTo>
                    <a:pt x="36" y="49"/>
                    <a:pt x="36" y="49"/>
                    <a:pt x="36" y="50"/>
                  </a:cubicBezTo>
                  <a:cubicBezTo>
                    <a:pt x="36" y="50"/>
                    <a:pt x="36" y="50"/>
                    <a:pt x="34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1"/>
                    <a:pt x="33" y="51"/>
                    <a:pt x="33" y="53"/>
                  </a:cubicBezTo>
                  <a:cubicBezTo>
                    <a:pt x="33" y="53"/>
                    <a:pt x="33" y="53"/>
                    <a:pt x="32" y="54"/>
                  </a:cubicBezTo>
                  <a:cubicBezTo>
                    <a:pt x="32" y="54"/>
                    <a:pt x="32" y="54"/>
                    <a:pt x="30" y="54"/>
                  </a:cubicBezTo>
                  <a:cubicBezTo>
                    <a:pt x="30" y="54"/>
                    <a:pt x="30" y="54"/>
                    <a:pt x="29" y="54"/>
                  </a:cubicBezTo>
                  <a:cubicBezTo>
                    <a:pt x="29" y="54"/>
                    <a:pt x="29" y="54"/>
                    <a:pt x="27" y="56"/>
                  </a:cubicBezTo>
                  <a:cubicBezTo>
                    <a:pt x="27" y="56"/>
                    <a:pt x="27" y="56"/>
                    <a:pt x="24" y="57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3" y="57"/>
                    <a:pt x="23" y="57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24" y="59"/>
                    <a:pt x="24" y="59"/>
                    <a:pt x="23" y="60"/>
                  </a:cubicBezTo>
                  <a:cubicBezTo>
                    <a:pt x="23" y="60"/>
                    <a:pt x="23" y="60"/>
                    <a:pt x="20" y="63"/>
                  </a:cubicBezTo>
                  <a:cubicBezTo>
                    <a:pt x="20" y="63"/>
                    <a:pt x="20" y="63"/>
                    <a:pt x="16" y="63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7" y="64"/>
                    <a:pt x="19" y="66"/>
                  </a:cubicBezTo>
                  <a:cubicBezTo>
                    <a:pt x="19" y="66"/>
                    <a:pt x="19" y="66"/>
                    <a:pt x="20" y="70"/>
                  </a:cubicBezTo>
                  <a:cubicBezTo>
                    <a:pt x="20" y="70"/>
                    <a:pt x="20" y="70"/>
                    <a:pt x="20" y="71"/>
                  </a:cubicBezTo>
                  <a:cubicBezTo>
                    <a:pt x="20" y="71"/>
                    <a:pt x="20" y="71"/>
                    <a:pt x="19" y="73"/>
                  </a:cubicBezTo>
                  <a:cubicBezTo>
                    <a:pt x="19" y="73"/>
                    <a:pt x="19" y="73"/>
                    <a:pt x="16" y="73"/>
                  </a:cubicBezTo>
                  <a:cubicBezTo>
                    <a:pt x="16" y="73"/>
                    <a:pt x="16" y="73"/>
                    <a:pt x="11" y="69"/>
                  </a:cubicBezTo>
                  <a:cubicBezTo>
                    <a:pt x="11" y="69"/>
                    <a:pt x="11" y="69"/>
                    <a:pt x="9" y="67"/>
                  </a:cubicBezTo>
                  <a:cubicBezTo>
                    <a:pt x="9" y="67"/>
                    <a:pt x="9" y="67"/>
                    <a:pt x="7" y="66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6" y="66"/>
                    <a:pt x="6" y="66"/>
                    <a:pt x="4" y="66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4" y="67"/>
                    <a:pt x="4" y="67"/>
                    <a:pt x="4" y="69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0"/>
                    <a:pt x="4" y="70"/>
                    <a:pt x="4" y="71"/>
                  </a:cubicBezTo>
                  <a:cubicBezTo>
                    <a:pt x="4" y="71"/>
                    <a:pt x="4" y="71"/>
                    <a:pt x="1" y="74"/>
                  </a:cubicBezTo>
                  <a:cubicBezTo>
                    <a:pt x="1" y="74"/>
                    <a:pt x="1" y="74"/>
                    <a:pt x="0" y="77"/>
                  </a:cubicBezTo>
                  <a:cubicBezTo>
                    <a:pt x="0" y="77"/>
                    <a:pt x="0" y="77"/>
                    <a:pt x="1" y="80"/>
                  </a:cubicBezTo>
                  <a:cubicBezTo>
                    <a:pt x="1" y="80"/>
                    <a:pt x="1" y="80"/>
                    <a:pt x="2" y="81"/>
                  </a:cubicBezTo>
                  <a:cubicBezTo>
                    <a:pt x="2" y="81"/>
                    <a:pt x="2" y="81"/>
                    <a:pt x="3" y="82"/>
                  </a:cubicBezTo>
                  <a:cubicBezTo>
                    <a:pt x="3" y="82"/>
                    <a:pt x="3" y="82"/>
                    <a:pt x="4" y="83"/>
                  </a:cubicBezTo>
                  <a:cubicBezTo>
                    <a:pt x="4" y="83"/>
                    <a:pt x="4" y="83"/>
                    <a:pt x="3" y="84"/>
                  </a:cubicBezTo>
                  <a:cubicBezTo>
                    <a:pt x="3" y="84"/>
                    <a:pt x="3" y="84"/>
                    <a:pt x="1" y="86"/>
                  </a:cubicBezTo>
                  <a:cubicBezTo>
                    <a:pt x="1" y="86"/>
                    <a:pt x="1" y="86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1" y="92"/>
                  </a:cubicBezTo>
                  <a:cubicBezTo>
                    <a:pt x="1" y="92"/>
                    <a:pt x="1" y="92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4" y="93"/>
                    <a:pt x="6" y="94"/>
                  </a:cubicBezTo>
                  <a:cubicBezTo>
                    <a:pt x="6" y="94"/>
                    <a:pt x="6" y="94"/>
                    <a:pt x="9" y="97"/>
                  </a:cubicBezTo>
                  <a:cubicBezTo>
                    <a:pt x="9" y="97"/>
                    <a:pt x="9" y="97"/>
                    <a:pt x="7" y="97"/>
                  </a:cubicBezTo>
                  <a:cubicBezTo>
                    <a:pt x="7" y="97"/>
                    <a:pt x="7" y="97"/>
                    <a:pt x="9" y="100"/>
                  </a:cubicBezTo>
                  <a:cubicBezTo>
                    <a:pt x="9" y="100"/>
                    <a:pt x="9" y="100"/>
                    <a:pt x="10" y="102"/>
                  </a:cubicBezTo>
                  <a:cubicBezTo>
                    <a:pt x="10" y="102"/>
                    <a:pt x="10" y="102"/>
                    <a:pt x="11" y="102"/>
                  </a:cubicBezTo>
                  <a:cubicBezTo>
                    <a:pt x="11" y="102"/>
                    <a:pt x="11" y="102"/>
                    <a:pt x="13" y="100"/>
                  </a:cubicBezTo>
                  <a:cubicBezTo>
                    <a:pt x="13" y="100"/>
                    <a:pt x="13" y="100"/>
                    <a:pt x="14" y="100"/>
                  </a:cubicBezTo>
                  <a:cubicBezTo>
                    <a:pt x="14" y="100"/>
                    <a:pt x="14" y="100"/>
                    <a:pt x="17" y="102"/>
                  </a:cubicBezTo>
                  <a:cubicBezTo>
                    <a:pt x="17" y="102"/>
                    <a:pt x="17" y="102"/>
                    <a:pt x="22" y="103"/>
                  </a:cubicBezTo>
                  <a:cubicBezTo>
                    <a:pt x="22" y="103"/>
                    <a:pt x="22" y="103"/>
                    <a:pt x="23" y="106"/>
                  </a:cubicBezTo>
                  <a:cubicBezTo>
                    <a:pt x="23" y="106"/>
                    <a:pt x="23" y="106"/>
                    <a:pt x="27" y="110"/>
                  </a:cubicBezTo>
                  <a:cubicBezTo>
                    <a:pt x="27" y="110"/>
                    <a:pt x="27" y="110"/>
                    <a:pt x="29" y="112"/>
                  </a:cubicBezTo>
                  <a:cubicBezTo>
                    <a:pt x="29" y="112"/>
                    <a:pt x="29" y="112"/>
                    <a:pt x="30" y="114"/>
                  </a:cubicBezTo>
                  <a:cubicBezTo>
                    <a:pt x="30" y="114"/>
                    <a:pt x="30" y="114"/>
                    <a:pt x="29" y="114"/>
                  </a:cubicBezTo>
                  <a:cubicBezTo>
                    <a:pt x="29" y="114"/>
                    <a:pt x="29" y="114"/>
                    <a:pt x="27" y="114"/>
                  </a:cubicBezTo>
                  <a:cubicBezTo>
                    <a:pt x="27" y="114"/>
                    <a:pt x="27" y="114"/>
                    <a:pt x="26" y="114"/>
                  </a:cubicBezTo>
                  <a:cubicBezTo>
                    <a:pt x="26" y="114"/>
                    <a:pt x="26" y="114"/>
                    <a:pt x="27" y="115"/>
                  </a:cubicBezTo>
                  <a:cubicBezTo>
                    <a:pt x="27" y="115"/>
                    <a:pt x="27" y="115"/>
                    <a:pt x="26" y="116"/>
                  </a:cubicBezTo>
                  <a:cubicBezTo>
                    <a:pt x="26" y="116"/>
                    <a:pt x="26" y="116"/>
                    <a:pt x="30" y="117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2" y="119"/>
                    <a:pt x="34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3" y="143"/>
                    <a:pt x="53" y="143"/>
                    <a:pt x="53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7" y="176"/>
                    <a:pt x="87" y="176"/>
                    <a:pt x="87" y="176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1" y="129"/>
                    <a:pt x="151" y="129"/>
                    <a:pt x="151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9" y="157"/>
                    <a:pt x="179" y="157"/>
                    <a:pt x="179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5" y="157"/>
                    <a:pt x="185" y="157"/>
                    <a:pt x="185" y="157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5" y="166"/>
                    <a:pt x="225" y="166"/>
                    <a:pt x="225" y="166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72"/>
                    <a:pt x="228" y="172"/>
                    <a:pt x="228" y="172"/>
                  </a:cubicBezTo>
                  <a:cubicBezTo>
                    <a:pt x="229" y="176"/>
                    <a:pt x="229" y="176"/>
                    <a:pt x="229" y="17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7" y="180"/>
                    <a:pt x="237" y="180"/>
                    <a:pt x="237" y="180"/>
                  </a:cubicBezTo>
                  <a:cubicBezTo>
                    <a:pt x="239" y="189"/>
                    <a:pt x="239" y="189"/>
                    <a:pt x="239" y="189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54" y="189"/>
                    <a:pt x="254" y="189"/>
                    <a:pt x="254" y="189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6"/>
                    <a:pt x="267" y="186"/>
                    <a:pt x="267" y="186"/>
                  </a:cubicBezTo>
                  <a:cubicBezTo>
                    <a:pt x="270" y="185"/>
                    <a:pt x="270" y="185"/>
                    <a:pt x="270" y="185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7" y="179"/>
                    <a:pt x="277" y="179"/>
                    <a:pt x="277" y="179"/>
                  </a:cubicBezTo>
                  <a:cubicBezTo>
                    <a:pt x="278" y="178"/>
                    <a:pt x="278" y="178"/>
                    <a:pt x="278" y="178"/>
                  </a:cubicBezTo>
                  <a:cubicBezTo>
                    <a:pt x="280" y="178"/>
                    <a:pt x="280" y="178"/>
                    <a:pt x="280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2" y="176"/>
                    <a:pt x="282" y="176"/>
                    <a:pt x="282" y="176"/>
                  </a:cubicBezTo>
                  <a:cubicBezTo>
                    <a:pt x="285" y="175"/>
                    <a:pt x="285" y="175"/>
                    <a:pt x="285" y="175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91" y="168"/>
                    <a:pt x="291" y="168"/>
                    <a:pt x="291" y="168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95" y="168"/>
                    <a:pt x="295" y="168"/>
                    <a:pt x="295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301" y="169"/>
                    <a:pt x="301" y="169"/>
                    <a:pt x="301" y="169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10" y="172"/>
                    <a:pt x="310" y="172"/>
                    <a:pt x="310" y="172"/>
                  </a:cubicBezTo>
                  <a:cubicBezTo>
                    <a:pt x="311" y="172"/>
                    <a:pt x="311" y="172"/>
                    <a:pt x="311" y="172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4" y="163"/>
                    <a:pt x="314" y="163"/>
                    <a:pt x="314" y="163"/>
                  </a:cubicBezTo>
                  <a:cubicBezTo>
                    <a:pt x="315" y="162"/>
                    <a:pt x="315" y="162"/>
                    <a:pt x="315" y="162"/>
                  </a:cubicBezTo>
                  <a:cubicBezTo>
                    <a:pt x="325" y="166"/>
                    <a:pt x="325" y="166"/>
                    <a:pt x="325" y="166"/>
                  </a:cubicBezTo>
                  <a:cubicBezTo>
                    <a:pt x="331" y="168"/>
                    <a:pt x="331" y="168"/>
                    <a:pt x="331" y="16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34" y="168"/>
                    <a:pt x="334" y="168"/>
                    <a:pt x="334" y="168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5" y="166"/>
                    <a:pt x="335" y="166"/>
                    <a:pt x="335" y="166"/>
                  </a:cubicBezTo>
                  <a:cubicBezTo>
                    <a:pt x="338" y="166"/>
                    <a:pt x="338" y="166"/>
                    <a:pt x="338" y="166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8" y="166"/>
                    <a:pt x="348" y="166"/>
                    <a:pt x="348" y="166"/>
                  </a:cubicBezTo>
                  <a:cubicBezTo>
                    <a:pt x="350" y="166"/>
                    <a:pt x="350" y="166"/>
                    <a:pt x="350" y="166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63" y="166"/>
                    <a:pt x="363" y="166"/>
                    <a:pt x="363" y="166"/>
                  </a:cubicBezTo>
                  <a:cubicBezTo>
                    <a:pt x="368" y="168"/>
                    <a:pt x="368" y="168"/>
                    <a:pt x="368" y="168"/>
                  </a:cubicBezTo>
                  <a:cubicBezTo>
                    <a:pt x="373" y="169"/>
                    <a:pt x="373" y="169"/>
                    <a:pt x="373" y="169"/>
                  </a:cubicBezTo>
                  <a:cubicBezTo>
                    <a:pt x="374" y="170"/>
                    <a:pt x="374" y="170"/>
                    <a:pt x="374" y="170"/>
                  </a:cubicBezTo>
                  <a:cubicBezTo>
                    <a:pt x="376" y="172"/>
                    <a:pt x="376" y="172"/>
                    <a:pt x="376" y="172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8" y="172"/>
                    <a:pt x="378" y="172"/>
                    <a:pt x="378" y="172"/>
                  </a:cubicBezTo>
                  <a:cubicBezTo>
                    <a:pt x="383" y="173"/>
                    <a:pt x="383" y="173"/>
                    <a:pt x="383" y="173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6" y="173"/>
                    <a:pt x="386" y="173"/>
                    <a:pt x="386" y="173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69"/>
                    <a:pt x="383" y="169"/>
                    <a:pt x="383" y="169"/>
                  </a:cubicBezTo>
                  <a:cubicBezTo>
                    <a:pt x="384" y="168"/>
                    <a:pt x="384" y="168"/>
                    <a:pt x="384" y="168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87" y="163"/>
                    <a:pt x="387" y="163"/>
                    <a:pt x="387" y="163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6" y="159"/>
                    <a:pt x="386" y="159"/>
                    <a:pt x="386" y="159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83" y="153"/>
                    <a:pt x="383" y="153"/>
                    <a:pt x="383" y="153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78" y="146"/>
                    <a:pt x="378" y="146"/>
                    <a:pt x="378" y="146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7" y="140"/>
                    <a:pt x="377" y="140"/>
                    <a:pt x="377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1" y="140"/>
                    <a:pt x="371" y="140"/>
                    <a:pt x="371" y="140"/>
                  </a:cubicBezTo>
                  <a:cubicBezTo>
                    <a:pt x="371" y="139"/>
                    <a:pt x="371" y="139"/>
                    <a:pt x="371" y="139"/>
                  </a:cubicBezTo>
                  <a:cubicBezTo>
                    <a:pt x="373" y="137"/>
                    <a:pt x="373" y="137"/>
                    <a:pt x="373" y="137"/>
                  </a:cubicBezTo>
                  <a:cubicBezTo>
                    <a:pt x="374" y="137"/>
                    <a:pt x="374" y="137"/>
                    <a:pt x="374" y="137"/>
                  </a:cubicBezTo>
                  <a:cubicBezTo>
                    <a:pt x="380" y="136"/>
                    <a:pt x="380" y="136"/>
                    <a:pt x="380" y="136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9" y="135"/>
                    <a:pt x="389" y="135"/>
                    <a:pt x="389" y="135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3" y="136"/>
                    <a:pt x="393" y="136"/>
                    <a:pt x="393" y="136"/>
                  </a:cubicBezTo>
                  <a:cubicBezTo>
                    <a:pt x="396" y="136"/>
                    <a:pt x="396" y="136"/>
                    <a:pt x="396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6" y="132"/>
                    <a:pt x="396" y="132"/>
                    <a:pt x="396" y="132"/>
                  </a:cubicBezTo>
                  <a:cubicBezTo>
                    <a:pt x="394" y="130"/>
                    <a:pt x="394" y="130"/>
                    <a:pt x="394" y="130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3"/>
                    <a:pt x="393" y="123"/>
                    <a:pt x="393" y="123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4" y="114"/>
                    <a:pt x="394" y="114"/>
                    <a:pt x="394" y="114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400" y="110"/>
                    <a:pt x="400" y="110"/>
                    <a:pt x="400" y="110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0" y="112"/>
                    <a:pt x="410" y="112"/>
                    <a:pt x="410" y="112"/>
                  </a:cubicBezTo>
                  <a:cubicBezTo>
                    <a:pt x="413" y="112"/>
                    <a:pt x="413" y="112"/>
                    <a:pt x="413" y="112"/>
                  </a:cubicBezTo>
                  <a:cubicBezTo>
                    <a:pt x="414" y="113"/>
                    <a:pt x="414" y="113"/>
                    <a:pt x="414" y="113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21" y="109"/>
                    <a:pt x="421" y="109"/>
                    <a:pt x="421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17" y="100"/>
                    <a:pt x="417" y="100"/>
                    <a:pt x="417" y="100"/>
                  </a:cubicBezTo>
                  <a:cubicBezTo>
                    <a:pt x="416" y="97"/>
                    <a:pt x="416" y="97"/>
                    <a:pt x="416" y="97"/>
                  </a:cubicBezTo>
                  <a:cubicBezTo>
                    <a:pt x="416" y="94"/>
                    <a:pt x="416" y="94"/>
                    <a:pt x="416" y="94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21" y="92"/>
                    <a:pt x="421" y="92"/>
                    <a:pt x="421" y="92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4" y="86"/>
                    <a:pt x="424" y="86"/>
                    <a:pt x="424" y="86"/>
                  </a:cubicBezTo>
                  <a:cubicBezTo>
                    <a:pt x="423" y="84"/>
                    <a:pt x="423" y="84"/>
                    <a:pt x="423" y="84"/>
                  </a:cubicBezTo>
                  <a:cubicBezTo>
                    <a:pt x="424" y="83"/>
                    <a:pt x="424" y="83"/>
                    <a:pt x="424" y="83"/>
                  </a:cubicBezTo>
                  <a:lnTo>
                    <a:pt x="429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GB" sz="1632">
                <a:solidFill>
                  <a:prstClr val="black"/>
                </a:solidFill>
              </a:endParaRPr>
            </a:p>
          </p:txBody>
        </p:sp>
      </p:grpSp>
      <p:cxnSp>
        <p:nvCxnSpPr>
          <p:cNvPr id="345" name="Straight Connector 344"/>
          <p:cNvCxnSpPr/>
          <p:nvPr/>
        </p:nvCxnSpPr>
        <p:spPr>
          <a:xfrm>
            <a:off x="1997870" y="1955329"/>
            <a:ext cx="823004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990816" y="5228382"/>
            <a:ext cx="823004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5612813" y="5776997"/>
            <a:ext cx="743727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srgbClr val="414041">
                    <a:lumMod val="50000"/>
                  </a:srgbClr>
                </a:solidFill>
              </a:rPr>
              <a:t>Hong Kong</a:t>
            </a:r>
            <a:endParaRPr lang="en-SG" sz="816" b="1" dirty="0">
              <a:solidFill>
                <a:srgbClr val="414041">
                  <a:lumMod val="50000"/>
                </a:srgbClr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9069216" y="5776997"/>
            <a:ext cx="58864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srgbClr val="414041">
                    <a:lumMod val="50000"/>
                  </a:srgbClr>
                </a:solidFill>
              </a:rPr>
              <a:t>Vietnam</a:t>
            </a:r>
            <a:endParaRPr lang="en-SG" sz="816" b="1" dirty="0">
              <a:solidFill>
                <a:srgbClr val="414041">
                  <a:lumMod val="50000"/>
                </a:srgbClr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6546914" y="5776997"/>
            <a:ext cx="71826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16" b="1" dirty="0">
                <a:solidFill>
                  <a:prstClr val="black"/>
                </a:solidFill>
                <a:cs typeface="Arial" pitchFamily="34" charset="0"/>
              </a:rPr>
              <a:t>Indonesia</a:t>
            </a:r>
          </a:p>
        </p:txBody>
      </p:sp>
      <p:sp>
        <p:nvSpPr>
          <p:cNvPr id="350" name="Title 6"/>
          <p:cNvSpPr txBox="1">
            <a:spLocks/>
          </p:cNvSpPr>
          <p:nvPr/>
        </p:nvSpPr>
        <p:spPr>
          <a:xfrm>
            <a:off x="1587272" y="503935"/>
            <a:ext cx="8389723" cy="516150"/>
          </a:xfrm>
          <a:prstGeom prst="rect">
            <a:avLst/>
          </a:prstGeom>
        </p:spPr>
        <p:txBody>
          <a:bodyPr vert="horz" lIns="90273" tIns="45136" rIns="90273" bIns="45136" rtlCol="0" anchor="ctr">
            <a:normAutofit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539" dirty="0">
                <a:solidFill>
                  <a:srgbClr val="414041"/>
                </a:solidFill>
              </a:rPr>
              <a:t>Universum around the world – annual research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3630223" y="1329687"/>
            <a:ext cx="355079" cy="223273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rgbClr val="414041"/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547956" y="1642677"/>
            <a:ext cx="8002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Ireland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2089511" y="1642677"/>
            <a:ext cx="8002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Belgium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9987866" y="1664054"/>
            <a:ext cx="8002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Ukraine</a:t>
            </a:r>
          </a:p>
        </p:txBody>
      </p:sp>
      <p:pic>
        <p:nvPicPr>
          <p:cNvPr id="355" name="Picture 35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571" y="1236843"/>
            <a:ext cx="394925" cy="394925"/>
          </a:xfrm>
          <a:prstGeom prst="rect">
            <a:avLst/>
          </a:prstGeom>
        </p:spPr>
      </p:pic>
      <p:pic>
        <p:nvPicPr>
          <p:cNvPr id="356" name="Picture 35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098" y="1256206"/>
            <a:ext cx="405304" cy="405304"/>
          </a:xfrm>
          <a:prstGeom prst="rect">
            <a:avLst/>
          </a:prstGeom>
        </p:spPr>
      </p:pic>
      <p:pic>
        <p:nvPicPr>
          <p:cNvPr id="357" name="Picture 356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154" y="1264879"/>
            <a:ext cx="402990" cy="402990"/>
          </a:xfrm>
          <a:prstGeom prst="rect">
            <a:avLst/>
          </a:prstGeom>
        </p:spPr>
      </p:pic>
      <p:sp>
        <p:nvSpPr>
          <p:cNvPr id="358" name="Rectangle 357"/>
          <p:cNvSpPr/>
          <p:nvPr/>
        </p:nvSpPr>
        <p:spPr>
          <a:xfrm>
            <a:off x="1779955" y="6057851"/>
            <a:ext cx="819704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725" dirty="0">
                <a:solidFill>
                  <a:srgbClr val="414041"/>
                </a:solidFill>
              </a:rPr>
              <a:t>*</a:t>
            </a:r>
            <a:r>
              <a:rPr lang="en-GB" sz="725" i="1" dirty="0">
                <a:solidFill>
                  <a:srgbClr val="414041"/>
                </a:solidFill>
              </a:rPr>
              <a:t>Note, we are also conducting a regional survey in the Middle East, including Saudi Arabia, Kuwait, Qatar, Lebanon, and Egypt, which can be included. </a:t>
            </a:r>
          </a:p>
          <a:p>
            <a:r>
              <a:rPr lang="en-US" sz="725" i="1" dirty="0">
                <a:solidFill>
                  <a:srgbClr val="414041"/>
                </a:solidFill>
              </a:rPr>
              <a:t>If you are interested in other markets not mentioned here, Universum can conduct tailored surveys in those markets upon request.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2527672" y="1646363"/>
            <a:ext cx="622937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6" b="1" dirty="0">
                <a:solidFill>
                  <a:prstClr val="black"/>
                </a:solidFill>
                <a:cs typeface="Arial" pitchFamily="34" charset="0"/>
              </a:rPr>
              <a:t>Czech Republic</a:t>
            </a:r>
          </a:p>
        </p:txBody>
      </p:sp>
      <p:pic>
        <p:nvPicPr>
          <p:cNvPr id="360" name="Picture 359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631" y="1259103"/>
            <a:ext cx="361378" cy="361378"/>
          </a:xfrm>
          <a:prstGeom prst="rect">
            <a:avLst/>
          </a:prstGeom>
        </p:spPr>
      </p:pic>
      <p:cxnSp>
        <p:nvCxnSpPr>
          <p:cNvPr id="361" name="Straight Connector 360"/>
          <p:cNvCxnSpPr/>
          <p:nvPr/>
        </p:nvCxnSpPr>
        <p:spPr>
          <a:xfrm>
            <a:off x="3138029" y="2392112"/>
            <a:ext cx="21685" cy="242353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Employer Reputation &amp;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30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p 20"/>
          <p:cNvGrpSpPr/>
          <p:nvPr/>
        </p:nvGrpSpPr>
        <p:grpSpPr>
          <a:xfrm>
            <a:off x="9733202" y="1093234"/>
            <a:ext cx="557660" cy="472483"/>
            <a:chOff x="1873997" y="1681719"/>
            <a:chExt cx="1268234" cy="1074525"/>
          </a:xfrm>
        </p:grpSpPr>
        <p:sp>
          <p:nvSpPr>
            <p:cNvPr id="35" name="Freeform 67"/>
            <p:cNvSpPr>
              <a:spLocks/>
            </p:cNvSpPr>
            <p:nvPr/>
          </p:nvSpPr>
          <p:spPr bwMode="auto">
            <a:xfrm>
              <a:off x="1873997" y="1681719"/>
              <a:ext cx="1268234" cy="1074525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en-US" sz="1632">
                <a:solidFill>
                  <a:schemeClr val="accent2"/>
                </a:solidFill>
              </a:endParaRPr>
            </a:p>
          </p:txBody>
        </p:sp>
        <p:grpSp>
          <p:nvGrpSpPr>
            <p:cNvPr id="36" name="Group 206"/>
            <p:cNvGrpSpPr/>
            <p:nvPr/>
          </p:nvGrpSpPr>
          <p:grpSpPr>
            <a:xfrm>
              <a:off x="2109507" y="1897288"/>
              <a:ext cx="593250" cy="482733"/>
              <a:chOff x="4291699" y="2425110"/>
              <a:chExt cx="1925058" cy="1566436"/>
            </a:xfrm>
            <a:solidFill>
              <a:schemeClr val="bg1"/>
            </a:solidFill>
          </p:grpSpPr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5077736" y="2978832"/>
                <a:ext cx="1139021" cy="1012714"/>
              </a:xfrm>
              <a:custGeom>
                <a:avLst/>
                <a:gdLst>
                  <a:gd name="T0" fmla="*/ 69 w 142"/>
                  <a:gd name="T1" fmla="*/ 105 h 126"/>
                  <a:gd name="T2" fmla="*/ 70 w 142"/>
                  <a:gd name="T3" fmla="*/ 106 h 126"/>
                  <a:gd name="T4" fmla="*/ 88 w 142"/>
                  <a:gd name="T5" fmla="*/ 117 h 126"/>
                  <a:gd name="T6" fmla="*/ 109 w 142"/>
                  <a:gd name="T7" fmla="*/ 124 h 126"/>
                  <a:gd name="T8" fmla="*/ 114 w 142"/>
                  <a:gd name="T9" fmla="*/ 125 h 126"/>
                  <a:gd name="T10" fmla="*/ 118 w 142"/>
                  <a:gd name="T11" fmla="*/ 125 h 126"/>
                  <a:gd name="T12" fmla="*/ 120 w 142"/>
                  <a:gd name="T13" fmla="*/ 126 h 126"/>
                  <a:gd name="T14" fmla="*/ 120 w 142"/>
                  <a:gd name="T15" fmla="*/ 126 h 126"/>
                  <a:gd name="T16" fmla="*/ 120 w 142"/>
                  <a:gd name="T17" fmla="*/ 125 h 126"/>
                  <a:gd name="T18" fmla="*/ 121 w 142"/>
                  <a:gd name="T19" fmla="*/ 125 h 126"/>
                  <a:gd name="T20" fmla="*/ 121 w 142"/>
                  <a:gd name="T21" fmla="*/ 125 h 126"/>
                  <a:gd name="T22" fmla="*/ 121 w 142"/>
                  <a:gd name="T23" fmla="*/ 124 h 126"/>
                  <a:gd name="T24" fmla="*/ 119 w 142"/>
                  <a:gd name="T25" fmla="*/ 122 h 126"/>
                  <a:gd name="T26" fmla="*/ 115 w 142"/>
                  <a:gd name="T27" fmla="*/ 118 h 126"/>
                  <a:gd name="T28" fmla="*/ 111 w 142"/>
                  <a:gd name="T29" fmla="*/ 112 h 126"/>
                  <a:gd name="T30" fmla="*/ 108 w 142"/>
                  <a:gd name="T31" fmla="*/ 105 h 126"/>
                  <a:gd name="T32" fmla="*/ 105 w 142"/>
                  <a:gd name="T33" fmla="*/ 95 h 126"/>
                  <a:gd name="T34" fmla="*/ 105 w 142"/>
                  <a:gd name="T35" fmla="*/ 93 h 126"/>
                  <a:gd name="T36" fmla="*/ 106 w 142"/>
                  <a:gd name="T37" fmla="*/ 92 h 126"/>
                  <a:gd name="T38" fmla="*/ 133 w 142"/>
                  <a:gd name="T39" fmla="*/ 70 h 126"/>
                  <a:gd name="T40" fmla="*/ 142 w 142"/>
                  <a:gd name="T41" fmla="*/ 40 h 126"/>
                  <a:gd name="T42" fmla="*/ 136 w 142"/>
                  <a:gd name="T43" fmla="*/ 17 h 126"/>
                  <a:gd name="T44" fmla="*/ 123 w 142"/>
                  <a:gd name="T45" fmla="*/ 0 h 126"/>
                  <a:gd name="T46" fmla="*/ 123 w 142"/>
                  <a:gd name="T47" fmla="*/ 4 h 126"/>
                  <a:gd name="T48" fmla="*/ 114 w 142"/>
                  <a:gd name="T49" fmla="*/ 40 h 126"/>
                  <a:gd name="T50" fmla="*/ 89 w 142"/>
                  <a:gd name="T51" fmla="*/ 69 h 126"/>
                  <a:gd name="T52" fmla="*/ 53 w 142"/>
                  <a:gd name="T53" fmla="*/ 88 h 126"/>
                  <a:gd name="T54" fmla="*/ 8 w 142"/>
                  <a:gd name="T55" fmla="*/ 95 h 126"/>
                  <a:gd name="T56" fmla="*/ 0 w 142"/>
                  <a:gd name="T57" fmla="*/ 94 h 126"/>
                  <a:gd name="T58" fmla="*/ 20 w 142"/>
                  <a:gd name="T59" fmla="*/ 102 h 126"/>
                  <a:gd name="T60" fmla="*/ 51 w 142"/>
                  <a:gd name="T61" fmla="*/ 106 h 126"/>
                  <a:gd name="T62" fmla="*/ 60 w 142"/>
                  <a:gd name="T63" fmla="*/ 106 h 126"/>
                  <a:gd name="T64" fmla="*/ 68 w 142"/>
                  <a:gd name="T65" fmla="*/ 105 h 126"/>
                  <a:gd name="T66" fmla="*/ 69 w 142"/>
                  <a:gd name="T67" fmla="*/ 10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26">
                    <a:moveTo>
                      <a:pt x="69" y="105"/>
                    </a:moveTo>
                    <a:cubicBezTo>
                      <a:pt x="70" y="106"/>
                      <a:pt x="70" y="106"/>
                      <a:pt x="70" y="106"/>
                    </a:cubicBezTo>
                    <a:cubicBezTo>
                      <a:pt x="76" y="110"/>
                      <a:pt x="82" y="114"/>
                      <a:pt x="88" y="117"/>
                    </a:cubicBezTo>
                    <a:cubicBezTo>
                      <a:pt x="95" y="120"/>
                      <a:pt x="102" y="122"/>
                      <a:pt x="109" y="124"/>
                    </a:cubicBezTo>
                    <a:cubicBezTo>
                      <a:pt x="111" y="124"/>
                      <a:pt x="113" y="124"/>
                      <a:pt x="114" y="125"/>
                    </a:cubicBezTo>
                    <a:cubicBezTo>
                      <a:pt x="115" y="125"/>
                      <a:pt x="116" y="125"/>
                      <a:pt x="118" y="125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0" y="126"/>
                      <a:pt x="120" y="126"/>
                      <a:pt x="120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24"/>
                      <a:pt x="121" y="124"/>
                      <a:pt x="121" y="124"/>
                    </a:cubicBezTo>
                    <a:cubicBezTo>
                      <a:pt x="120" y="124"/>
                      <a:pt x="120" y="123"/>
                      <a:pt x="119" y="122"/>
                    </a:cubicBezTo>
                    <a:cubicBezTo>
                      <a:pt x="117" y="121"/>
                      <a:pt x="116" y="119"/>
                      <a:pt x="115" y="118"/>
                    </a:cubicBezTo>
                    <a:cubicBezTo>
                      <a:pt x="113" y="116"/>
                      <a:pt x="112" y="114"/>
                      <a:pt x="111" y="112"/>
                    </a:cubicBezTo>
                    <a:cubicBezTo>
                      <a:pt x="110" y="110"/>
                      <a:pt x="109" y="108"/>
                      <a:pt x="108" y="105"/>
                    </a:cubicBezTo>
                    <a:cubicBezTo>
                      <a:pt x="107" y="102"/>
                      <a:pt x="106" y="99"/>
                      <a:pt x="105" y="95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17" y="86"/>
                      <a:pt x="126" y="79"/>
                      <a:pt x="133" y="70"/>
                    </a:cubicBezTo>
                    <a:cubicBezTo>
                      <a:pt x="139" y="61"/>
                      <a:pt x="142" y="51"/>
                      <a:pt x="142" y="40"/>
                    </a:cubicBezTo>
                    <a:cubicBezTo>
                      <a:pt x="142" y="32"/>
                      <a:pt x="140" y="24"/>
                      <a:pt x="136" y="17"/>
                    </a:cubicBezTo>
                    <a:cubicBezTo>
                      <a:pt x="132" y="11"/>
                      <a:pt x="128" y="5"/>
                      <a:pt x="123" y="0"/>
                    </a:cubicBezTo>
                    <a:cubicBezTo>
                      <a:pt x="123" y="2"/>
                      <a:pt x="123" y="3"/>
                      <a:pt x="123" y="4"/>
                    </a:cubicBezTo>
                    <a:cubicBezTo>
                      <a:pt x="123" y="17"/>
                      <a:pt x="120" y="29"/>
                      <a:pt x="114" y="40"/>
                    </a:cubicBezTo>
                    <a:cubicBezTo>
                      <a:pt x="108" y="51"/>
                      <a:pt x="100" y="61"/>
                      <a:pt x="89" y="69"/>
                    </a:cubicBezTo>
                    <a:cubicBezTo>
                      <a:pt x="79" y="77"/>
                      <a:pt x="67" y="83"/>
                      <a:pt x="53" y="88"/>
                    </a:cubicBezTo>
                    <a:cubicBezTo>
                      <a:pt x="39" y="92"/>
                      <a:pt x="24" y="95"/>
                      <a:pt x="8" y="95"/>
                    </a:cubicBezTo>
                    <a:cubicBezTo>
                      <a:pt x="5" y="95"/>
                      <a:pt x="2" y="95"/>
                      <a:pt x="0" y="94"/>
                    </a:cubicBezTo>
                    <a:cubicBezTo>
                      <a:pt x="6" y="97"/>
                      <a:pt x="13" y="100"/>
                      <a:pt x="20" y="102"/>
                    </a:cubicBezTo>
                    <a:cubicBezTo>
                      <a:pt x="30" y="105"/>
                      <a:pt x="40" y="106"/>
                      <a:pt x="51" y="106"/>
                    </a:cubicBezTo>
                    <a:cubicBezTo>
                      <a:pt x="54" y="106"/>
                      <a:pt x="56" y="106"/>
                      <a:pt x="60" y="106"/>
                    </a:cubicBezTo>
                    <a:cubicBezTo>
                      <a:pt x="63" y="106"/>
                      <a:pt x="65" y="105"/>
                      <a:pt x="68" y="105"/>
                    </a:cubicBezTo>
                    <a:lnTo>
                      <a:pt x="69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632"/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4291699" y="2425110"/>
                <a:ext cx="1684848" cy="1414190"/>
              </a:xfrm>
              <a:custGeom>
                <a:avLst/>
                <a:gdLst>
                  <a:gd name="T0" fmla="*/ 202 w 210"/>
                  <a:gd name="T1" fmla="*/ 47 h 176"/>
                  <a:gd name="T2" fmla="*/ 180 w 210"/>
                  <a:gd name="T3" fmla="*/ 23 h 176"/>
                  <a:gd name="T4" fmla="*/ 146 w 210"/>
                  <a:gd name="T5" fmla="*/ 6 h 176"/>
                  <a:gd name="T6" fmla="*/ 105 w 210"/>
                  <a:gd name="T7" fmla="*/ 0 h 176"/>
                  <a:gd name="T8" fmla="*/ 64 w 210"/>
                  <a:gd name="T9" fmla="*/ 6 h 176"/>
                  <a:gd name="T10" fmla="*/ 31 w 210"/>
                  <a:gd name="T11" fmla="*/ 23 h 176"/>
                  <a:gd name="T12" fmla="*/ 8 w 210"/>
                  <a:gd name="T13" fmla="*/ 47 h 176"/>
                  <a:gd name="T14" fmla="*/ 0 w 210"/>
                  <a:gd name="T15" fmla="*/ 77 h 176"/>
                  <a:gd name="T16" fmla="*/ 11 w 210"/>
                  <a:gd name="T17" fmla="*/ 112 h 176"/>
                  <a:gd name="T18" fmla="*/ 42 w 210"/>
                  <a:gd name="T19" fmla="*/ 139 h 176"/>
                  <a:gd name="T20" fmla="*/ 39 w 210"/>
                  <a:gd name="T21" fmla="*/ 149 h 176"/>
                  <a:gd name="T22" fmla="*/ 36 w 210"/>
                  <a:gd name="T23" fmla="*/ 157 h 176"/>
                  <a:gd name="T24" fmla="*/ 32 w 210"/>
                  <a:gd name="T25" fmla="*/ 162 h 176"/>
                  <a:gd name="T26" fmla="*/ 27 w 210"/>
                  <a:gd name="T27" fmla="*/ 167 h 176"/>
                  <a:gd name="T28" fmla="*/ 24 w 210"/>
                  <a:gd name="T29" fmla="*/ 170 h 176"/>
                  <a:gd name="T30" fmla="*/ 24 w 210"/>
                  <a:gd name="T31" fmla="*/ 172 h 176"/>
                  <a:gd name="T32" fmla="*/ 24 w 210"/>
                  <a:gd name="T33" fmla="*/ 173 h 176"/>
                  <a:gd name="T34" fmla="*/ 26 w 210"/>
                  <a:gd name="T35" fmla="*/ 175 h 176"/>
                  <a:gd name="T36" fmla="*/ 29 w 210"/>
                  <a:gd name="T37" fmla="*/ 176 h 176"/>
                  <a:gd name="T38" fmla="*/ 35 w 210"/>
                  <a:gd name="T39" fmla="*/ 175 h 176"/>
                  <a:gd name="T40" fmla="*/ 40 w 210"/>
                  <a:gd name="T41" fmla="*/ 174 h 176"/>
                  <a:gd name="T42" fmla="*/ 86 w 210"/>
                  <a:gd name="T43" fmla="*/ 153 h 176"/>
                  <a:gd name="T44" fmla="*/ 95 w 210"/>
                  <a:gd name="T45" fmla="*/ 154 h 176"/>
                  <a:gd name="T46" fmla="*/ 105 w 210"/>
                  <a:gd name="T47" fmla="*/ 154 h 176"/>
                  <a:gd name="T48" fmla="*/ 146 w 210"/>
                  <a:gd name="T49" fmla="*/ 148 h 176"/>
                  <a:gd name="T50" fmla="*/ 180 w 210"/>
                  <a:gd name="T51" fmla="*/ 132 h 176"/>
                  <a:gd name="T52" fmla="*/ 202 w 210"/>
                  <a:gd name="T53" fmla="*/ 107 h 176"/>
                  <a:gd name="T54" fmla="*/ 210 w 210"/>
                  <a:gd name="T55" fmla="*/ 77 h 176"/>
                  <a:gd name="T56" fmla="*/ 202 w 210"/>
                  <a:gd name="T57" fmla="*/ 47 h 176"/>
                  <a:gd name="T58" fmla="*/ 114 w 210"/>
                  <a:gd name="T59" fmla="*/ 127 h 176"/>
                  <a:gd name="T60" fmla="*/ 112 w 210"/>
                  <a:gd name="T61" fmla="*/ 130 h 176"/>
                  <a:gd name="T62" fmla="*/ 93 w 210"/>
                  <a:gd name="T63" fmla="*/ 130 h 176"/>
                  <a:gd name="T64" fmla="*/ 90 w 210"/>
                  <a:gd name="T65" fmla="*/ 127 h 176"/>
                  <a:gd name="T66" fmla="*/ 91 w 210"/>
                  <a:gd name="T67" fmla="*/ 108 h 176"/>
                  <a:gd name="T68" fmla="*/ 93 w 210"/>
                  <a:gd name="T69" fmla="*/ 106 h 176"/>
                  <a:gd name="T70" fmla="*/ 112 w 210"/>
                  <a:gd name="T71" fmla="*/ 106 h 176"/>
                  <a:gd name="T72" fmla="*/ 115 w 210"/>
                  <a:gd name="T73" fmla="*/ 109 h 176"/>
                  <a:gd name="T74" fmla="*/ 114 w 210"/>
                  <a:gd name="T75" fmla="*/ 127 h 176"/>
                  <a:gd name="T76" fmla="*/ 117 w 210"/>
                  <a:gd name="T77" fmla="*/ 31 h 176"/>
                  <a:gd name="T78" fmla="*/ 110 w 210"/>
                  <a:gd name="T79" fmla="*/ 92 h 176"/>
                  <a:gd name="T80" fmla="*/ 106 w 210"/>
                  <a:gd name="T81" fmla="*/ 94 h 176"/>
                  <a:gd name="T82" fmla="*/ 99 w 210"/>
                  <a:gd name="T83" fmla="*/ 94 h 176"/>
                  <a:gd name="T84" fmla="*/ 96 w 210"/>
                  <a:gd name="T85" fmla="*/ 91 h 176"/>
                  <a:gd name="T86" fmla="*/ 91 w 210"/>
                  <a:gd name="T87" fmla="*/ 31 h 176"/>
                  <a:gd name="T88" fmla="*/ 91 w 210"/>
                  <a:gd name="T89" fmla="*/ 26 h 176"/>
                  <a:gd name="T90" fmla="*/ 94 w 210"/>
                  <a:gd name="T91" fmla="*/ 25 h 176"/>
                  <a:gd name="T92" fmla="*/ 115 w 210"/>
                  <a:gd name="T93" fmla="*/ 25 h 176"/>
                  <a:gd name="T94" fmla="*/ 118 w 210"/>
                  <a:gd name="T95" fmla="*/ 27 h 176"/>
                  <a:gd name="T96" fmla="*/ 117 w 210"/>
                  <a:gd name="T97" fmla="*/ 3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0" h="176">
                    <a:moveTo>
                      <a:pt x="202" y="47"/>
                    </a:moveTo>
                    <a:cubicBezTo>
                      <a:pt x="197" y="38"/>
                      <a:pt x="189" y="30"/>
                      <a:pt x="180" y="23"/>
                    </a:cubicBezTo>
                    <a:cubicBezTo>
                      <a:pt x="170" y="16"/>
                      <a:pt x="159" y="10"/>
                      <a:pt x="146" y="6"/>
                    </a:cubicBezTo>
                    <a:cubicBezTo>
                      <a:pt x="133" y="2"/>
                      <a:pt x="120" y="0"/>
                      <a:pt x="105" y="0"/>
                    </a:cubicBezTo>
                    <a:cubicBezTo>
                      <a:pt x="91" y="0"/>
                      <a:pt x="77" y="2"/>
                      <a:pt x="64" y="6"/>
                    </a:cubicBezTo>
                    <a:cubicBezTo>
                      <a:pt x="52" y="10"/>
                      <a:pt x="40" y="16"/>
                      <a:pt x="31" y="23"/>
                    </a:cubicBezTo>
                    <a:cubicBezTo>
                      <a:pt x="21" y="30"/>
                      <a:pt x="14" y="38"/>
                      <a:pt x="8" y="47"/>
                    </a:cubicBezTo>
                    <a:cubicBezTo>
                      <a:pt x="3" y="57"/>
                      <a:pt x="0" y="67"/>
                      <a:pt x="0" y="77"/>
                    </a:cubicBezTo>
                    <a:cubicBezTo>
                      <a:pt x="0" y="90"/>
                      <a:pt x="4" y="102"/>
                      <a:pt x="11" y="112"/>
                    </a:cubicBezTo>
                    <a:cubicBezTo>
                      <a:pt x="19" y="123"/>
                      <a:pt x="29" y="132"/>
                      <a:pt x="42" y="139"/>
                    </a:cubicBezTo>
                    <a:cubicBezTo>
                      <a:pt x="41" y="143"/>
                      <a:pt x="40" y="146"/>
                      <a:pt x="39" y="149"/>
                    </a:cubicBezTo>
                    <a:cubicBezTo>
                      <a:pt x="38" y="152"/>
                      <a:pt x="37" y="155"/>
                      <a:pt x="36" y="157"/>
                    </a:cubicBezTo>
                    <a:cubicBezTo>
                      <a:pt x="34" y="159"/>
                      <a:pt x="33" y="161"/>
                      <a:pt x="32" y="162"/>
                    </a:cubicBezTo>
                    <a:cubicBezTo>
                      <a:pt x="30" y="164"/>
                      <a:pt x="29" y="166"/>
                      <a:pt x="27" y="167"/>
                    </a:cubicBezTo>
                    <a:cubicBezTo>
                      <a:pt x="26" y="168"/>
                      <a:pt x="25" y="169"/>
                      <a:pt x="24" y="170"/>
                    </a:cubicBezTo>
                    <a:cubicBezTo>
                      <a:pt x="24" y="170"/>
                      <a:pt x="24" y="171"/>
                      <a:pt x="24" y="172"/>
                    </a:cubicBezTo>
                    <a:cubicBezTo>
                      <a:pt x="24" y="173"/>
                      <a:pt x="24" y="173"/>
                      <a:pt x="24" y="173"/>
                    </a:cubicBezTo>
                    <a:cubicBezTo>
                      <a:pt x="24" y="174"/>
                      <a:pt x="25" y="174"/>
                      <a:pt x="26" y="175"/>
                    </a:cubicBezTo>
                    <a:cubicBezTo>
                      <a:pt x="27" y="176"/>
                      <a:pt x="28" y="176"/>
                      <a:pt x="29" y="176"/>
                    </a:cubicBezTo>
                    <a:cubicBezTo>
                      <a:pt x="31" y="176"/>
                      <a:pt x="33" y="175"/>
                      <a:pt x="35" y="175"/>
                    </a:cubicBezTo>
                    <a:cubicBezTo>
                      <a:pt x="37" y="175"/>
                      <a:pt x="38" y="174"/>
                      <a:pt x="40" y="174"/>
                    </a:cubicBezTo>
                    <a:cubicBezTo>
                      <a:pt x="57" y="170"/>
                      <a:pt x="72" y="163"/>
                      <a:pt x="86" y="153"/>
                    </a:cubicBezTo>
                    <a:cubicBezTo>
                      <a:pt x="89" y="153"/>
                      <a:pt x="92" y="154"/>
                      <a:pt x="95" y="154"/>
                    </a:cubicBezTo>
                    <a:cubicBezTo>
                      <a:pt x="99" y="154"/>
                      <a:pt x="102" y="154"/>
                      <a:pt x="105" y="154"/>
                    </a:cubicBezTo>
                    <a:cubicBezTo>
                      <a:pt x="120" y="154"/>
                      <a:pt x="133" y="152"/>
                      <a:pt x="146" y="148"/>
                    </a:cubicBezTo>
                    <a:cubicBezTo>
                      <a:pt x="159" y="144"/>
                      <a:pt x="170" y="139"/>
                      <a:pt x="180" y="132"/>
                    </a:cubicBezTo>
                    <a:cubicBezTo>
                      <a:pt x="189" y="125"/>
                      <a:pt x="197" y="117"/>
                      <a:pt x="202" y="107"/>
                    </a:cubicBezTo>
                    <a:cubicBezTo>
                      <a:pt x="208" y="98"/>
                      <a:pt x="210" y="88"/>
                      <a:pt x="210" y="77"/>
                    </a:cubicBezTo>
                    <a:cubicBezTo>
                      <a:pt x="210" y="67"/>
                      <a:pt x="208" y="57"/>
                      <a:pt x="202" y="47"/>
                    </a:cubicBezTo>
                    <a:close/>
                    <a:moveTo>
                      <a:pt x="114" y="127"/>
                    </a:moveTo>
                    <a:cubicBezTo>
                      <a:pt x="114" y="129"/>
                      <a:pt x="113" y="130"/>
                      <a:pt x="112" y="130"/>
                    </a:cubicBezTo>
                    <a:cubicBezTo>
                      <a:pt x="93" y="130"/>
                      <a:pt x="93" y="130"/>
                      <a:pt x="93" y="130"/>
                    </a:cubicBezTo>
                    <a:cubicBezTo>
                      <a:pt x="91" y="130"/>
                      <a:pt x="90" y="128"/>
                      <a:pt x="90" y="127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2" y="106"/>
                      <a:pt x="93" y="106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4" y="106"/>
                      <a:pt x="115" y="107"/>
                      <a:pt x="115" y="109"/>
                    </a:cubicBezTo>
                    <a:lnTo>
                      <a:pt x="114" y="127"/>
                    </a:lnTo>
                    <a:close/>
                    <a:moveTo>
                      <a:pt x="117" y="31"/>
                    </a:moveTo>
                    <a:cubicBezTo>
                      <a:pt x="110" y="92"/>
                      <a:pt x="110" y="92"/>
                      <a:pt x="110" y="92"/>
                    </a:cubicBezTo>
                    <a:cubicBezTo>
                      <a:pt x="109" y="93"/>
                      <a:pt x="108" y="94"/>
                      <a:pt x="106" y="94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8" y="94"/>
                      <a:pt x="97" y="93"/>
                      <a:pt x="96" y="9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29"/>
                      <a:pt x="91" y="27"/>
                      <a:pt x="91" y="26"/>
                    </a:cubicBezTo>
                    <a:cubicBezTo>
                      <a:pt x="91" y="26"/>
                      <a:pt x="92" y="25"/>
                      <a:pt x="94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7" y="25"/>
                      <a:pt x="118" y="26"/>
                      <a:pt x="118" y="27"/>
                    </a:cubicBezTo>
                    <a:cubicBezTo>
                      <a:pt x="118" y="28"/>
                      <a:pt x="118" y="30"/>
                      <a:pt x="11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632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People &amp;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31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 45"/>
          <p:cNvGrpSpPr/>
          <p:nvPr/>
        </p:nvGrpSpPr>
        <p:grpSpPr>
          <a:xfrm>
            <a:off x="9731378" y="1092809"/>
            <a:ext cx="473642" cy="580607"/>
            <a:chOff x="3243003" y="1681719"/>
            <a:chExt cx="1615918" cy="1980844"/>
          </a:xfrm>
        </p:grpSpPr>
        <p:sp>
          <p:nvSpPr>
            <p:cNvPr id="18" name="Freeform 59"/>
            <p:cNvSpPr>
              <a:spLocks/>
            </p:cNvSpPr>
            <p:nvPr/>
          </p:nvSpPr>
          <p:spPr bwMode="auto">
            <a:xfrm rot="5400000">
              <a:off x="3060540" y="1864182"/>
              <a:ext cx="1980844" cy="1615918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grpSp>
          <p:nvGrpSpPr>
            <p:cNvPr id="19" name="Grupp 47"/>
            <p:cNvGrpSpPr/>
            <p:nvPr/>
          </p:nvGrpSpPr>
          <p:grpSpPr>
            <a:xfrm>
              <a:off x="3754289" y="2017235"/>
              <a:ext cx="707694" cy="954502"/>
              <a:chOff x="3270824" y="2406480"/>
              <a:chExt cx="855586" cy="1153970"/>
            </a:xfrm>
          </p:grpSpPr>
          <p:sp>
            <p:nvSpPr>
              <p:cNvPr id="20" name="Oval 64"/>
              <p:cNvSpPr>
                <a:spLocks noChangeArrowheads="1"/>
              </p:cNvSpPr>
              <p:nvPr/>
            </p:nvSpPr>
            <p:spPr bwMode="auto">
              <a:xfrm>
                <a:off x="3797715" y="2461805"/>
                <a:ext cx="169581" cy="1885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1" name="Oval 65"/>
              <p:cNvSpPr>
                <a:spLocks noChangeArrowheads="1"/>
              </p:cNvSpPr>
              <p:nvPr/>
            </p:nvSpPr>
            <p:spPr bwMode="auto">
              <a:xfrm>
                <a:off x="3459946" y="2406480"/>
                <a:ext cx="178655" cy="1994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2" name="Freeform 66"/>
              <p:cNvSpPr>
                <a:spLocks/>
              </p:cNvSpPr>
              <p:nvPr/>
            </p:nvSpPr>
            <p:spPr bwMode="auto">
              <a:xfrm>
                <a:off x="3270824" y="2417387"/>
                <a:ext cx="442451" cy="1143063"/>
              </a:xfrm>
              <a:custGeom>
                <a:avLst/>
                <a:gdLst>
                  <a:gd name="T0" fmla="*/ 63 w 89"/>
                  <a:gd name="T1" fmla="*/ 42 h 206"/>
                  <a:gd name="T2" fmla="*/ 60 w 89"/>
                  <a:gd name="T3" fmla="*/ 42 h 206"/>
                  <a:gd name="T4" fmla="*/ 63 w 89"/>
                  <a:gd name="T5" fmla="*/ 66 h 206"/>
                  <a:gd name="T6" fmla="*/ 56 w 89"/>
                  <a:gd name="T7" fmla="*/ 73 h 206"/>
                  <a:gd name="T8" fmla="*/ 49 w 89"/>
                  <a:gd name="T9" fmla="*/ 66 h 206"/>
                  <a:gd name="T10" fmla="*/ 52 w 89"/>
                  <a:gd name="T11" fmla="*/ 42 h 206"/>
                  <a:gd name="T12" fmla="*/ 49 w 89"/>
                  <a:gd name="T13" fmla="*/ 42 h 206"/>
                  <a:gd name="T14" fmla="*/ 18 w 89"/>
                  <a:gd name="T15" fmla="*/ 0 h 206"/>
                  <a:gd name="T16" fmla="*/ 0 w 89"/>
                  <a:gd name="T17" fmla="*/ 24 h 206"/>
                  <a:gd name="T18" fmla="*/ 16 w 89"/>
                  <a:gd name="T19" fmla="*/ 60 h 206"/>
                  <a:gd name="T20" fmla="*/ 26 w 89"/>
                  <a:gd name="T21" fmla="*/ 90 h 206"/>
                  <a:gd name="T22" fmla="*/ 26 w 89"/>
                  <a:gd name="T23" fmla="*/ 96 h 206"/>
                  <a:gd name="T24" fmla="*/ 26 w 89"/>
                  <a:gd name="T25" fmla="*/ 123 h 206"/>
                  <a:gd name="T26" fmla="*/ 26 w 89"/>
                  <a:gd name="T27" fmla="*/ 125 h 206"/>
                  <a:gd name="T28" fmla="*/ 26 w 89"/>
                  <a:gd name="T29" fmla="*/ 206 h 206"/>
                  <a:gd name="T30" fmla="*/ 44 w 89"/>
                  <a:gd name="T31" fmla="*/ 206 h 206"/>
                  <a:gd name="T32" fmla="*/ 56 w 89"/>
                  <a:gd name="T33" fmla="*/ 149 h 206"/>
                  <a:gd name="T34" fmla="*/ 69 w 89"/>
                  <a:gd name="T35" fmla="*/ 206 h 206"/>
                  <a:gd name="T36" fmla="*/ 89 w 89"/>
                  <a:gd name="T37" fmla="*/ 206 h 206"/>
                  <a:gd name="T38" fmla="*/ 89 w 89"/>
                  <a:gd name="T39" fmla="*/ 125 h 206"/>
                  <a:gd name="T40" fmla="*/ 89 w 89"/>
                  <a:gd name="T41" fmla="*/ 116 h 206"/>
                  <a:gd name="T42" fmla="*/ 89 w 89"/>
                  <a:gd name="T43" fmla="*/ 67 h 206"/>
                  <a:gd name="T44" fmla="*/ 83 w 89"/>
                  <a:gd name="T45" fmla="*/ 49 h 206"/>
                  <a:gd name="T46" fmla="*/ 63 w 89"/>
                  <a:gd name="T47" fmla="*/ 4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206">
                    <a:moveTo>
                      <a:pt x="63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22" y="42"/>
                      <a:pt x="18" y="21"/>
                      <a:pt x="18" y="0"/>
                    </a:cubicBezTo>
                    <a:cubicBezTo>
                      <a:pt x="12" y="0"/>
                      <a:pt x="0" y="0"/>
                      <a:pt x="0" y="24"/>
                    </a:cubicBezTo>
                    <a:cubicBezTo>
                      <a:pt x="0" y="33"/>
                      <a:pt x="4" y="48"/>
                      <a:pt x="16" y="60"/>
                    </a:cubicBezTo>
                    <a:cubicBezTo>
                      <a:pt x="25" y="69"/>
                      <a:pt x="25" y="83"/>
                      <a:pt x="26" y="90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6" y="206"/>
                      <a:pt x="26" y="206"/>
                      <a:pt x="26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69" y="206"/>
                      <a:pt x="69" y="206"/>
                      <a:pt x="69" y="206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59"/>
                      <a:pt x="88" y="54"/>
                      <a:pt x="83" y="49"/>
                    </a:cubicBezTo>
                    <a:cubicBezTo>
                      <a:pt x="78" y="44"/>
                      <a:pt x="71" y="42"/>
                      <a:pt x="63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3" name="Freeform 67"/>
              <p:cNvSpPr>
                <a:spLocks/>
              </p:cNvSpPr>
              <p:nvPr/>
            </p:nvSpPr>
            <p:spPr bwMode="auto">
              <a:xfrm>
                <a:off x="3748165" y="2506214"/>
                <a:ext cx="378245" cy="1054235"/>
              </a:xfrm>
              <a:custGeom>
                <a:avLst/>
                <a:gdLst>
                  <a:gd name="T0" fmla="*/ 63 w 76"/>
                  <a:gd name="T1" fmla="*/ 51 h 190"/>
                  <a:gd name="T2" fmla="*/ 76 w 76"/>
                  <a:gd name="T3" fmla="*/ 21 h 190"/>
                  <a:gd name="T4" fmla="*/ 63 w 76"/>
                  <a:gd name="T5" fmla="*/ 2 h 190"/>
                  <a:gd name="T6" fmla="*/ 33 w 76"/>
                  <a:gd name="T7" fmla="*/ 37 h 190"/>
                  <a:gd name="T8" fmla="*/ 22 w 76"/>
                  <a:gd name="T9" fmla="*/ 37 h 190"/>
                  <a:gd name="T10" fmla="*/ 6 w 76"/>
                  <a:gd name="T11" fmla="*/ 46 h 190"/>
                  <a:gd name="T12" fmla="*/ 3 w 76"/>
                  <a:gd name="T13" fmla="*/ 51 h 190"/>
                  <a:gd name="T14" fmla="*/ 2 w 76"/>
                  <a:gd name="T15" fmla="*/ 57 h 190"/>
                  <a:gd name="T16" fmla="*/ 2 w 76"/>
                  <a:gd name="T17" fmla="*/ 94 h 190"/>
                  <a:gd name="T18" fmla="*/ 0 w 76"/>
                  <a:gd name="T19" fmla="*/ 146 h 190"/>
                  <a:gd name="T20" fmla="*/ 17 w 76"/>
                  <a:gd name="T21" fmla="*/ 147 h 190"/>
                  <a:gd name="T22" fmla="*/ 21 w 76"/>
                  <a:gd name="T23" fmla="*/ 190 h 190"/>
                  <a:gd name="T24" fmla="*/ 39 w 76"/>
                  <a:gd name="T25" fmla="*/ 190 h 190"/>
                  <a:gd name="T26" fmla="*/ 46 w 76"/>
                  <a:gd name="T27" fmla="*/ 148 h 190"/>
                  <a:gd name="T28" fmla="*/ 58 w 76"/>
                  <a:gd name="T29" fmla="*/ 148 h 190"/>
                  <a:gd name="T30" fmla="*/ 56 w 76"/>
                  <a:gd name="T31" fmla="*/ 100 h 190"/>
                  <a:gd name="T32" fmla="*/ 63 w 76"/>
                  <a:gd name="T33" fmla="*/ 5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90">
                    <a:moveTo>
                      <a:pt x="63" y="51"/>
                    </a:moveTo>
                    <a:cubicBezTo>
                      <a:pt x="73" y="41"/>
                      <a:pt x="76" y="28"/>
                      <a:pt x="76" y="21"/>
                    </a:cubicBezTo>
                    <a:cubicBezTo>
                      <a:pt x="76" y="0"/>
                      <a:pt x="68" y="2"/>
                      <a:pt x="63" y="2"/>
                    </a:cubicBezTo>
                    <a:cubicBezTo>
                      <a:pt x="63" y="19"/>
                      <a:pt x="56" y="37"/>
                      <a:pt x="3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5" y="37"/>
                      <a:pt x="9" y="41"/>
                      <a:pt x="6" y="46"/>
                    </a:cubicBezTo>
                    <a:cubicBezTo>
                      <a:pt x="4" y="47"/>
                      <a:pt x="3" y="49"/>
                      <a:pt x="3" y="51"/>
                    </a:cubicBezTo>
                    <a:cubicBezTo>
                      <a:pt x="2" y="53"/>
                      <a:pt x="2" y="55"/>
                      <a:pt x="2" y="57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1" y="190"/>
                      <a:pt x="21" y="190"/>
                      <a:pt x="21" y="190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46" y="148"/>
                      <a:pt x="46" y="148"/>
                      <a:pt x="46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5" y="58"/>
                      <a:pt x="63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26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Remuneration &amp; advancement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32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 35"/>
          <p:cNvGrpSpPr/>
          <p:nvPr/>
        </p:nvGrpSpPr>
        <p:grpSpPr>
          <a:xfrm>
            <a:off x="9716855" y="1000778"/>
            <a:ext cx="488165" cy="599473"/>
            <a:chOff x="1873998" y="3546276"/>
            <a:chExt cx="1613044" cy="1980837"/>
          </a:xfrm>
        </p:grpSpPr>
        <p:sp>
          <p:nvSpPr>
            <p:cNvPr id="25" name="Freeform 60"/>
            <p:cNvSpPr>
              <a:spLocks/>
            </p:cNvSpPr>
            <p:nvPr/>
          </p:nvSpPr>
          <p:spPr bwMode="auto">
            <a:xfrm rot="16200000">
              <a:off x="1690101" y="3730173"/>
              <a:ext cx="1980837" cy="1613044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 w="76200" cmpd="sng">
                  <a:solidFill>
                    <a:schemeClr val="bg1"/>
                  </a:solidFill>
                </a:ln>
                <a:solidFill>
                  <a:schemeClr val="accent2"/>
                </a:solidFill>
              </a:endParaRPr>
            </a:p>
          </p:txBody>
        </p:sp>
        <p:grpSp>
          <p:nvGrpSpPr>
            <p:cNvPr id="26" name="Grupp 37"/>
            <p:cNvGrpSpPr/>
            <p:nvPr/>
          </p:nvGrpSpPr>
          <p:grpSpPr>
            <a:xfrm>
              <a:off x="2142879" y="4280411"/>
              <a:ext cx="909434" cy="810832"/>
              <a:chOff x="1412330" y="4262837"/>
              <a:chExt cx="995860" cy="887888"/>
            </a:xfrm>
          </p:grpSpPr>
          <p:sp>
            <p:nvSpPr>
              <p:cNvPr id="27" name="Freeform 68"/>
              <p:cNvSpPr>
                <a:spLocks/>
              </p:cNvSpPr>
              <p:nvPr/>
            </p:nvSpPr>
            <p:spPr bwMode="auto">
              <a:xfrm>
                <a:off x="1412330" y="4262837"/>
                <a:ext cx="952647" cy="887888"/>
              </a:xfrm>
              <a:custGeom>
                <a:avLst/>
                <a:gdLst>
                  <a:gd name="T0" fmla="*/ 1353 w 1353"/>
                  <a:gd name="T1" fmla="*/ 1212 h 1212"/>
                  <a:gd name="T2" fmla="*/ 0 w 1353"/>
                  <a:gd name="T3" fmla="*/ 1212 h 1212"/>
                  <a:gd name="T4" fmla="*/ 0 w 1353"/>
                  <a:gd name="T5" fmla="*/ 0 h 1212"/>
                  <a:gd name="T6" fmla="*/ 64 w 1353"/>
                  <a:gd name="T7" fmla="*/ 0 h 1212"/>
                  <a:gd name="T8" fmla="*/ 64 w 1353"/>
                  <a:gd name="T9" fmla="*/ 1155 h 1212"/>
                  <a:gd name="T10" fmla="*/ 1353 w 1353"/>
                  <a:gd name="T11" fmla="*/ 1155 h 1212"/>
                  <a:gd name="T12" fmla="*/ 1353 w 1353"/>
                  <a:gd name="T13" fmla="*/ 1212 h 1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3" h="1212">
                    <a:moveTo>
                      <a:pt x="1353" y="1212"/>
                    </a:moveTo>
                    <a:lnTo>
                      <a:pt x="0" y="1212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1155"/>
                    </a:lnTo>
                    <a:lnTo>
                      <a:pt x="1353" y="1155"/>
                    </a:lnTo>
                    <a:lnTo>
                      <a:pt x="1353" y="1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814"/>
              </a:p>
            </p:txBody>
          </p:sp>
          <p:sp>
            <p:nvSpPr>
              <p:cNvPr id="28" name="Freeform 69"/>
              <p:cNvSpPr>
                <a:spLocks/>
              </p:cNvSpPr>
              <p:nvPr/>
            </p:nvSpPr>
            <p:spPr bwMode="auto">
              <a:xfrm>
                <a:off x="1520320" y="4493875"/>
                <a:ext cx="887870" cy="506946"/>
              </a:xfrm>
              <a:custGeom>
                <a:avLst/>
                <a:gdLst>
                  <a:gd name="T0" fmla="*/ 93 w 1261"/>
                  <a:gd name="T1" fmla="*/ 692 h 692"/>
                  <a:gd name="T2" fmla="*/ 0 w 1261"/>
                  <a:gd name="T3" fmla="*/ 613 h 692"/>
                  <a:gd name="T4" fmla="*/ 321 w 1261"/>
                  <a:gd name="T5" fmla="*/ 243 h 692"/>
                  <a:gd name="T6" fmla="*/ 478 w 1261"/>
                  <a:gd name="T7" fmla="*/ 350 h 692"/>
                  <a:gd name="T8" fmla="*/ 670 w 1261"/>
                  <a:gd name="T9" fmla="*/ 72 h 692"/>
                  <a:gd name="T10" fmla="*/ 912 w 1261"/>
                  <a:gd name="T11" fmla="*/ 335 h 692"/>
                  <a:gd name="T12" fmla="*/ 1168 w 1261"/>
                  <a:gd name="T13" fmla="*/ 0 h 692"/>
                  <a:gd name="T14" fmla="*/ 1261 w 1261"/>
                  <a:gd name="T15" fmla="*/ 72 h 692"/>
                  <a:gd name="T16" fmla="*/ 912 w 1261"/>
                  <a:gd name="T17" fmla="*/ 521 h 692"/>
                  <a:gd name="T18" fmla="*/ 684 w 1261"/>
                  <a:gd name="T19" fmla="*/ 257 h 692"/>
                  <a:gd name="T20" fmla="*/ 506 w 1261"/>
                  <a:gd name="T21" fmla="*/ 514 h 692"/>
                  <a:gd name="T22" fmla="*/ 342 w 1261"/>
                  <a:gd name="T23" fmla="*/ 399 h 692"/>
                  <a:gd name="T24" fmla="*/ 93 w 1261"/>
                  <a:gd name="T25" fmla="*/ 69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1" h="692">
                    <a:moveTo>
                      <a:pt x="93" y="692"/>
                    </a:moveTo>
                    <a:lnTo>
                      <a:pt x="0" y="613"/>
                    </a:lnTo>
                    <a:lnTo>
                      <a:pt x="321" y="243"/>
                    </a:lnTo>
                    <a:lnTo>
                      <a:pt x="478" y="350"/>
                    </a:lnTo>
                    <a:lnTo>
                      <a:pt x="670" y="72"/>
                    </a:lnTo>
                    <a:lnTo>
                      <a:pt x="912" y="335"/>
                    </a:lnTo>
                    <a:lnTo>
                      <a:pt x="1168" y="0"/>
                    </a:lnTo>
                    <a:lnTo>
                      <a:pt x="1261" y="72"/>
                    </a:lnTo>
                    <a:lnTo>
                      <a:pt x="912" y="521"/>
                    </a:lnTo>
                    <a:lnTo>
                      <a:pt x="684" y="257"/>
                    </a:lnTo>
                    <a:lnTo>
                      <a:pt x="506" y="514"/>
                    </a:lnTo>
                    <a:lnTo>
                      <a:pt x="342" y="399"/>
                    </a:lnTo>
                    <a:lnTo>
                      <a:pt x="93" y="6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sz="1814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19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0273" tIns="45136" rIns="90273" bIns="45136" rtlCol="0" anchor="t">
            <a:normAutofit/>
          </a:bodyPr>
          <a:lstStyle/>
          <a:p>
            <a:r>
              <a:rPr lang="en-US" sz="2267" dirty="0"/>
              <a:t>Job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GB" smtClean="0"/>
              <a:t>33</a:t>
            </a:fld>
            <a:endParaRPr lang="en-GB" dirty="0"/>
          </a:p>
        </p:txBody>
      </p:sp>
      <p:sp>
        <p:nvSpPr>
          <p:cNvPr id="9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2610" y="179465"/>
            <a:ext cx="7084645" cy="280712"/>
          </a:xfrm>
        </p:spPr>
        <p:txBody>
          <a:bodyPr/>
          <a:lstStyle/>
          <a:p>
            <a:r>
              <a:rPr lang="en-US" dirty="0"/>
              <a:t>2014 </a:t>
            </a:r>
            <a:r>
              <a:rPr lang="en-US"/>
              <a:t>| </a:t>
            </a:r>
            <a:r>
              <a:rPr lang="en-US" smtClean="0"/>
              <a:t>Sweden </a:t>
            </a:r>
            <a:r>
              <a:rPr lang="en-US"/>
              <a:t>| </a:t>
            </a:r>
            <a:r>
              <a:rPr lang="en-US" smtClean="0"/>
              <a:t>Young Professionals</a:t>
            </a:r>
            <a:endParaRPr lang="en-US" dirty="0"/>
          </a:p>
        </p:txBody>
      </p:sp>
      <p:sp>
        <p:nvSpPr>
          <p:cNvPr id="156" name="Rektangel 23"/>
          <p:cNvSpPr/>
          <p:nvPr/>
        </p:nvSpPr>
        <p:spPr>
          <a:xfrm>
            <a:off x="1724823" y="6224851"/>
            <a:ext cx="4277155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75" indent="-79175">
              <a:buFont typeface="Arial" pitchFamily="34" charset="0"/>
              <a:buChar char="•"/>
            </a:pPr>
            <a:r>
              <a:rPr lang="en-US" sz="680" dirty="0">
                <a:latin typeface="Arial" panose="020B0604020202020204" pitchFamily="34" charset="0"/>
                <a:cs typeface="Arial" panose="020B0604020202020204" pitchFamily="34" charset="0"/>
              </a:rPr>
              <a:t>Which attributes do you perceive as the most attractive? Please select a maximum of three alternatives.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01139" y="1105003"/>
            <a:ext cx="9041095" cy="3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>
              <a:solidFill>
                <a:schemeClr val="tx1"/>
              </a:solidFill>
            </a:endParaRPr>
          </a:p>
        </p:txBody>
      </p:sp>
      <p:sp>
        <p:nvSpPr>
          <p:cNvPr id="33" name="textruta 64"/>
          <p:cNvSpPr txBox="1"/>
          <p:nvPr/>
        </p:nvSpPr>
        <p:spPr>
          <a:xfrm>
            <a:off x="1919090" y="1086660"/>
            <a:ext cx="19736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>
                <a:latin typeface="Arial" panose="020B0604020202020204" pitchFamily="34" charset="0"/>
                <a:cs typeface="Arial" panose="020B0604020202020204" pitchFamily="34" charset="0"/>
              </a:rPr>
              <a:t>Attractive attributes</a:t>
            </a:r>
            <a:endParaRPr lang="sv-SE" sz="16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 27"/>
          <p:cNvGrpSpPr/>
          <p:nvPr/>
        </p:nvGrpSpPr>
        <p:grpSpPr>
          <a:xfrm>
            <a:off x="9624721" y="1088712"/>
            <a:ext cx="580299" cy="510520"/>
            <a:chOff x="2541724" y="3847884"/>
            <a:chExt cx="1907678" cy="1678286"/>
          </a:xfrm>
        </p:grpSpPr>
        <p:sp>
          <p:nvSpPr>
            <p:cNvPr id="18" name="Freeform 58"/>
            <p:cNvSpPr>
              <a:spLocks/>
            </p:cNvSpPr>
            <p:nvPr/>
          </p:nvSpPr>
          <p:spPr bwMode="auto">
            <a:xfrm rot="10800000">
              <a:off x="2541724" y="3847884"/>
              <a:ext cx="1907678" cy="1678286"/>
            </a:xfrm>
            <a:custGeom>
              <a:avLst/>
              <a:gdLst>
                <a:gd name="T0" fmla="*/ 0 w 157"/>
                <a:gd name="T1" fmla="*/ 133 h 133"/>
                <a:gd name="T2" fmla="*/ 21 w 157"/>
                <a:gd name="T3" fmla="*/ 133 h 133"/>
                <a:gd name="T4" fmla="*/ 57 w 157"/>
                <a:gd name="T5" fmla="*/ 133 h 133"/>
                <a:gd name="T6" fmla="*/ 57 w 157"/>
                <a:gd name="T7" fmla="*/ 128 h 133"/>
                <a:gd name="T8" fmla="*/ 48 w 157"/>
                <a:gd name="T9" fmla="*/ 120 h 133"/>
                <a:gd name="T10" fmla="*/ 57 w 157"/>
                <a:gd name="T11" fmla="*/ 109 h 133"/>
                <a:gd name="T12" fmla="*/ 76 w 157"/>
                <a:gd name="T13" fmla="*/ 109 h 133"/>
                <a:gd name="T14" fmla="*/ 85 w 157"/>
                <a:gd name="T15" fmla="*/ 120 h 133"/>
                <a:gd name="T16" fmla="*/ 76 w 157"/>
                <a:gd name="T17" fmla="*/ 128 h 133"/>
                <a:gd name="T18" fmla="*/ 76 w 157"/>
                <a:gd name="T19" fmla="*/ 133 h 133"/>
                <a:gd name="T20" fmla="*/ 88 w 157"/>
                <a:gd name="T21" fmla="*/ 133 h 133"/>
                <a:gd name="T22" fmla="*/ 133 w 157"/>
                <a:gd name="T23" fmla="*/ 133 h 133"/>
                <a:gd name="T24" fmla="*/ 133 w 157"/>
                <a:gd name="T25" fmla="*/ 76 h 133"/>
                <a:gd name="T26" fmla="*/ 138 w 157"/>
                <a:gd name="T27" fmla="*/ 76 h 133"/>
                <a:gd name="T28" fmla="*/ 146 w 157"/>
                <a:gd name="T29" fmla="*/ 85 h 133"/>
                <a:gd name="T30" fmla="*/ 157 w 157"/>
                <a:gd name="T31" fmla="*/ 76 h 133"/>
                <a:gd name="T32" fmla="*/ 157 w 157"/>
                <a:gd name="T33" fmla="*/ 57 h 133"/>
                <a:gd name="T34" fmla="*/ 146 w 157"/>
                <a:gd name="T35" fmla="*/ 48 h 133"/>
                <a:gd name="T36" fmla="*/ 138 w 157"/>
                <a:gd name="T37" fmla="*/ 57 h 133"/>
                <a:gd name="T38" fmla="*/ 133 w 157"/>
                <a:gd name="T39" fmla="*/ 57 h 133"/>
                <a:gd name="T40" fmla="*/ 133 w 157"/>
                <a:gd name="T41" fmla="*/ 0 h 133"/>
                <a:gd name="T42" fmla="*/ 133 w 157"/>
                <a:gd name="T43" fmla="*/ 0 h 133"/>
                <a:gd name="T44" fmla="*/ 133 w 157"/>
                <a:gd name="T45" fmla="*/ 0 h 133"/>
                <a:gd name="T46" fmla="*/ 0 w 157"/>
                <a:gd name="T47" fmla="*/ 0 h 133"/>
                <a:gd name="T48" fmla="*/ 0 w 157"/>
                <a:gd name="T4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33">
                  <a:moveTo>
                    <a:pt x="0" y="13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2" y="127"/>
                    <a:pt x="48" y="125"/>
                    <a:pt x="48" y="120"/>
                  </a:cubicBezTo>
                  <a:cubicBezTo>
                    <a:pt x="48" y="115"/>
                    <a:pt x="52" y="109"/>
                    <a:pt x="5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81" y="109"/>
                    <a:pt x="85" y="115"/>
                    <a:pt x="85" y="120"/>
                  </a:cubicBezTo>
                  <a:cubicBezTo>
                    <a:pt x="85" y="125"/>
                    <a:pt x="80" y="127"/>
                    <a:pt x="76" y="12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8" y="80"/>
                    <a:pt x="141" y="85"/>
                    <a:pt x="146" y="85"/>
                  </a:cubicBezTo>
                  <a:cubicBezTo>
                    <a:pt x="151" y="85"/>
                    <a:pt x="157" y="81"/>
                    <a:pt x="157" y="76"/>
                  </a:cubicBezTo>
                  <a:cubicBezTo>
                    <a:pt x="157" y="57"/>
                    <a:pt x="157" y="57"/>
                    <a:pt x="157" y="57"/>
                  </a:cubicBezTo>
                  <a:cubicBezTo>
                    <a:pt x="157" y="52"/>
                    <a:pt x="151" y="48"/>
                    <a:pt x="146" y="48"/>
                  </a:cubicBezTo>
                  <a:cubicBezTo>
                    <a:pt x="141" y="48"/>
                    <a:pt x="138" y="52"/>
                    <a:pt x="138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7754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5507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93261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9101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88768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86522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84275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82029" algn="l" defTabSz="49775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14">
                <a:ln w="38100" cmpd="sng">
                  <a:solidFill>
                    <a:schemeClr val="bg1"/>
                  </a:solidFill>
                </a:ln>
                <a:solidFill>
                  <a:schemeClr val="accent6"/>
                </a:solidFill>
              </a:endParaRPr>
            </a:p>
          </p:txBody>
        </p:sp>
        <p:grpSp>
          <p:nvGrpSpPr>
            <p:cNvPr id="19" name="Grupp 29"/>
            <p:cNvGrpSpPr/>
            <p:nvPr/>
          </p:nvGrpSpPr>
          <p:grpSpPr>
            <a:xfrm>
              <a:off x="3366443" y="4346158"/>
              <a:ext cx="633700" cy="983678"/>
              <a:chOff x="3272575" y="4273335"/>
              <a:chExt cx="755742" cy="1173120"/>
            </a:xfrm>
          </p:grpSpPr>
          <p:sp>
            <p:nvSpPr>
              <p:cNvPr id="20" name="Freeform 70"/>
              <p:cNvSpPr>
                <a:spLocks/>
              </p:cNvSpPr>
              <p:nvPr/>
            </p:nvSpPr>
            <p:spPr bwMode="auto">
              <a:xfrm>
                <a:off x="3306390" y="4946777"/>
                <a:ext cx="548449" cy="499678"/>
              </a:xfrm>
              <a:custGeom>
                <a:avLst/>
                <a:gdLst>
                  <a:gd name="T0" fmla="*/ 53 w 107"/>
                  <a:gd name="T1" fmla="*/ 18 h 94"/>
                  <a:gd name="T2" fmla="*/ 0 w 107"/>
                  <a:gd name="T3" fmla="*/ 0 h 94"/>
                  <a:gd name="T4" fmla="*/ 0 w 107"/>
                  <a:gd name="T5" fmla="*/ 72 h 94"/>
                  <a:gd name="T6" fmla="*/ 53 w 107"/>
                  <a:gd name="T7" fmla="*/ 94 h 94"/>
                  <a:gd name="T8" fmla="*/ 107 w 107"/>
                  <a:gd name="T9" fmla="*/ 72 h 94"/>
                  <a:gd name="T10" fmla="*/ 107 w 107"/>
                  <a:gd name="T11" fmla="*/ 0 h 94"/>
                  <a:gd name="T12" fmla="*/ 53 w 107"/>
                  <a:gd name="T13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4">
                    <a:moveTo>
                      <a:pt x="53" y="18"/>
                    </a:moveTo>
                    <a:cubicBezTo>
                      <a:pt x="28" y="18"/>
                      <a:pt x="7" y="1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4"/>
                      <a:pt x="24" y="94"/>
                      <a:pt x="53" y="94"/>
                    </a:cubicBezTo>
                    <a:cubicBezTo>
                      <a:pt x="83" y="94"/>
                      <a:pt x="107" y="84"/>
                      <a:pt x="107" y="72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10"/>
                      <a:pt x="79" y="18"/>
                      <a:pt x="53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3890487" y="4495380"/>
                <a:ext cx="137830" cy="170293"/>
              </a:xfrm>
              <a:custGeom>
                <a:avLst/>
                <a:gdLst>
                  <a:gd name="T0" fmla="*/ 21 w 27"/>
                  <a:gd name="T1" fmla="*/ 19 h 32"/>
                  <a:gd name="T2" fmla="*/ 4 w 27"/>
                  <a:gd name="T3" fmla="*/ 30 h 32"/>
                  <a:gd name="T4" fmla="*/ 9 w 27"/>
                  <a:gd name="T5" fmla="*/ 10 h 32"/>
                  <a:gd name="T6" fmla="*/ 26 w 27"/>
                  <a:gd name="T7" fmla="*/ 0 h 32"/>
                  <a:gd name="T8" fmla="*/ 21 w 27"/>
                  <a:gd name="T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21" y="19"/>
                    </a:moveTo>
                    <a:cubicBezTo>
                      <a:pt x="15" y="28"/>
                      <a:pt x="7" y="32"/>
                      <a:pt x="4" y="30"/>
                    </a:cubicBezTo>
                    <a:cubicBezTo>
                      <a:pt x="0" y="27"/>
                      <a:pt x="2" y="18"/>
                      <a:pt x="9" y="10"/>
                    </a:cubicBezTo>
                    <a:cubicBezTo>
                      <a:pt x="15" y="2"/>
                      <a:pt x="26" y="0"/>
                      <a:pt x="26" y="0"/>
                    </a:cubicBezTo>
                    <a:cubicBezTo>
                      <a:pt x="26" y="0"/>
                      <a:pt x="27" y="11"/>
                      <a:pt x="2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2" name="Freeform 73"/>
              <p:cNvSpPr>
                <a:spLocks/>
              </p:cNvSpPr>
              <p:nvPr/>
            </p:nvSpPr>
            <p:spPr bwMode="auto">
              <a:xfrm>
                <a:off x="3272575" y="4488981"/>
                <a:ext cx="266330" cy="505656"/>
              </a:xfrm>
              <a:custGeom>
                <a:avLst/>
                <a:gdLst>
                  <a:gd name="T0" fmla="*/ 34 w 52"/>
                  <a:gd name="T1" fmla="*/ 34 h 95"/>
                  <a:gd name="T2" fmla="*/ 40 w 52"/>
                  <a:gd name="T3" fmla="*/ 14 h 95"/>
                  <a:gd name="T4" fmla="*/ 24 w 52"/>
                  <a:gd name="T5" fmla="*/ 0 h 95"/>
                  <a:gd name="T6" fmla="*/ 28 w 52"/>
                  <a:gd name="T7" fmla="*/ 13 h 95"/>
                  <a:gd name="T8" fmla="*/ 13 w 52"/>
                  <a:gd name="T9" fmla="*/ 18 h 95"/>
                  <a:gd name="T10" fmla="*/ 9 w 52"/>
                  <a:gd name="T11" fmla="*/ 4 h 95"/>
                  <a:gd name="T12" fmla="*/ 3 w 52"/>
                  <a:gd name="T13" fmla="*/ 25 h 95"/>
                  <a:gd name="T14" fmla="*/ 19 w 52"/>
                  <a:gd name="T15" fmla="*/ 39 h 95"/>
                  <a:gd name="T16" fmla="*/ 24 w 52"/>
                  <a:gd name="T17" fmla="*/ 58 h 95"/>
                  <a:gd name="T18" fmla="*/ 13 w 52"/>
                  <a:gd name="T19" fmla="*/ 72 h 95"/>
                  <a:gd name="T20" fmla="*/ 52 w 52"/>
                  <a:gd name="T21" fmla="*/ 95 h 95"/>
                  <a:gd name="T22" fmla="*/ 34 w 52"/>
                  <a:gd name="T23" fmla="*/ 3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95">
                    <a:moveTo>
                      <a:pt x="34" y="34"/>
                    </a:moveTo>
                    <a:cubicBezTo>
                      <a:pt x="40" y="30"/>
                      <a:pt x="42" y="22"/>
                      <a:pt x="40" y="14"/>
                    </a:cubicBezTo>
                    <a:cubicBezTo>
                      <a:pt x="38" y="6"/>
                      <a:pt x="32" y="1"/>
                      <a:pt x="24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" y="9"/>
                      <a:pt x="0" y="17"/>
                      <a:pt x="3" y="25"/>
                    </a:cubicBezTo>
                    <a:cubicBezTo>
                      <a:pt x="5" y="33"/>
                      <a:pt x="11" y="38"/>
                      <a:pt x="19" y="3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7" y="62"/>
                      <a:pt x="13" y="67"/>
                      <a:pt x="13" y="72"/>
                    </a:cubicBezTo>
                    <a:cubicBezTo>
                      <a:pt x="13" y="83"/>
                      <a:pt x="30" y="92"/>
                      <a:pt x="52" y="95"/>
                    </a:cubicBezTo>
                    <a:lnTo>
                      <a:pt x="34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23" name="Freeform 74"/>
              <p:cNvSpPr>
                <a:spLocks/>
              </p:cNvSpPr>
              <p:nvPr/>
            </p:nvSpPr>
            <p:spPr bwMode="auto">
              <a:xfrm>
                <a:off x="3396971" y="4273335"/>
                <a:ext cx="399856" cy="664747"/>
              </a:xfrm>
              <a:custGeom>
                <a:avLst/>
                <a:gdLst>
                  <a:gd name="T0" fmla="*/ 74 w 78"/>
                  <a:gd name="T1" fmla="*/ 7 h 125"/>
                  <a:gd name="T2" fmla="*/ 69 w 78"/>
                  <a:gd name="T3" fmla="*/ 6 h 125"/>
                  <a:gd name="T4" fmla="*/ 65 w 78"/>
                  <a:gd name="T5" fmla="*/ 9 h 125"/>
                  <a:gd name="T6" fmla="*/ 61 w 78"/>
                  <a:gd name="T7" fmla="*/ 9 h 125"/>
                  <a:gd name="T8" fmla="*/ 53 w 78"/>
                  <a:gd name="T9" fmla="*/ 4 h 125"/>
                  <a:gd name="T10" fmla="*/ 48 w 78"/>
                  <a:gd name="T11" fmla="*/ 3 h 125"/>
                  <a:gd name="T12" fmla="*/ 44 w 78"/>
                  <a:gd name="T13" fmla="*/ 2 h 125"/>
                  <a:gd name="T14" fmla="*/ 0 w 78"/>
                  <a:gd name="T15" fmla="*/ 23 h 125"/>
                  <a:gd name="T16" fmla="*/ 3 w 78"/>
                  <a:gd name="T17" fmla="*/ 25 h 125"/>
                  <a:gd name="T18" fmla="*/ 41 w 78"/>
                  <a:gd name="T19" fmla="*/ 21 h 125"/>
                  <a:gd name="T20" fmla="*/ 35 w 78"/>
                  <a:gd name="T21" fmla="*/ 59 h 125"/>
                  <a:gd name="T22" fmla="*/ 31 w 78"/>
                  <a:gd name="T23" fmla="*/ 61 h 125"/>
                  <a:gd name="T24" fmla="*/ 28 w 78"/>
                  <a:gd name="T25" fmla="*/ 78 h 125"/>
                  <a:gd name="T26" fmla="*/ 28 w 78"/>
                  <a:gd name="T27" fmla="*/ 78 h 125"/>
                  <a:gd name="T28" fmla="*/ 20 w 78"/>
                  <a:gd name="T29" fmla="*/ 117 h 125"/>
                  <a:gd name="T30" fmla="*/ 20 w 78"/>
                  <a:gd name="T31" fmla="*/ 116 h 125"/>
                  <a:gd name="T32" fmla="*/ 22 w 78"/>
                  <a:gd name="T33" fmla="*/ 124 h 125"/>
                  <a:gd name="T34" fmla="*/ 30 w 78"/>
                  <a:gd name="T35" fmla="*/ 125 h 125"/>
                  <a:gd name="T36" fmla="*/ 31 w 78"/>
                  <a:gd name="T37" fmla="*/ 125 h 125"/>
                  <a:gd name="T38" fmla="*/ 66 w 78"/>
                  <a:gd name="T39" fmla="*/ 84 h 125"/>
                  <a:gd name="T40" fmla="*/ 50 w 78"/>
                  <a:gd name="T41" fmla="*/ 79 h 125"/>
                  <a:gd name="T42" fmla="*/ 52 w 78"/>
                  <a:gd name="T43" fmla="*/ 74 h 125"/>
                  <a:gd name="T44" fmla="*/ 45 w 78"/>
                  <a:gd name="T45" fmla="*/ 60 h 125"/>
                  <a:gd name="T46" fmla="*/ 50 w 78"/>
                  <a:gd name="T47" fmla="*/ 22 h 125"/>
                  <a:gd name="T48" fmla="*/ 60 w 78"/>
                  <a:gd name="T49" fmla="*/ 20 h 125"/>
                  <a:gd name="T50" fmla="*/ 63 w 78"/>
                  <a:gd name="T51" fmla="*/ 20 h 125"/>
                  <a:gd name="T52" fmla="*/ 66 w 78"/>
                  <a:gd name="T53" fmla="*/ 25 h 125"/>
                  <a:gd name="T54" fmla="*/ 72 w 78"/>
                  <a:gd name="T55" fmla="*/ 25 h 125"/>
                  <a:gd name="T56" fmla="*/ 76 w 78"/>
                  <a:gd name="T57" fmla="*/ 24 h 125"/>
                  <a:gd name="T58" fmla="*/ 78 w 78"/>
                  <a:gd name="T59" fmla="*/ 9 h 125"/>
                  <a:gd name="T60" fmla="*/ 74 w 78"/>
                  <a:gd name="T61" fmla="*/ 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25">
                    <a:moveTo>
                      <a:pt x="74" y="7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7" y="5"/>
                      <a:pt x="65" y="7"/>
                      <a:pt x="65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8" y="8"/>
                      <a:pt x="55" y="4"/>
                      <a:pt x="53" y="4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2"/>
                      <a:pt x="45" y="2"/>
                      <a:pt x="44" y="2"/>
                    </a:cubicBezTo>
                    <a:cubicBezTo>
                      <a:pt x="30" y="0"/>
                      <a:pt x="5" y="9"/>
                      <a:pt x="0" y="23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3" y="16"/>
                      <a:pt x="30" y="12"/>
                      <a:pt x="41" y="21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3" y="59"/>
                      <a:pt x="31" y="58"/>
                      <a:pt x="31" y="61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25" y="125"/>
                      <a:pt x="28" y="125"/>
                      <a:pt x="30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1" y="82"/>
                      <a:pt x="56" y="80"/>
                      <a:pt x="50" y="79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3" y="64"/>
                      <a:pt x="48" y="61"/>
                      <a:pt x="45" y="60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3" y="23"/>
                      <a:pt x="57" y="19"/>
                      <a:pt x="60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2"/>
                      <a:pt x="64" y="24"/>
                      <a:pt x="66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4" y="26"/>
                      <a:pt x="76" y="26"/>
                      <a:pt x="76" y="24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7"/>
                      <a:pt x="77" y="7"/>
                      <a:pt x="7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3567568" y="4659275"/>
                <a:ext cx="301507" cy="335362"/>
              </a:xfrm>
              <a:custGeom>
                <a:avLst/>
                <a:gdLst>
                  <a:gd name="T0" fmla="*/ 40 w 59"/>
                  <a:gd name="T1" fmla="*/ 31 h 63"/>
                  <a:gd name="T2" fmla="*/ 59 w 59"/>
                  <a:gd name="T3" fmla="*/ 5 h 63"/>
                  <a:gd name="T4" fmla="*/ 52 w 59"/>
                  <a:gd name="T5" fmla="*/ 0 h 63"/>
                  <a:gd name="T6" fmla="*/ 0 w 59"/>
                  <a:gd name="T7" fmla="*/ 63 h 63"/>
                  <a:gd name="T8" fmla="*/ 45 w 59"/>
                  <a:gd name="T9" fmla="*/ 40 h 63"/>
                  <a:gd name="T10" fmla="*/ 40 w 59"/>
                  <a:gd name="T11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63">
                    <a:moveTo>
                      <a:pt x="40" y="31"/>
                    </a:moveTo>
                    <a:cubicBezTo>
                      <a:pt x="59" y="5"/>
                      <a:pt x="59" y="5"/>
                      <a:pt x="59" y="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5" y="62"/>
                      <a:pt x="45" y="52"/>
                      <a:pt x="45" y="40"/>
                    </a:cubicBezTo>
                    <a:cubicBezTo>
                      <a:pt x="45" y="37"/>
                      <a:pt x="43" y="34"/>
                      <a:pt x="40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97754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5507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93261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9101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88768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86522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84275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2029" algn="l" defTabSz="497754" rtl="0" eaLnBrk="1" latinLnBrk="0" hangingPunct="1"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814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558098" y="6214523"/>
            <a:ext cx="180860" cy="231923"/>
            <a:chOff x="340022" y="6853250"/>
            <a:chExt cx="199448" cy="255760"/>
          </a:xfrm>
        </p:grpSpPr>
        <p:sp>
          <p:nvSpPr>
            <p:cNvPr id="26" name="Ellips 25"/>
            <p:cNvSpPr/>
            <p:nvPr/>
          </p:nvSpPr>
          <p:spPr>
            <a:xfrm>
              <a:off x="356704" y="6890315"/>
              <a:ext cx="168590" cy="1685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273" tIns="45136" rIns="90273" bIns="451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632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40022" y="6853250"/>
              <a:ext cx="199448" cy="25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3" y="1472283"/>
            <a:ext cx="8182383" cy="45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 smtClean="0"/>
              <a:t>Why</a:t>
            </a:r>
            <a:r>
              <a:rPr lang="sv-SE" sz="3600" dirty="0" smtClean="0"/>
              <a:t> </a:t>
            </a:r>
            <a:r>
              <a:rPr lang="sv-SE" sz="3600" dirty="0" err="1" smtClean="0"/>
              <a:t>are</a:t>
            </a:r>
            <a:r>
              <a:rPr lang="sv-SE" sz="3600" dirty="0" smtClean="0"/>
              <a:t> Alumni </a:t>
            </a:r>
            <a:r>
              <a:rPr lang="sv-SE" sz="3600" dirty="0" err="1" smtClean="0"/>
              <a:t>Organizations</a:t>
            </a:r>
            <a:r>
              <a:rPr lang="sv-SE" sz="3600" dirty="0" smtClean="0"/>
              <a:t> </a:t>
            </a:r>
            <a:r>
              <a:rPr lang="sv-SE" sz="3600" dirty="0" err="1" smtClean="0"/>
              <a:t>important</a:t>
            </a:r>
            <a:r>
              <a:rPr lang="sv-SE" sz="3600" dirty="0" smtClean="0"/>
              <a:t>?</a:t>
            </a:r>
            <a:endParaRPr lang="sv-SE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283219" y="1847442"/>
            <a:ext cx="10908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2000" dirty="0" smtClean="0"/>
              <a:t>Marketing and </a:t>
            </a:r>
            <a:r>
              <a:rPr lang="sv-SE" sz="2000" dirty="0" err="1" smtClean="0"/>
              <a:t>communication</a:t>
            </a:r>
            <a:r>
              <a:rPr lang="sv-SE" sz="2000" dirty="0" smtClean="0"/>
              <a:t> (</a:t>
            </a:r>
            <a:r>
              <a:rPr lang="sv-SE" sz="2000" dirty="0" err="1" smtClean="0"/>
              <a:t>word</a:t>
            </a:r>
            <a:r>
              <a:rPr lang="sv-SE" sz="2000" dirty="0" smtClean="0"/>
              <a:t> of </a:t>
            </a:r>
            <a:r>
              <a:rPr lang="sv-SE" sz="2000" dirty="0" err="1" smtClean="0"/>
              <a:t>mouth</a:t>
            </a:r>
            <a:r>
              <a:rPr lang="sv-SE" sz="2000" dirty="0" smtClean="0"/>
              <a:t>, story </a:t>
            </a:r>
            <a:r>
              <a:rPr lang="sv-SE" sz="2000" dirty="0" err="1" smtClean="0"/>
              <a:t>telling</a:t>
            </a:r>
            <a:r>
              <a:rPr lang="sv-SE" sz="2000" dirty="0" smtClean="0"/>
              <a:t>, etc.) – Alumni + </a:t>
            </a:r>
            <a:r>
              <a:rPr lang="sv-SE" sz="2000" dirty="0" err="1" smtClean="0"/>
              <a:t>parents</a:t>
            </a:r>
            <a:r>
              <a:rPr lang="sv-SE" sz="2000" dirty="0" smtClean="0"/>
              <a:t> = ¼!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2000" dirty="0" smtClean="0"/>
              <a:t>On Campus </a:t>
            </a:r>
            <a:r>
              <a:rPr lang="sv-SE" sz="2000" dirty="0" err="1" smtClean="0"/>
              <a:t>engagement</a:t>
            </a:r>
            <a:endParaRPr lang="sv-SE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2000" dirty="0" err="1" smtClean="0"/>
              <a:t>Employer</a:t>
            </a:r>
            <a:r>
              <a:rPr lang="sv-SE" sz="2000" dirty="0" smtClean="0"/>
              <a:t> </a:t>
            </a:r>
            <a:r>
              <a:rPr lang="sv-SE" sz="2000" dirty="0" err="1" smtClean="0"/>
              <a:t>recrutment</a:t>
            </a:r>
            <a:r>
              <a:rPr lang="sv-SE" sz="2000" dirty="0" smtClean="0"/>
              <a:t> to Campus, </a:t>
            </a:r>
            <a:r>
              <a:rPr lang="sv-SE" sz="2000" dirty="0" err="1" smtClean="0"/>
              <a:t>Mentoring</a:t>
            </a:r>
            <a:r>
              <a:rPr lang="sv-SE" sz="2000" dirty="0" smtClean="0"/>
              <a:t>, Job </a:t>
            </a:r>
            <a:r>
              <a:rPr lang="sv-SE" sz="2000" dirty="0" err="1" smtClean="0"/>
              <a:t>shadowing</a:t>
            </a:r>
            <a:r>
              <a:rPr lang="sv-SE" sz="2000" dirty="0" smtClean="0"/>
              <a:t>, </a:t>
            </a:r>
            <a:r>
              <a:rPr lang="sv-SE" sz="2000" dirty="0" err="1" smtClean="0"/>
              <a:t>Lectures</a:t>
            </a:r>
            <a:r>
              <a:rPr lang="sv-SE" sz="2000" dirty="0" smtClean="0"/>
              <a:t>, </a:t>
            </a:r>
            <a:r>
              <a:rPr lang="sv-SE" sz="2000" dirty="0" err="1" smtClean="0"/>
              <a:t>Graduate</a:t>
            </a:r>
            <a:r>
              <a:rPr lang="sv-SE" sz="2000" dirty="0" smtClean="0"/>
              <a:t> </a:t>
            </a:r>
            <a:r>
              <a:rPr lang="sv-SE" sz="2000" dirty="0" err="1" smtClean="0"/>
              <a:t>recruitment</a:t>
            </a:r>
            <a:endParaRPr lang="sv-SE" sz="2000" dirty="0" smtClean="0"/>
          </a:p>
          <a:p>
            <a:pPr lvl="2"/>
            <a:r>
              <a:rPr lang="sv-SE" sz="2000" dirty="0"/>
              <a:t> </a:t>
            </a:r>
            <a:r>
              <a:rPr lang="sv-SE" sz="2000" dirty="0" smtClean="0"/>
              <a:t>     = </a:t>
            </a:r>
            <a:r>
              <a:rPr lang="sv-SE" sz="2000" dirty="0" err="1" smtClean="0"/>
              <a:t>Increased</a:t>
            </a:r>
            <a:r>
              <a:rPr lang="sv-SE" sz="2000" dirty="0" smtClean="0"/>
              <a:t> </a:t>
            </a:r>
            <a:r>
              <a:rPr lang="sv-SE" sz="2000" dirty="0" err="1" smtClean="0"/>
              <a:t>university</a:t>
            </a:r>
            <a:r>
              <a:rPr lang="sv-SE" sz="2000" dirty="0" smtClean="0"/>
              <a:t> image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sz="2000" dirty="0" smtClean="0"/>
              <a:t>Research </a:t>
            </a:r>
            <a:r>
              <a:rPr lang="sv-SE" sz="2000" dirty="0" err="1" smtClean="0"/>
              <a:t>projects</a:t>
            </a:r>
            <a:endParaRPr lang="sv-SE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2000" dirty="0"/>
              <a:t>Life-long </a:t>
            </a:r>
            <a:r>
              <a:rPr lang="sv-SE" sz="2000" dirty="0" err="1"/>
              <a:t>education</a:t>
            </a:r>
            <a:r>
              <a:rPr lang="sv-SE" sz="2000" dirty="0"/>
              <a:t> – </a:t>
            </a:r>
            <a:r>
              <a:rPr lang="sv-SE" sz="2000" dirty="0" err="1"/>
              <a:t>provider</a:t>
            </a:r>
            <a:r>
              <a:rPr lang="sv-SE" sz="2000" dirty="0"/>
              <a:t> of choice for </a:t>
            </a:r>
            <a:r>
              <a:rPr lang="sv-SE" sz="2000" dirty="0" err="1"/>
              <a:t>courses</a:t>
            </a:r>
            <a:endParaRPr lang="sv-S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2000" dirty="0" err="1"/>
              <a:t>Fund</a:t>
            </a:r>
            <a:r>
              <a:rPr lang="sv-SE" sz="2000" dirty="0"/>
              <a:t> </a:t>
            </a:r>
            <a:r>
              <a:rPr lang="sv-SE" sz="2000" dirty="0" err="1"/>
              <a:t>Raising</a:t>
            </a:r>
            <a:r>
              <a:rPr lang="sv-SE" sz="2000" dirty="0"/>
              <a:t> vs </a:t>
            </a:r>
            <a:r>
              <a:rPr lang="sv-SE" sz="2000" dirty="0" err="1"/>
              <a:t>Friendraising</a:t>
            </a:r>
            <a:r>
              <a:rPr lang="sv-SE" sz="2000" dirty="0"/>
              <a:t> </a:t>
            </a:r>
            <a:endParaRPr lang="sv-SE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Direct</a:t>
            </a:r>
            <a:r>
              <a:rPr lang="sv-SE" sz="2000" dirty="0" smtClean="0"/>
              <a:t> </a:t>
            </a:r>
            <a:r>
              <a:rPr lang="sv-SE" sz="2000" dirty="0"/>
              <a:t>donation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000" dirty="0"/>
              <a:t>Event participation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000" dirty="0"/>
              <a:t>Company </a:t>
            </a:r>
            <a:r>
              <a:rPr lang="sv-SE" sz="2000" dirty="0" smtClean="0"/>
              <a:t>sponsorship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Membership</a:t>
            </a:r>
            <a:r>
              <a:rPr lang="sv-SE" sz="2000" dirty="0" smtClean="0"/>
              <a:t> </a:t>
            </a:r>
            <a:r>
              <a:rPr lang="sv-SE" sz="2000" dirty="0" err="1" smtClean="0"/>
              <a:t>fee</a:t>
            </a:r>
            <a:endParaRPr lang="sv-SE" sz="2000" dirty="0"/>
          </a:p>
        </p:txBody>
      </p:sp>
      <p:sp>
        <p:nvSpPr>
          <p:cNvPr id="5" name="Rectangle 4"/>
          <p:cNvSpPr/>
          <p:nvPr/>
        </p:nvSpPr>
        <p:spPr>
          <a:xfrm>
            <a:off x="1283219" y="5633094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2800" dirty="0" smtClean="0"/>
              <a:t>Passion drives support!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799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2188" y="630452"/>
            <a:ext cx="3155093" cy="10015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dirty="0" smtClean="0"/>
              <a:t>University </a:t>
            </a:r>
            <a:r>
              <a:rPr lang="sv-SE" dirty="0" err="1" smtClean="0"/>
              <a:t>Value</a:t>
            </a:r>
            <a:r>
              <a:rPr lang="sv-SE" dirty="0" smtClean="0"/>
              <a:t> Proposition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5093042" y="2084173"/>
            <a:ext cx="1433384" cy="1028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b="1" dirty="0" smtClean="0"/>
              <a:t>Alumni </a:t>
            </a:r>
            <a:r>
              <a:rPr lang="sv-SE" b="1" dirty="0" err="1" smtClean="0"/>
              <a:t>Value</a:t>
            </a:r>
            <a:r>
              <a:rPr lang="sv-SE" b="1" dirty="0" smtClean="0"/>
              <a:t> Proposition</a:t>
            </a:r>
            <a:endParaRPr lang="sv-SE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65773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Expectations</a:t>
            </a:r>
            <a:r>
              <a:rPr lang="sv-SE" sz="1200" dirty="0" smtClean="0"/>
              <a:t> &amp; </a:t>
            </a:r>
            <a:r>
              <a:rPr lang="sv-SE" sz="1200" dirty="0" err="1" smtClean="0"/>
              <a:t>Wishes</a:t>
            </a:r>
            <a:r>
              <a:rPr lang="sv-SE" sz="1200" dirty="0" smtClean="0"/>
              <a:t> of Alumni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8615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2195" y="378338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Alumni Management</a:t>
            </a:r>
            <a:endParaRPr lang="sv-SE" sz="1200" dirty="0"/>
          </a:p>
        </p:txBody>
      </p:sp>
      <p:sp>
        <p:nvSpPr>
          <p:cNvPr id="37" name="Down Arrow 36"/>
          <p:cNvSpPr/>
          <p:nvPr/>
        </p:nvSpPr>
        <p:spPr>
          <a:xfrm>
            <a:off x="5790785" y="1620885"/>
            <a:ext cx="54060" cy="4521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2223" y="4898095"/>
            <a:ext cx="1260390" cy="1120346"/>
          </a:xfrm>
          <a:prstGeom prst="ellipse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Group 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9539" y="4898095"/>
            <a:ext cx="1260390" cy="1120346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41" name="Oval 40"/>
          <p:cNvSpPr/>
          <p:nvPr/>
        </p:nvSpPr>
        <p:spPr>
          <a:xfrm>
            <a:off x="6145941" y="4898095"/>
            <a:ext cx="1260390" cy="1120346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C</a:t>
            </a:r>
          </a:p>
        </p:txBody>
      </p:sp>
      <p:cxnSp>
        <p:nvCxnSpPr>
          <p:cNvPr id="43" name="Straight Arrow Connector 42"/>
          <p:cNvCxnSpPr>
            <a:stCxn id="20" idx="2"/>
            <a:endCxn id="39" idx="0"/>
          </p:cNvCxnSpPr>
          <p:nvPr/>
        </p:nvCxnSpPr>
        <p:spPr>
          <a:xfrm flipH="1">
            <a:off x="4742418" y="4514644"/>
            <a:ext cx="1067317" cy="38345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40" idx="0"/>
          </p:cNvCxnSpPr>
          <p:nvPr/>
        </p:nvCxnSpPr>
        <p:spPr>
          <a:xfrm flipH="1">
            <a:off x="5809734" y="4514644"/>
            <a:ext cx="1" cy="38345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  <a:endCxn id="41" idx="0"/>
          </p:cNvCxnSpPr>
          <p:nvPr/>
        </p:nvCxnSpPr>
        <p:spPr>
          <a:xfrm>
            <a:off x="5809735" y="4514644"/>
            <a:ext cx="966401" cy="383451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5791044" y="3112337"/>
            <a:ext cx="45719" cy="6488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353695" y="2567731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6526426" y="2567730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112223" y="527222"/>
            <a:ext cx="3400685" cy="1223533"/>
          </a:xfrm>
          <a:prstGeom prst="roundRect">
            <a:avLst>
              <a:gd name="adj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72" y="1166948"/>
            <a:ext cx="3107319" cy="567765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0099CC"/>
                </a:solidFill>
                <a:latin typeface="Titillium WebLight"/>
              </a:rPr>
              <a:t>U</a:t>
            </a:r>
            <a:r>
              <a:rPr lang="sv-SE" sz="2800" dirty="0">
                <a:solidFill>
                  <a:srgbClr val="414041"/>
                </a:solidFill>
                <a:latin typeface="Titillium WebLight"/>
              </a:rPr>
              <a:t>niversity </a:t>
            </a:r>
            <a:r>
              <a:rPr lang="sv-SE" sz="2800" dirty="0" err="1" smtClean="0">
                <a:solidFill>
                  <a:srgbClr val="0099CC"/>
                </a:solidFill>
                <a:latin typeface="Titillium WebLight"/>
                <a:ea typeface="+mn-ea"/>
                <a:cs typeface="+mn-cs"/>
              </a:rPr>
              <a:t>V</a:t>
            </a:r>
            <a:r>
              <a:rPr lang="sv-SE" sz="2800" dirty="0" err="1" smtClean="0">
                <a:solidFill>
                  <a:srgbClr val="414041"/>
                </a:solidFill>
                <a:latin typeface="Titillium WebLight"/>
                <a:ea typeface="+mn-ea"/>
                <a:cs typeface="+mn-cs"/>
              </a:rPr>
              <a:t>alue</a:t>
            </a:r>
            <a:r>
              <a:rPr lang="sv-SE" sz="2800" dirty="0" smtClean="0">
                <a:solidFill>
                  <a:srgbClr val="414041"/>
                </a:solidFill>
                <a:latin typeface="Titillium WebLight"/>
                <a:ea typeface="+mn-ea"/>
                <a:cs typeface="+mn-cs"/>
              </a:rPr>
              <a:t> </a:t>
            </a:r>
            <a:r>
              <a:rPr lang="sv-SE" sz="2800" dirty="0" smtClean="0">
                <a:solidFill>
                  <a:srgbClr val="0099CC"/>
                </a:solidFill>
                <a:latin typeface="Titillium WebLight"/>
                <a:ea typeface="+mn-ea"/>
                <a:cs typeface="+mn-cs"/>
              </a:rPr>
              <a:t>P</a:t>
            </a:r>
            <a:r>
              <a:rPr lang="sv-SE" sz="2800" dirty="0" smtClean="0">
                <a:solidFill>
                  <a:srgbClr val="414041"/>
                </a:solidFill>
                <a:latin typeface="Titillium WebLight"/>
                <a:ea typeface="+mn-ea"/>
                <a:cs typeface="+mn-cs"/>
              </a:rPr>
              <a:t>roposition</a:t>
            </a:r>
            <a:endParaRPr lang="sv-SE" sz="2800" dirty="0">
              <a:solidFill>
                <a:srgbClr val="414041"/>
              </a:solidFill>
              <a:latin typeface="Titillium WebLigh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2736369"/>
              </p:ext>
            </p:extLst>
          </p:nvPr>
        </p:nvGraphicFramePr>
        <p:xfrm>
          <a:off x="2306392" y="9767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ent-Up Arrow 8"/>
          <p:cNvSpPr/>
          <p:nvPr/>
        </p:nvSpPr>
        <p:spPr>
          <a:xfrm rot="16200000">
            <a:off x="2307103" y="1716259"/>
            <a:ext cx="2394860" cy="1296238"/>
          </a:xfrm>
          <a:prstGeom prst="bentUpArrow">
            <a:avLst>
              <a:gd name="adj1" fmla="val 19902"/>
              <a:gd name="adj2" fmla="val 25000"/>
              <a:gd name="adj3" fmla="val 17450"/>
            </a:avLst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2188" y="630452"/>
            <a:ext cx="3155093" cy="10015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dirty="0" smtClean="0"/>
              <a:t>University </a:t>
            </a:r>
            <a:r>
              <a:rPr lang="sv-SE" dirty="0" err="1" smtClean="0"/>
              <a:t>Value</a:t>
            </a:r>
            <a:r>
              <a:rPr lang="sv-SE" dirty="0" smtClean="0"/>
              <a:t> Proposition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5093042" y="2084173"/>
            <a:ext cx="1433384" cy="1028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b="1" dirty="0" smtClean="0"/>
              <a:t>Alumni </a:t>
            </a:r>
            <a:r>
              <a:rPr lang="sv-SE" b="1" dirty="0" err="1" smtClean="0"/>
              <a:t>Value</a:t>
            </a:r>
            <a:r>
              <a:rPr lang="sv-SE" b="1" dirty="0" smtClean="0"/>
              <a:t> Proposition</a:t>
            </a:r>
            <a:endParaRPr lang="sv-SE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65773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Expectations</a:t>
            </a:r>
            <a:r>
              <a:rPr lang="sv-SE" sz="1200" dirty="0" smtClean="0"/>
              <a:t> &amp; </a:t>
            </a:r>
            <a:r>
              <a:rPr lang="sv-SE" sz="1200" dirty="0" err="1" smtClean="0"/>
              <a:t>Wishes</a:t>
            </a:r>
            <a:r>
              <a:rPr lang="sv-SE" sz="1200" dirty="0" smtClean="0"/>
              <a:t> of Alumni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8615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2195" y="378338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Alumni Management</a:t>
            </a:r>
            <a:endParaRPr lang="sv-SE" sz="1200" dirty="0"/>
          </a:p>
        </p:txBody>
      </p:sp>
      <p:sp>
        <p:nvSpPr>
          <p:cNvPr id="37" name="Down Arrow 36"/>
          <p:cNvSpPr/>
          <p:nvPr/>
        </p:nvSpPr>
        <p:spPr>
          <a:xfrm>
            <a:off x="5790785" y="1620885"/>
            <a:ext cx="54060" cy="4521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2223" y="4898095"/>
            <a:ext cx="1260390" cy="1120346"/>
          </a:xfrm>
          <a:prstGeom prst="ellipse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Group 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9539" y="4898095"/>
            <a:ext cx="1260390" cy="1120346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41" name="Oval 40"/>
          <p:cNvSpPr/>
          <p:nvPr/>
        </p:nvSpPr>
        <p:spPr>
          <a:xfrm>
            <a:off x="6145941" y="4898095"/>
            <a:ext cx="1260390" cy="1120346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C</a:t>
            </a:r>
          </a:p>
        </p:txBody>
      </p:sp>
      <p:cxnSp>
        <p:nvCxnSpPr>
          <p:cNvPr id="43" name="Straight Arrow Connector 42"/>
          <p:cNvCxnSpPr>
            <a:stCxn id="20" idx="2"/>
            <a:endCxn id="39" idx="0"/>
          </p:cNvCxnSpPr>
          <p:nvPr/>
        </p:nvCxnSpPr>
        <p:spPr>
          <a:xfrm flipH="1">
            <a:off x="4742418" y="4514644"/>
            <a:ext cx="1067317" cy="38345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40" idx="0"/>
          </p:cNvCxnSpPr>
          <p:nvPr/>
        </p:nvCxnSpPr>
        <p:spPr>
          <a:xfrm flipH="1">
            <a:off x="5809734" y="4514644"/>
            <a:ext cx="1" cy="38345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  <a:endCxn id="41" idx="0"/>
          </p:cNvCxnSpPr>
          <p:nvPr/>
        </p:nvCxnSpPr>
        <p:spPr>
          <a:xfrm>
            <a:off x="5809735" y="4514644"/>
            <a:ext cx="966401" cy="383451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5791044" y="3112337"/>
            <a:ext cx="45719" cy="6488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353695" y="2567731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6526426" y="2567730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98573" y="2110920"/>
            <a:ext cx="1482679" cy="1001418"/>
          </a:xfrm>
          <a:prstGeom prst="roundRect">
            <a:avLst>
              <a:gd name="adj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Purpose</a:t>
            </a:r>
            <a:r>
              <a:rPr lang="sv-SE" dirty="0" smtClean="0"/>
              <a:t> of the Alumni </a:t>
            </a:r>
            <a:r>
              <a:rPr lang="sv-SE" dirty="0" err="1" smtClean="0"/>
              <a:t>Organization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72496" y="3104150"/>
            <a:ext cx="1215080" cy="731260"/>
          </a:xfrm>
          <a:prstGeom prst="round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121324" y="2585353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What</a:t>
            </a:r>
            <a:r>
              <a:rPr lang="sv-SE" sz="1200" dirty="0" smtClean="0"/>
              <a:t> do </a:t>
            </a:r>
            <a:r>
              <a:rPr lang="sv-SE" sz="1200" dirty="0" err="1" smtClean="0"/>
              <a:t>you</a:t>
            </a:r>
            <a:r>
              <a:rPr lang="sv-SE" sz="1200" dirty="0" smtClean="0"/>
              <a:t> </a:t>
            </a:r>
            <a:r>
              <a:rPr lang="sv-SE" sz="1200" dirty="0" err="1" smtClean="0"/>
              <a:t>want</a:t>
            </a:r>
            <a:r>
              <a:rPr lang="sv-SE" sz="1200" dirty="0" smtClean="0"/>
              <a:t> from </a:t>
            </a:r>
            <a:r>
              <a:rPr lang="sv-SE" sz="1200" dirty="0" err="1" smtClean="0"/>
              <a:t>your</a:t>
            </a:r>
            <a:r>
              <a:rPr lang="sv-SE" sz="1200" dirty="0" smtClean="0"/>
              <a:t> Alumni?</a:t>
            </a:r>
            <a:endParaRPr lang="sv-SE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6226092" y="3210381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University Alumni </a:t>
            </a:r>
            <a:r>
              <a:rPr lang="sv-SE" sz="1200" dirty="0" err="1" smtClean="0"/>
              <a:t>Responsible</a:t>
            </a:r>
            <a:endParaRPr lang="sv-SE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6226092" y="419759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Seperate</a:t>
            </a:r>
            <a:r>
              <a:rPr lang="sv-SE" sz="1200" dirty="0" smtClean="0"/>
              <a:t>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8264957" y="368518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University </a:t>
            </a:r>
            <a:r>
              <a:rPr lang="sv-SE" sz="1200" dirty="0" err="1" smtClean="0"/>
              <a:t>Sponsoring</a:t>
            </a:r>
            <a:endParaRPr lang="sv-SE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8264957" y="470586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Self-</a:t>
            </a:r>
            <a:r>
              <a:rPr lang="sv-SE" sz="1200" dirty="0" err="1" smtClean="0"/>
              <a:t>sustained</a:t>
            </a:r>
            <a:endParaRPr lang="sv-SE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4121324" y="3664323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What</a:t>
            </a:r>
            <a:r>
              <a:rPr lang="sv-SE" sz="1200" dirty="0" smtClean="0"/>
              <a:t> </a:t>
            </a:r>
            <a:r>
              <a:rPr lang="sv-SE" sz="1200" dirty="0" err="1" smtClean="0"/>
              <a:t>are</a:t>
            </a:r>
            <a:r>
              <a:rPr lang="sv-SE" sz="1200" dirty="0" smtClean="0"/>
              <a:t> </a:t>
            </a:r>
            <a:r>
              <a:rPr lang="sv-SE" sz="1200" dirty="0" err="1" smtClean="0"/>
              <a:t>your</a:t>
            </a:r>
            <a:r>
              <a:rPr lang="sv-SE" sz="1200" dirty="0" smtClean="0"/>
              <a:t> </a:t>
            </a:r>
            <a:r>
              <a:rPr lang="sv-SE" sz="1200" dirty="0" err="1" smtClean="0"/>
              <a:t>resources</a:t>
            </a:r>
            <a:r>
              <a:rPr lang="sv-SE" sz="1200" dirty="0" smtClean="0"/>
              <a:t>?</a:t>
            </a:r>
            <a:endParaRPr lang="sv-SE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6226092" y="1957589"/>
            <a:ext cx="1215080" cy="7675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Go back to ”</a:t>
            </a:r>
            <a:r>
              <a:rPr lang="sv-SE" sz="1200" dirty="0" err="1" smtClean="0"/>
              <a:t>Why</a:t>
            </a:r>
            <a:r>
              <a:rPr lang="sv-SE" sz="1200" dirty="0" smtClean="0"/>
              <a:t> is Alumni Org. </a:t>
            </a:r>
            <a:r>
              <a:rPr lang="sv-SE" sz="1200" dirty="0" err="1" smtClean="0"/>
              <a:t>important</a:t>
            </a:r>
            <a:r>
              <a:rPr lang="sv-SE" sz="1200" dirty="0" smtClean="0"/>
              <a:t>?”</a:t>
            </a:r>
            <a:endParaRPr lang="sv-SE" sz="1200" dirty="0"/>
          </a:p>
        </p:txBody>
      </p: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 flipV="1">
            <a:off x="3587576" y="2950983"/>
            <a:ext cx="533748" cy="518797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5" idx="1"/>
          </p:cNvCxnSpPr>
          <p:nvPr/>
        </p:nvCxnSpPr>
        <p:spPr>
          <a:xfrm>
            <a:off x="3587576" y="3469780"/>
            <a:ext cx="533748" cy="560173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7" idx="1"/>
          </p:cNvCxnSpPr>
          <p:nvPr/>
        </p:nvCxnSpPr>
        <p:spPr>
          <a:xfrm flipV="1">
            <a:off x="5336404" y="2341382"/>
            <a:ext cx="889688" cy="60960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  <a:endCxn id="10" idx="1"/>
          </p:cNvCxnSpPr>
          <p:nvPr/>
        </p:nvCxnSpPr>
        <p:spPr>
          <a:xfrm flipV="1">
            <a:off x="5336404" y="3576011"/>
            <a:ext cx="889688" cy="453942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3"/>
            <a:endCxn id="11" idx="1"/>
          </p:cNvCxnSpPr>
          <p:nvPr/>
        </p:nvCxnSpPr>
        <p:spPr>
          <a:xfrm>
            <a:off x="5336404" y="4029953"/>
            <a:ext cx="889688" cy="533272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  <a:endCxn id="12" idx="1"/>
          </p:cNvCxnSpPr>
          <p:nvPr/>
        </p:nvCxnSpPr>
        <p:spPr>
          <a:xfrm flipV="1">
            <a:off x="7441172" y="4050815"/>
            <a:ext cx="823785" cy="512410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13" idx="1"/>
          </p:cNvCxnSpPr>
          <p:nvPr/>
        </p:nvCxnSpPr>
        <p:spPr>
          <a:xfrm>
            <a:off x="7441172" y="4563225"/>
            <a:ext cx="823785" cy="508270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226092" y="534756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Engaged</a:t>
            </a:r>
            <a:r>
              <a:rPr lang="sv-SE" sz="1200" dirty="0" smtClean="0"/>
              <a:t> Alumni</a:t>
            </a:r>
            <a:endParaRPr lang="sv-SE" sz="1200" dirty="0"/>
          </a:p>
        </p:txBody>
      </p:sp>
      <p:cxnSp>
        <p:nvCxnSpPr>
          <p:cNvPr id="39" name="Straight Arrow Connector 38"/>
          <p:cNvCxnSpPr>
            <a:stCxn id="11" idx="2"/>
            <a:endCxn id="37" idx="0"/>
          </p:cNvCxnSpPr>
          <p:nvPr/>
        </p:nvCxnSpPr>
        <p:spPr>
          <a:xfrm>
            <a:off x="6833632" y="4928855"/>
            <a:ext cx="0" cy="418709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2"/>
            <a:endCxn id="11" idx="0"/>
          </p:cNvCxnSpPr>
          <p:nvPr/>
        </p:nvCxnSpPr>
        <p:spPr>
          <a:xfrm>
            <a:off x="6833632" y="3941641"/>
            <a:ext cx="0" cy="255954"/>
          </a:xfrm>
          <a:prstGeom prst="straightConnector1">
            <a:avLst/>
          </a:prstGeom>
          <a:ln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13" idx="0"/>
          </p:cNvCxnSpPr>
          <p:nvPr/>
        </p:nvCxnSpPr>
        <p:spPr>
          <a:xfrm>
            <a:off x="8872497" y="4416445"/>
            <a:ext cx="0" cy="289420"/>
          </a:xfrm>
          <a:prstGeom prst="straightConnector1">
            <a:avLst/>
          </a:prstGeom>
          <a:ln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97477" y="3956883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006699"/>
                </a:solidFill>
              </a:rPr>
              <a:t>?</a:t>
            </a:r>
            <a:endParaRPr lang="sv-SE" sz="1200" b="1" dirty="0">
              <a:solidFill>
                <a:srgbClr val="00669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43692" y="4436784"/>
            <a:ext cx="29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006699"/>
                </a:solidFill>
              </a:rPr>
              <a:t>?</a:t>
            </a:r>
            <a:endParaRPr lang="sv-SE" sz="12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37" grpId="0" animBg="1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8AE75C-CB10-E249-BBA9-B27808B0AF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universumglobal.com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2188" y="630452"/>
            <a:ext cx="3155093" cy="10015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dirty="0" smtClean="0"/>
              <a:t>University </a:t>
            </a:r>
            <a:r>
              <a:rPr lang="sv-SE" dirty="0" err="1" smtClean="0"/>
              <a:t>Value</a:t>
            </a:r>
            <a:r>
              <a:rPr lang="sv-SE" dirty="0" smtClean="0"/>
              <a:t> Proposition</a:t>
            </a:r>
            <a:endParaRPr lang="sv-SE" dirty="0"/>
          </a:p>
        </p:txBody>
      </p:sp>
      <p:sp>
        <p:nvSpPr>
          <p:cNvPr id="11" name="Rounded Rectangle 10"/>
          <p:cNvSpPr/>
          <p:nvPr/>
        </p:nvSpPr>
        <p:spPr>
          <a:xfrm>
            <a:off x="5093042" y="2084173"/>
            <a:ext cx="1433384" cy="1028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b="1" dirty="0" smtClean="0"/>
              <a:t>Alumni </a:t>
            </a:r>
            <a:r>
              <a:rPr lang="sv-SE" b="1" dirty="0" err="1" smtClean="0"/>
              <a:t>Value</a:t>
            </a:r>
            <a:r>
              <a:rPr lang="sv-SE" b="1" dirty="0" smtClean="0"/>
              <a:t> Proposition</a:t>
            </a:r>
            <a:endParaRPr lang="sv-SE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265773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Expectations</a:t>
            </a:r>
            <a:r>
              <a:rPr lang="sv-SE" sz="1200" dirty="0" smtClean="0"/>
              <a:t> &amp; </a:t>
            </a:r>
            <a:r>
              <a:rPr lang="sv-SE" sz="1200" dirty="0" err="1" smtClean="0"/>
              <a:t>Wishes</a:t>
            </a:r>
            <a:r>
              <a:rPr lang="sv-SE" sz="1200" dirty="0" smtClean="0"/>
              <a:t> of Alumni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8615" y="2245935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err="1" smtClean="0"/>
              <a:t>Purpose</a:t>
            </a:r>
            <a:r>
              <a:rPr lang="sv-SE" sz="1200" dirty="0" smtClean="0"/>
              <a:t> of Alumni </a:t>
            </a:r>
            <a:r>
              <a:rPr lang="sv-SE" sz="1200" dirty="0" err="1" smtClean="0"/>
              <a:t>Organization</a:t>
            </a:r>
            <a:endParaRPr lang="sv-SE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2195" y="3783384"/>
            <a:ext cx="1215080" cy="7312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200" dirty="0" smtClean="0"/>
              <a:t>Alumni Management</a:t>
            </a:r>
            <a:endParaRPr lang="sv-SE" sz="1200" dirty="0"/>
          </a:p>
        </p:txBody>
      </p:sp>
      <p:sp>
        <p:nvSpPr>
          <p:cNvPr id="37" name="Down Arrow 36"/>
          <p:cNvSpPr/>
          <p:nvPr/>
        </p:nvSpPr>
        <p:spPr>
          <a:xfrm>
            <a:off x="5790785" y="1620885"/>
            <a:ext cx="54060" cy="45217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2223" y="4898095"/>
            <a:ext cx="1260390" cy="1120346"/>
          </a:xfrm>
          <a:prstGeom prst="ellipse">
            <a:avLst/>
          </a:prstGeom>
          <a:solidFill>
            <a:srgbClr val="003366"/>
          </a:solidFill>
          <a:ln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Group 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79539" y="4898095"/>
            <a:ext cx="1260390" cy="1120346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41" name="Oval 40"/>
          <p:cNvSpPr/>
          <p:nvPr/>
        </p:nvSpPr>
        <p:spPr>
          <a:xfrm>
            <a:off x="6145941" y="4898095"/>
            <a:ext cx="1260390" cy="1120346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Group C</a:t>
            </a:r>
          </a:p>
        </p:txBody>
      </p:sp>
      <p:cxnSp>
        <p:nvCxnSpPr>
          <p:cNvPr id="43" name="Straight Arrow Connector 42"/>
          <p:cNvCxnSpPr>
            <a:stCxn id="20" idx="2"/>
            <a:endCxn id="39" idx="0"/>
          </p:cNvCxnSpPr>
          <p:nvPr/>
        </p:nvCxnSpPr>
        <p:spPr>
          <a:xfrm flipH="1">
            <a:off x="4742418" y="4514644"/>
            <a:ext cx="1067317" cy="383451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40" idx="0"/>
          </p:cNvCxnSpPr>
          <p:nvPr/>
        </p:nvCxnSpPr>
        <p:spPr>
          <a:xfrm flipH="1">
            <a:off x="5809734" y="4514644"/>
            <a:ext cx="1" cy="383451"/>
          </a:xfrm>
          <a:prstGeom prst="straightConnector1">
            <a:avLst/>
          </a:prstGeom>
          <a:ln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2"/>
            <a:endCxn id="41" idx="0"/>
          </p:cNvCxnSpPr>
          <p:nvPr/>
        </p:nvCxnSpPr>
        <p:spPr>
          <a:xfrm>
            <a:off x="5809735" y="4514644"/>
            <a:ext cx="966401" cy="383451"/>
          </a:xfrm>
          <a:prstGeom prst="straightConnector1">
            <a:avLst/>
          </a:prstGeom>
          <a:ln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5791044" y="3112337"/>
            <a:ext cx="45719" cy="6488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353695" y="2567731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0800000">
            <a:off x="6526426" y="2567730"/>
            <a:ext cx="739347" cy="494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31973" y="2106411"/>
            <a:ext cx="1482679" cy="1001418"/>
          </a:xfrm>
          <a:prstGeom prst="roundRect">
            <a:avLst>
              <a:gd name="adj" fmla="val 16667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versumMasterPres">
  <a:themeElements>
    <a:clrScheme name="Universum">
      <a:dk1>
        <a:srgbClr val="414041"/>
      </a:dk1>
      <a:lt1>
        <a:sysClr val="window" lastClr="FFFFFF"/>
      </a:lt1>
      <a:dk2>
        <a:srgbClr val="414041"/>
      </a:dk2>
      <a:lt2>
        <a:srgbClr val="E2E3E4"/>
      </a:lt2>
      <a:accent1>
        <a:srgbClr val="F1612A"/>
      </a:accent1>
      <a:accent2>
        <a:srgbClr val="0E97C1"/>
      </a:accent2>
      <a:accent3>
        <a:srgbClr val="86BC45"/>
      </a:accent3>
      <a:accent4>
        <a:srgbClr val="FDBE3F"/>
      </a:accent4>
      <a:accent5>
        <a:srgbClr val="90191C"/>
      </a:accent5>
      <a:accent6>
        <a:srgbClr val="E2E3E4"/>
      </a:accent6>
      <a:hlink>
        <a:srgbClr val="0E97C1"/>
      </a:hlink>
      <a:folHlink>
        <a:srgbClr val="993D96"/>
      </a:folHlink>
    </a:clrScheme>
    <a:fontScheme name="Universum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tillium WebLight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9551" tIns="49775" rIns="99551" bIns="4977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1403</Words>
  <Application>Microsoft Office PowerPoint</Application>
  <PresentationFormat>Anpassad</PresentationFormat>
  <Paragraphs>340</Paragraphs>
  <Slides>33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33</vt:i4>
      </vt:variant>
    </vt:vector>
  </HeadingPairs>
  <TitlesOfParts>
    <vt:vector size="35" baseType="lpstr">
      <vt:lpstr>Office Theme</vt:lpstr>
      <vt:lpstr>UniversumMasterPres</vt:lpstr>
      <vt:lpstr>PowerPoint-presentation</vt:lpstr>
      <vt:lpstr>PowerPoint-presentation</vt:lpstr>
      <vt:lpstr>PowerPoint-presentation</vt:lpstr>
      <vt:lpstr>Why are Alumni Organizations important?</vt:lpstr>
      <vt:lpstr>PowerPoint-presentation</vt:lpstr>
      <vt:lpstr>University Value Proposition</vt:lpstr>
      <vt:lpstr>PowerPoint-presentation</vt:lpstr>
      <vt:lpstr>Purpose of the Alumni Organization</vt:lpstr>
      <vt:lpstr>PowerPoint-presentation</vt:lpstr>
      <vt:lpstr>PowerPoint-presentation</vt:lpstr>
      <vt:lpstr>PowerPoint-presentation</vt:lpstr>
      <vt:lpstr>Alumni Value Proposition</vt:lpstr>
      <vt:lpstr>PowerPoint-presentation</vt:lpstr>
      <vt:lpstr>Alumni ≠ Alumni | Segmentation is key to successful Alumni Management</vt:lpstr>
      <vt:lpstr>Actionable recommendations for different alumni life-phases</vt:lpstr>
      <vt:lpstr>Be online or be dead!</vt:lpstr>
      <vt:lpstr>PowerPoint-presentation</vt:lpstr>
      <vt:lpstr>Some thoughts…</vt:lpstr>
      <vt:lpstr>Key takings</vt:lpstr>
      <vt:lpstr>PowerPoint-presentation</vt:lpstr>
      <vt:lpstr>PowerPoint-presentation</vt:lpstr>
      <vt:lpstr>Career goals </vt:lpstr>
      <vt:lpstr>Career goals </vt:lpstr>
      <vt:lpstr>Relative importance of each driver </vt:lpstr>
      <vt:lpstr>Employer Reputation &amp; Image</vt:lpstr>
      <vt:lpstr>People &amp; Culture</vt:lpstr>
      <vt:lpstr>Remuneration &amp; advancement opportunities</vt:lpstr>
      <vt:lpstr>Job Characteristics</vt:lpstr>
      <vt:lpstr>Relative importance of each driver </vt:lpstr>
      <vt:lpstr>Employer Reputation &amp; Image</vt:lpstr>
      <vt:lpstr>People &amp; Culture</vt:lpstr>
      <vt:lpstr>Remuneration &amp; advancement opportunities</vt:lpstr>
      <vt:lpstr>Job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Beaussant</dc:creator>
  <cp:lastModifiedBy>Lars Hindrum</cp:lastModifiedBy>
  <cp:revision>101</cp:revision>
  <dcterms:created xsi:type="dcterms:W3CDTF">2014-11-04T08:57:24Z</dcterms:created>
  <dcterms:modified xsi:type="dcterms:W3CDTF">2014-11-11T10:15:20Z</dcterms:modified>
</cp:coreProperties>
</file>