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852"/>
    <a:srgbClr val="2A79AA"/>
    <a:srgbClr val="2A79B3"/>
    <a:srgbClr val="2B81BC"/>
    <a:srgbClr val="2B81B3"/>
    <a:srgbClr val="2981B5"/>
    <a:srgbClr val="1A93BE"/>
    <a:srgbClr val="0D84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52" d="100"/>
          <a:sy n="52" d="100"/>
        </p:scale>
        <p:origin x="-3324" y="-1728"/>
      </p:cViewPr>
      <p:guideLst>
        <p:guide orient="horz" pos="1525"/>
        <p:guide orient="horz" pos="3113"/>
        <p:guide orient="horz" pos="483"/>
        <p:guide orient="horz" pos="1064"/>
        <p:guide orient="horz" pos="165"/>
        <p:guide orient="horz" pos="3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5871"/>
            <a:ext cx="7772400" cy="7069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04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4" name="Bildobjekt 3" descr="isblock frilagda med skugga cmyk blänkare.psd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6666" y="3154218"/>
            <a:ext cx="2622361" cy="4306546"/>
          </a:xfrm>
          <a:prstGeom prst="rect">
            <a:avLst/>
          </a:prstGeom>
        </p:spPr>
      </p:pic>
      <p:pic>
        <p:nvPicPr>
          <p:cNvPr id="5" name="Bildobjekt 4" descr="LTU sve - vit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5051" y="5842503"/>
            <a:ext cx="1376522" cy="74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97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9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242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242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9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24534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4"/>
            <a:ext cx="4041775" cy="24534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3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91563"/>
            <a:ext cx="8229600" cy="76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89101"/>
            <a:ext cx="8229600" cy="4764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pic>
        <p:nvPicPr>
          <p:cNvPr id="3" name="Bildobjekt 2" descr="LTU sve - vit.eps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5051" y="5842503"/>
            <a:ext cx="1376522" cy="74388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348" y="284825"/>
            <a:ext cx="2370735" cy="3596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162852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162852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162852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162852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162852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162852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162852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tu.se/karriar" TargetMode="External"/><Relationship Id="rId2" Type="http://schemas.openxmlformats.org/officeDocument/2006/relationships/hyperlink" Target="mailto:anna.nappa@ltu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400" b="1" dirty="0" smtClean="0"/>
              <a:t/>
            </a:r>
            <a:br>
              <a:rPr lang="sv-SE" sz="4400" b="1" dirty="0" smtClean="0"/>
            </a:br>
            <a:r>
              <a:rPr lang="sv-SE" sz="4400" b="1" dirty="0"/>
              <a:t/>
            </a:r>
            <a:br>
              <a:rPr lang="sv-SE" sz="4400" b="1" dirty="0"/>
            </a:br>
            <a:r>
              <a:rPr lang="sv-SE" sz="4400" b="1" dirty="0" smtClean="0"/>
              <a:t/>
            </a:r>
            <a:br>
              <a:rPr lang="sv-SE" sz="4400" b="1" dirty="0" smtClean="0"/>
            </a:br>
            <a:r>
              <a:rPr lang="sv-SE" sz="4400" b="1" dirty="0" err="1" smtClean="0"/>
              <a:t>Branding</a:t>
            </a:r>
            <a:r>
              <a:rPr lang="sv-SE" sz="4400" b="1" dirty="0" smtClean="0"/>
              <a:t> </a:t>
            </a:r>
            <a:r>
              <a:rPr lang="sv-SE" sz="4400" b="1" dirty="0" err="1" smtClean="0"/>
              <a:t>You</a:t>
            </a:r>
            <a:r>
              <a:rPr lang="sv-SE" sz="4400" b="1" dirty="0" smtClean="0"/>
              <a:t> 7,5 </a:t>
            </a:r>
            <a:r>
              <a:rPr lang="sv-SE" sz="4400" b="1" dirty="0" err="1" smtClean="0"/>
              <a:t>hp</a:t>
            </a:r>
            <a:endParaRPr lang="sv-SE" sz="44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63216" y="3789040"/>
            <a:ext cx="6400800" cy="1752600"/>
          </a:xfrm>
        </p:spPr>
        <p:txBody>
          <a:bodyPr/>
          <a:lstStyle/>
          <a:p>
            <a:r>
              <a:rPr lang="sv-SE" sz="2000" dirty="0" smtClean="0"/>
              <a:t>Anna Näppä </a:t>
            </a:r>
          </a:p>
          <a:p>
            <a:r>
              <a:rPr lang="sv-SE" sz="2000" dirty="0" smtClean="0"/>
              <a:t>Luleå tekniska universitet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81658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Bakgrund 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HT 2008 </a:t>
            </a:r>
            <a:r>
              <a:rPr lang="sv-SE" dirty="0"/>
              <a:t>invigdes LTU </a:t>
            </a:r>
            <a:r>
              <a:rPr lang="sv-SE" dirty="0" smtClean="0"/>
              <a:t>Karriär </a:t>
            </a:r>
          </a:p>
          <a:p>
            <a:r>
              <a:rPr lang="sv-SE" dirty="0" smtClean="0"/>
              <a:t>HT </a:t>
            </a:r>
            <a:r>
              <a:rPr lang="sv-SE" dirty="0"/>
              <a:t>2009 </a:t>
            </a:r>
            <a:r>
              <a:rPr lang="sv-SE" dirty="0" smtClean="0"/>
              <a:t>Mia Oldenburg kontaktar läraren Tim Foster</a:t>
            </a:r>
          </a:p>
          <a:p>
            <a:r>
              <a:rPr lang="sv-SE" dirty="0"/>
              <a:t>Tim </a:t>
            </a:r>
            <a:r>
              <a:rPr lang="sv-SE" dirty="0" smtClean="0"/>
              <a:t>Foster ”Årets lärare” </a:t>
            </a:r>
            <a:r>
              <a:rPr lang="sv-SE" dirty="0"/>
              <a:t>2009 är examinator i kursen </a:t>
            </a:r>
            <a:endParaRPr lang="sv-SE" dirty="0" smtClean="0"/>
          </a:p>
          <a:p>
            <a:r>
              <a:rPr lang="sv-SE" dirty="0" smtClean="0"/>
              <a:t>Mia </a:t>
            </a:r>
            <a:r>
              <a:rPr lang="sv-SE" dirty="0"/>
              <a:t>Oldenburg </a:t>
            </a:r>
            <a:r>
              <a:rPr lang="sv-SE" dirty="0" smtClean="0"/>
              <a:t>"</a:t>
            </a:r>
            <a:r>
              <a:rPr lang="sv-SE" dirty="0"/>
              <a:t>Årets föregångare inom utbildning vid LTU" </a:t>
            </a:r>
            <a:r>
              <a:rPr lang="sv-SE" dirty="0" smtClean="0"/>
              <a:t>2010</a:t>
            </a:r>
            <a:endParaRPr lang="sv-SE" sz="6000" dirty="0"/>
          </a:p>
        </p:txBody>
      </p:sp>
    </p:spTree>
    <p:extLst>
      <p:ext uri="{BB962C8B-B14F-4D97-AF65-F5344CB8AC3E}">
        <p14:creationId xmlns:p14="http://schemas.microsoft.com/office/powerpoint/2010/main" val="239025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Seminarieserie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2010 start med första gruppen</a:t>
            </a:r>
          </a:p>
          <a:p>
            <a:r>
              <a:rPr lang="sv-SE" dirty="0" smtClean="0"/>
              <a:t>4 tillfällen och en enskild träff </a:t>
            </a:r>
          </a:p>
          <a:p>
            <a:r>
              <a:rPr lang="sv-SE" dirty="0" smtClean="0"/>
              <a:t>Icke-poänggivande </a:t>
            </a:r>
          </a:p>
          <a:p>
            <a:r>
              <a:rPr lang="sv-SE" dirty="0" smtClean="0"/>
              <a:t>Högsta betyg från studenterna </a:t>
            </a:r>
          </a:p>
          <a:p>
            <a:r>
              <a:rPr lang="sv-SE" dirty="0" smtClean="0"/>
              <a:t>2010 sammanlagt 100 studenter </a:t>
            </a:r>
          </a:p>
          <a:p>
            <a:r>
              <a:rPr lang="sv-SE" dirty="0" smtClean="0"/>
              <a:t>Administrativt arbete började</a:t>
            </a:r>
          </a:p>
        </p:txBody>
      </p:sp>
    </p:spTree>
    <p:extLst>
      <p:ext uri="{BB962C8B-B14F-4D97-AF65-F5344CB8AC3E}">
        <p14:creationId xmlns:p14="http://schemas.microsoft.com/office/powerpoint/2010/main" val="341811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 smtClean="0"/>
              <a:t>Branding</a:t>
            </a:r>
            <a:r>
              <a:rPr lang="sv-SE" b="1" dirty="0" smtClean="0"/>
              <a:t> </a:t>
            </a:r>
            <a:r>
              <a:rPr lang="sv-SE" b="1" dirty="0" err="1" smtClean="0"/>
              <a:t>You</a:t>
            </a:r>
            <a:r>
              <a:rPr lang="sv-SE" b="1" dirty="0" smtClean="0"/>
              <a:t> 7,5 </a:t>
            </a:r>
            <a:r>
              <a:rPr lang="sv-SE" b="1" dirty="0" err="1" smtClean="0"/>
              <a:t>hp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VT 2012</a:t>
            </a:r>
          </a:p>
          <a:p>
            <a:r>
              <a:rPr lang="sv-SE" dirty="0" smtClean="0"/>
              <a:t>Programstudenter med minst 2 års heltidsstudier</a:t>
            </a:r>
          </a:p>
          <a:p>
            <a:r>
              <a:rPr lang="sv-SE" dirty="0" smtClean="0"/>
              <a:t>60 platser, dubbelt så många sökanden</a:t>
            </a:r>
          </a:p>
          <a:p>
            <a:pPr marL="0" indent="0">
              <a:buNone/>
            </a:pPr>
            <a:endParaRPr lang="sv-SE" sz="2400" i="1" dirty="0" smtClean="0"/>
          </a:p>
          <a:p>
            <a:pPr marL="0" indent="0" algn="ctr">
              <a:buNone/>
            </a:pPr>
            <a:r>
              <a:rPr lang="sv-SE" sz="2400" i="1" dirty="0" smtClean="0"/>
              <a:t>”En </a:t>
            </a:r>
            <a:r>
              <a:rPr lang="sv-SE" sz="2400" i="1" dirty="0"/>
              <a:t>kurs som jag absolut tycker borde vara obligatorisk i utbildningen"  </a:t>
            </a:r>
            <a:r>
              <a:rPr lang="sv-SE" sz="2400" dirty="0" smtClean="0"/>
              <a:t> </a:t>
            </a:r>
          </a:p>
          <a:p>
            <a:pPr marL="0" indent="0" algn="ctr">
              <a:buNone/>
            </a:pPr>
            <a:endParaRPr lang="sv-SE" sz="2400" dirty="0" smtClean="0"/>
          </a:p>
          <a:p>
            <a:pPr marL="0" indent="0" algn="ctr">
              <a:buNone/>
            </a:pPr>
            <a:r>
              <a:rPr lang="sv-SE" sz="2400" i="1" dirty="0"/>
              <a:t>"...denna kursen dök upp som en räddande ängel [...] Flera tummar upp!"</a:t>
            </a:r>
            <a:r>
              <a:rPr lang="sv-SE" sz="2400" dirty="0" smtClean="0"/>
              <a:t>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05750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Olika områden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Självkännedom</a:t>
            </a:r>
          </a:p>
          <a:p>
            <a:r>
              <a:rPr lang="sv-SE" dirty="0" smtClean="0"/>
              <a:t>Målsättning </a:t>
            </a:r>
          </a:p>
          <a:p>
            <a:r>
              <a:rPr lang="sv-SE" dirty="0" smtClean="0"/>
              <a:t>Personlig marknadsföring</a:t>
            </a:r>
          </a:p>
          <a:p>
            <a:r>
              <a:rPr lang="sv-SE" dirty="0" smtClean="0"/>
              <a:t>Kännedom om arbetsmarknaden</a:t>
            </a:r>
          </a:p>
          <a:p>
            <a:r>
              <a:rPr lang="sv-SE" dirty="0" smtClean="0"/>
              <a:t>Yrkesspridning/ Utbildningsspridning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819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Examination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</a:t>
            </a:r>
            <a:r>
              <a:rPr lang="sv-SE" dirty="0" smtClean="0"/>
              <a:t>bligatoriska uppgifter </a:t>
            </a:r>
          </a:p>
          <a:p>
            <a:r>
              <a:rPr lang="sv-SE" dirty="0"/>
              <a:t>P</a:t>
            </a:r>
            <a:r>
              <a:rPr lang="sv-SE" dirty="0" smtClean="0"/>
              <a:t>rojektarbete </a:t>
            </a:r>
            <a:r>
              <a:rPr lang="sv-SE" dirty="0"/>
              <a:t>med slutrapport </a:t>
            </a:r>
            <a:endParaRPr lang="sv-SE" dirty="0" smtClean="0"/>
          </a:p>
          <a:p>
            <a:r>
              <a:rPr lang="sv-SE" dirty="0" smtClean="0"/>
              <a:t>Anställningsintervju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5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Kursmål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Utveckla </a:t>
            </a:r>
            <a:r>
              <a:rPr lang="sv-SE" dirty="0"/>
              <a:t>en personlig SWOT-analys </a:t>
            </a:r>
            <a:endParaRPr lang="sv-SE" dirty="0" smtClean="0"/>
          </a:p>
          <a:p>
            <a:r>
              <a:rPr lang="sv-SE" dirty="0" smtClean="0"/>
              <a:t>Utveckla </a:t>
            </a:r>
            <a:r>
              <a:rPr lang="sv-SE" dirty="0"/>
              <a:t>specifika mål relaterade till karriärplanering och livsmål </a:t>
            </a:r>
            <a:endParaRPr lang="sv-SE" dirty="0" smtClean="0"/>
          </a:p>
          <a:p>
            <a:r>
              <a:rPr lang="sv-SE" dirty="0" smtClean="0"/>
              <a:t>Utveckla </a:t>
            </a:r>
            <a:r>
              <a:rPr lang="sv-SE" dirty="0"/>
              <a:t>en tydlig strategi för hur målen ska uppnås genom ett personligt brev och en CV </a:t>
            </a:r>
            <a:endParaRPr lang="sv-SE" dirty="0" smtClean="0"/>
          </a:p>
          <a:p>
            <a:r>
              <a:rPr lang="sv-SE" dirty="0" smtClean="0"/>
              <a:t>Kommunicera </a:t>
            </a:r>
            <a:r>
              <a:rPr lang="sv-SE" dirty="0"/>
              <a:t>sina egna styrkor och svagheter på ett </a:t>
            </a:r>
            <a:r>
              <a:rPr lang="sv-SE" dirty="0" smtClean="0"/>
              <a:t>positivt </a:t>
            </a:r>
            <a:r>
              <a:rPr lang="sv-SE" dirty="0"/>
              <a:t>sätt under en intervju  </a:t>
            </a:r>
            <a:endParaRPr lang="sv-SE" dirty="0" smtClean="0"/>
          </a:p>
          <a:p>
            <a:r>
              <a:rPr lang="sv-SE" dirty="0" smtClean="0"/>
              <a:t>Diskutera </a:t>
            </a:r>
            <a:r>
              <a:rPr lang="sv-SE" dirty="0"/>
              <a:t>och försvara strategiska idéer för den egna personliga utvecklingen</a:t>
            </a:r>
          </a:p>
        </p:txBody>
      </p:sp>
    </p:spTree>
    <p:extLst>
      <p:ext uri="{BB962C8B-B14F-4D97-AF65-F5344CB8AC3E}">
        <p14:creationId xmlns:p14="http://schemas.microsoft.com/office/powerpoint/2010/main" val="127170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Material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err="1"/>
              <a:t>Bolle</a:t>
            </a:r>
            <a:r>
              <a:rPr lang="en-US" sz="2000" dirty="0"/>
              <a:t>s, R (2010) What Color Is Your Parachute? 2010 A Practical Manual for Job-Hunters and Career-Changers. Ten Speed Press Berkeley</a:t>
            </a:r>
            <a:endParaRPr lang="sv-SE" sz="2000" dirty="0"/>
          </a:p>
          <a:p>
            <a:r>
              <a:rPr lang="en-US" sz="2000" dirty="0"/>
              <a:t>Hess, P.M. (2007) Career Success Right Here, Right Now! </a:t>
            </a:r>
            <a:r>
              <a:rPr lang="sv-SE" sz="2000" dirty="0"/>
              <a:t>Second Edition. Thomson </a:t>
            </a:r>
            <a:r>
              <a:rPr lang="sv-SE" sz="2000" dirty="0" err="1"/>
              <a:t>Delmar</a:t>
            </a:r>
            <a:r>
              <a:rPr lang="sv-SE" sz="2000" dirty="0"/>
              <a:t> Learning</a:t>
            </a:r>
          </a:p>
          <a:p>
            <a:r>
              <a:rPr lang="sv-SE" sz="2000" dirty="0"/>
              <a:t>Hågård C. (2004) Bli din egen coach! – en handbok i livs- och karriärplanering för att hitta rätt jobb. </a:t>
            </a:r>
            <a:r>
              <a:rPr lang="en-US" sz="2000" dirty="0"/>
              <a:t>Uppsala Publishing House</a:t>
            </a:r>
            <a:endParaRPr lang="sv-SE" sz="2000" dirty="0"/>
          </a:p>
          <a:p>
            <a:r>
              <a:rPr lang="en-US" sz="2000" dirty="0" err="1"/>
              <a:t>Lamarre</a:t>
            </a:r>
            <a:r>
              <a:rPr lang="en-US" sz="2000" dirty="0"/>
              <a:t>, H.M (1998) Career Focus, A Personal Job Search Guide. Pearson</a:t>
            </a:r>
            <a:endParaRPr lang="sv-SE" sz="2000" dirty="0"/>
          </a:p>
          <a:p>
            <a:r>
              <a:rPr lang="en-US" sz="2000" dirty="0"/>
              <a:t>Poole, J. (2009) Your Career From </a:t>
            </a:r>
            <a:r>
              <a:rPr lang="en-US" sz="2000" dirty="0" err="1"/>
              <a:t>Here.</a:t>
            </a:r>
            <a:r>
              <a:rPr lang="en-US" sz="2000" dirty="0"/>
              <a:t> Getting the job you want. </a:t>
            </a:r>
            <a:r>
              <a:rPr lang="sv-SE" sz="2000" dirty="0" err="1"/>
              <a:t>Easy</a:t>
            </a:r>
            <a:r>
              <a:rPr lang="sv-SE" sz="2000" dirty="0"/>
              <a:t> Steps </a:t>
            </a:r>
            <a:r>
              <a:rPr lang="sv-SE" sz="2000" dirty="0" err="1"/>
              <a:t>Limited</a:t>
            </a:r>
            <a:endParaRPr lang="sv-SE" sz="2000" dirty="0"/>
          </a:p>
          <a:p>
            <a:r>
              <a:rPr lang="en-US" sz="2000" dirty="0" err="1"/>
              <a:t>Stebleton</a:t>
            </a:r>
            <a:r>
              <a:rPr lang="en-US" sz="2000" dirty="0"/>
              <a:t>, </a:t>
            </a:r>
            <a:r>
              <a:rPr lang="en-US" sz="2000" dirty="0" err="1"/>
              <a:t>Henle</a:t>
            </a:r>
            <a:r>
              <a:rPr lang="en-US" sz="2000" dirty="0"/>
              <a:t> and Harris (2001) Hired: The Job-Hunting/Career Planning Guide. </a:t>
            </a:r>
            <a:r>
              <a:rPr lang="sv-SE" sz="2000" dirty="0"/>
              <a:t>Pearson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018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Tack!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b="1" dirty="0" smtClean="0"/>
          </a:p>
          <a:p>
            <a:pPr marL="0" indent="0" algn="ctr">
              <a:buNone/>
            </a:pPr>
            <a:r>
              <a:rPr lang="sv-SE" b="1" dirty="0" smtClean="0"/>
              <a:t>Anna Näppä</a:t>
            </a:r>
          </a:p>
          <a:p>
            <a:pPr marL="0" indent="0" algn="ctr">
              <a:buNone/>
            </a:pPr>
            <a:r>
              <a:rPr lang="sv-SE" dirty="0" smtClean="0">
                <a:hlinkClick r:id="rId2"/>
              </a:rPr>
              <a:t>anna.nappa@ltu.se</a:t>
            </a:r>
            <a:endParaRPr lang="sv-SE" dirty="0" smtClean="0"/>
          </a:p>
          <a:p>
            <a:pPr marL="0" indent="0" algn="ctr">
              <a:buNone/>
            </a:pPr>
            <a:r>
              <a:rPr lang="sv-SE" dirty="0" smtClean="0">
                <a:hlinkClick r:id="rId3"/>
              </a:rPr>
              <a:t>www.ltu.se/karriar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5073212"/>
      </p:ext>
    </p:extLst>
  </p:cSld>
  <p:clrMapOvr>
    <a:masterClrMapping/>
  </p:clrMapOvr>
</p:sld>
</file>

<file path=ppt/theme/theme1.xml><?xml version="1.0" encoding="utf-8"?>
<a:theme xmlns:a="http://schemas.openxmlformats.org/drawingml/2006/main" name="LTU-sve (5)">
  <a:themeElements>
    <a:clrScheme name="LTU colou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6ACCD"/>
      </a:accent1>
      <a:accent2>
        <a:srgbClr val="4F81BD"/>
      </a:accent2>
      <a:accent3>
        <a:srgbClr val="BA001C"/>
      </a:accent3>
      <a:accent4>
        <a:srgbClr val="061731"/>
      </a:accent4>
      <a:accent5>
        <a:srgbClr val="3576D0"/>
      </a:accent5>
      <a:accent6>
        <a:srgbClr val="99CCFF"/>
      </a:accent6>
      <a:hlink>
        <a:srgbClr val="394764"/>
      </a:hlink>
      <a:folHlink>
        <a:srgbClr val="39476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LTU-sve (5)</Template>
  <TotalTime>229</TotalTime>
  <Words>255</Words>
  <Application>Microsoft Office PowerPoint</Application>
  <PresentationFormat>Bildspel på skärmen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LTU-sve (5)</vt:lpstr>
      <vt:lpstr>   Branding You 7,5 hp</vt:lpstr>
      <vt:lpstr>Bakgrund </vt:lpstr>
      <vt:lpstr>Seminarieserie</vt:lpstr>
      <vt:lpstr>Branding You 7,5 hp</vt:lpstr>
      <vt:lpstr>Olika områden</vt:lpstr>
      <vt:lpstr>Examination</vt:lpstr>
      <vt:lpstr>Kursmål</vt:lpstr>
      <vt:lpstr>Material</vt:lpstr>
      <vt:lpstr>Tack!</vt:lpstr>
    </vt:vector>
  </TitlesOfParts>
  <Company>Luleå tekniska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Branding You 7,5 hp</dc:title>
  <dc:creator>Anna Näppä</dc:creator>
  <cp:lastModifiedBy>Lars Hindrum</cp:lastModifiedBy>
  <cp:revision>20</cp:revision>
  <cp:lastPrinted>2012-01-19T08:37:06Z</cp:lastPrinted>
  <dcterms:created xsi:type="dcterms:W3CDTF">2014-10-28T08:38:56Z</dcterms:created>
  <dcterms:modified xsi:type="dcterms:W3CDTF">2014-11-04T08:00:21Z</dcterms:modified>
</cp:coreProperties>
</file>