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89" r:id="rId2"/>
    <p:sldId id="259" r:id="rId3"/>
    <p:sldId id="284" r:id="rId4"/>
    <p:sldId id="285" r:id="rId5"/>
    <p:sldId id="286" r:id="rId6"/>
    <p:sldId id="287" r:id="rId7"/>
    <p:sldId id="288" r:id="rId8"/>
    <p:sldId id="290" r:id="rId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83576" autoAdjust="0"/>
  </p:normalViewPr>
  <p:slideViewPr>
    <p:cSldViewPr>
      <p:cViewPr varScale="1">
        <p:scale>
          <a:sx n="77" d="100"/>
          <a:sy n="77" d="100"/>
        </p:scale>
        <p:origin x="-13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2870" y="-6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A8BBB-81C8-4004-9B7E-6B82133F24AD}" type="datetimeFigureOut">
              <a:rPr lang="sv-SE" smtClean="0"/>
              <a:pPr/>
              <a:t>2014-11-11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7E6DE-EC3B-4B68-863E-0BAAEE1058B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6881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BF74C-5CEB-49C6-B7E4-A7BA8D44ED37}" type="datetimeFigureOut">
              <a:rPr lang="sv-SE" smtClean="0"/>
              <a:pPr/>
              <a:t>2014-11-11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95BEC-8AF8-4CC0-8677-6EC3165C893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3294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95BEC-8AF8-4CC0-8677-6EC3165C893A}" type="slidenum">
              <a:rPr lang="sv-SE" smtClean="0"/>
              <a:pPr/>
              <a:t>2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95BEC-8AF8-4CC0-8677-6EC3165C893A}" type="slidenum">
              <a:rPr lang="sv-SE" smtClean="0"/>
              <a:pPr/>
              <a:t>3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228600" y="228600"/>
            <a:ext cx="8686800" cy="5923446"/>
          </a:xfrm>
          <a:prstGeom prst="rect">
            <a:avLst/>
          </a:prstGeom>
          <a:solidFill>
            <a:srgbClr val="E717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Miun_bi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0000">
            <a:off x="286155" y="322601"/>
            <a:ext cx="8583131" cy="5723628"/>
          </a:xfrm>
          <a:prstGeom prst="rect">
            <a:avLst/>
          </a:prstGeom>
          <a:scene3d>
            <a:camera prst="orthographicFront">
              <a:rot lat="0" lon="0" rev="30000"/>
            </a:camera>
            <a:lightRig rig="threePt" dir="t"/>
          </a:scene3d>
        </p:spPr>
      </p:pic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5835014" cy="686002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3200" b="1" baseline="0">
                <a:solidFill>
                  <a:srgbClr val="E7177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pic>
        <p:nvPicPr>
          <p:cNvPr id="11" name="Bildobjekt 10" descr="miunlogo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1125" y="6234293"/>
            <a:ext cx="1051894" cy="596908"/>
          </a:xfrm>
          <a:prstGeom prst="rect">
            <a:avLst/>
          </a:prstGeom>
        </p:spPr>
      </p:pic>
      <p:pic>
        <p:nvPicPr>
          <p:cNvPr id="6" name="Bildobjekt 5" descr="MIUN_punkt_se_ROSA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7165" y="521320"/>
            <a:ext cx="1151885" cy="4607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25"/>
          <p:cNvGrpSpPr/>
          <p:nvPr/>
        </p:nvGrpSpPr>
        <p:grpSpPr>
          <a:xfrm>
            <a:off x="228600" y="228600"/>
            <a:ext cx="8686800" cy="5923446"/>
            <a:chOff x="228600" y="228600"/>
            <a:chExt cx="8686800" cy="5923446"/>
          </a:xfrm>
        </p:grpSpPr>
        <p:sp>
          <p:nvSpPr>
            <p:cNvPr id="8" name="Rektangel 7"/>
            <p:cNvSpPr/>
            <p:nvPr userDrawn="1"/>
          </p:nvSpPr>
          <p:spPr>
            <a:xfrm>
              <a:off x="228600" y="228600"/>
              <a:ext cx="8686800" cy="5923446"/>
            </a:xfrm>
            <a:prstGeom prst="rect">
              <a:avLst/>
            </a:prstGeom>
            <a:solidFill>
              <a:srgbClr val="E7177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Frihandsfigur 8"/>
            <p:cNvSpPr/>
            <p:nvPr userDrawn="1"/>
          </p:nvSpPr>
          <p:spPr>
            <a:xfrm rot="60000">
              <a:off x="302025" y="315820"/>
              <a:ext cx="8566723" cy="5737517"/>
            </a:xfrm>
            <a:custGeom>
              <a:avLst/>
              <a:gdLst>
                <a:gd name="connsiteX0" fmla="*/ 0 w 8382000"/>
                <a:gd name="connsiteY0" fmla="*/ 0 h 5257800"/>
                <a:gd name="connsiteX1" fmla="*/ 8382000 w 8382000"/>
                <a:gd name="connsiteY1" fmla="*/ 0 h 5257800"/>
                <a:gd name="connsiteX2" fmla="*/ 8382000 w 8382000"/>
                <a:gd name="connsiteY2" fmla="*/ 5257800 h 5257800"/>
                <a:gd name="connsiteX3" fmla="*/ 0 w 8382000"/>
                <a:gd name="connsiteY3" fmla="*/ 5257800 h 5257800"/>
                <a:gd name="connsiteX4" fmla="*/ 0 w 8382000"/>
                <a:gd name="connsiteY4" fmla="*/ 0 h 525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82000" h="5257800">
                  <a:moveTo>
                    <a:pt x="0" y="0"/>
                  </a:moveTo>
                  <a:lnTo>
                    <a:pt x="8382000" y="0"/>
                  </a:lnTo>
                  <a:lnTo>
                    <a:pt x="8382000" y="5257800"/>
                  </a:lnTo>
                  <a:lnTo>
                    <a:pt x="0" y="5257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3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pic>
        <p:nvPicPr>
          <p:cNvPr id="10" name="Bildobjekt 9" descr="MIUN_punkt_se_ROSA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754264" y="4999264"/>
            <a:ext cx="1153760" cy="461504"/>
          </a:xfrm>
          <a:prstGeom prst="rect">
            <a:avLst/>
          </a:prstGeom>
        </p:spPr>
      </p:pic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332656"/>
            <a:ext cx="750912" cy="5793507"/>
          </a:xfrm>
          <a:prstGeom prst="rect">
            <a:avLst/>
          </a:prstGeom>
        </p:spPr>
        <p:txBody>
          <a:bodyPr vert="eaVert"/>
          <a:lstStyle>
            <a:lvl1pPr>
              <a:defRPr sz="3200" baseline="0">
                <a:solidFill>
                  <a:srgbClr val="E7177B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332656"/>
            <a:ext cx="6019800" cy="5793507"/>
          </a:xfrm>
          <a:prstGeom prst="rect">
            <a:avLst/>
          </a:prstGeom>
        </p:spPr>
        <p:txBody>
          <a:bodyPr vert="eaVert"/>
          <a:lstStyle>
            <a:lvl1pPr marL="288000" indent="-288000">
              <a:buClr>
                <a:srgbClr val="E7177B"/>
              </a:buClr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1pPr>
            <a:lvl2pPr>
              <a:buClr>
                <a:srgbClr val="E7177B"/>
              </a:buClr>
              <a:defRPr sz="1600">
                <a:latin typeface="Arial" pitchFamily="34" charset="0"/>
                <a:cs typeface="Arial" pitchFamily="34" charset="0"/>
              </a:defRPr>
            </a:lvl2pPr>
            <a:lvl3pPr>
              <a:buClr>
                <a:srgbClr val="E7177B"/>
              </a:buClr>
              <a:defRPr sz="1600" i="1">
                <a:latin typeface="Arial" pitchFamily="34" charset="0"/>
                <a:cs typeface="Arial" pitchFamily="34" charset="0"/>
              </a:defRPr>
            </a:lvl3pPr>
            <a:lvl4pPr>
              <a:buClr>
                <a:srgbClr val="E7177B"/>
              </a:buClr>
              <a:defRPr sz="1400" b="0">
                <a:latin typeface="Arial" pitchFamily="34" charset="0"/>
                <a:cs typeface="Arial" pitchFamily="34" charset="0"/>
              </a:defRPr>
            </a:lvl4pPr>
            <a:lvl5pPr>
              <a:buClr>
                <a:srgbClr val="E7177B"/>
              </a:buClr>
              <a:defRPr sz="1400" b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CC4725-E71F-411A-B1A1-2022AC8AE5BD}" type="datetimeFigureOut">
              <a:rPr lang="sv-SE" smtClean="0"/>
              <a:pPr/>
              <a:t>2014-11-11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F0E883-7E15-43EB-9B60-72C0786263A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5013176"/>
            <a:ext cx="7772400" cy="7557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rgbClr val="E7177B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83568" y="3512989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CC4725-E71F-411A-B1A1-2022AC8AE5BD}" type="datetimeFigureOut">
              <a:rPr lang="sv-SE" smtClean="0"/>
              <a:pPr/>
              <a:t>2014-11-11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F0E883-7E15-43EB-9B60-72C0786263A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E7177B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CC4725-E71F-411A-B1A1-2022AC8AE5BD}" type="datetimeFigureOut">
              <a:rPr lang="sv-SE" smtClean="0"/>
              <a:pPr/>
              <a:t>2014-11-11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F0E883-7E15-43EB-9B60-72C0786263A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ast Rubrik Rosa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228600" y="228600"/>
            <a:ext cx="8686800" cy="5923446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Frihandsfigur 14"/>
          <p:cNvSpPr/>
          <p:nvPr/>
        </p:nvSpPr>
        <p:spPr>
          <a:xfrm rot="60000">
            <a:off x="302025" y="315820"/>
            <a:ext cx="8566723" cy="5737517"/>
          </a:xfrm>
          <a:custGeom>
            <a:avLst/>
            <a:gdLst>
              <a:gd name="connsiteX0" fmla="*/ 0 w 8382000"/>
              <a:gd name="connsiteY0" fmla="*/ 0 h 5257800"/>
              <a:gd name="connsiteX1" fmla="*/ 8382000 w 8382000"/>
              <a:gd name="connsiteY1" fmla="*/ 0 h 5257800"/>
              <a:gd name="connsiteX2" fmla="*/ 8382000 w 8382000"/>
              <a:gd name="connsiteY2" fmla="*/ 5257800 h 5257800"/>
              <a:gd name="connsiteX3" fmla="*/ 0 w 8382000"/>
              <a:gd name="connsiteY3" fmla="*/ 5257800 h 5257800"/>
              <a:gd name="connsiteX4" fmla="*/ 0 w 8382000"/>
              <a:gd name="connsiteY4" fmla="*/ 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2000" h="5257800">
                <a:moveTo>
                  <a:pt x="0" y="0"/>
                </a:moveTo>
                <a:lnTo>
                  <a:pt x="8382000" y="0"/>
                </a:lnTo>
                <a:lnTo>
                  <a:pt x="8382000" y="5257800"/>
                </a:lnTo>
                <a:lnTo>
                  <a:pt x="0" y="5257800"/>
                </a:lnTo>
                <a:lnTo>
                  <a:pt x="0" y="0"/>
                </a:lnTo>
                <a:close/>
              </a:path>
            </a:pathLst>
          </a:custGeom>
          <a:solidFill>
            <a:srgbClr val="E7177B"/>
          </a:solidFill>
          <a:ln>
            <a:noFill/>
          </a:ln>
          <a:effectLst/>
          <a:scene3d>
            <a:camera prst="orthographicFront">
              <a:rot lat="0" lon="0" rev="3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6" name="Bildobjekt 15" descr="MIUN_punkt_se_ROSA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6227" y="519343"/>
            <a:ext cx="1153760" cy="464709"/>
          </a:xfrm>
          <a:prstGeom prst="rect">
            <a:avLst/>
          </a:prstGeom>
        </p:spPr>
      </p:pic>
      <p:sp>
        <p:nvSpPr>
          <p:cNvPr id="14" name="Rubrik 1"/>
          <p:cNvSpPr>
            <a:spLocks noGrp="1"/>
          </p:cNvSpPr>
          <p:nvPr>
            <p:ph type="title"/>
          </p:nvPr>
        </p:nvSpPr>
        <p:spPr>
          <a:xfrm>
            <a:off x="683568" y="1196752"/>
            <a:ext cx="7848872" cy="4320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pic>
        <p:nvPicPr>
          <p:cNvPr id="22" name="Bildobjekt 21" descr="miunlogo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1125" y="6234293"/>
            <a:ext cx="1051894" cy="596908"/>
          </a:xfrm>
          <a:prstGeom prst="rect">
            <a:avLst/>
          </a:prstGeom>
        </p:spPr>
      </p:pic>
      <p:sp>
        <p:nvSpPr>
          <p:cNvPr id="17" name="Platshållare för innehåll 2"/>
          <p:cNvSpPr>
            <a:spLocks noGrp="1"/>
          </p:cNvSpPr>
          <p:nvPr>
            <p:ph idx="1"/>
          </p:nvPr>
        </p:nvSpPr>
        <p:spPr>
          <a:xfrm>
            <a:off x="683568" y="1988841"/>
            <a:ext cx="7848872" cy="32403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E95D0F"/>
              </a:buClr>
              <a:buFont typeface="Arial" pitchFamily="34" charset="0"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rgbClr val="E95D0F"/>
              </a:buClr>
              <a:defRPr sz="1600">
                <a:latin typeface="Arial" pitchFamily="34" charset="0"/>
                <a:cs typeface="Arial" pitchFamily="34" charset="0"/>
              </a:defRPr>
            </a:lvl2pPr>
            <a:lvl3pPr>
              <a:buClr>
                <a:srgbClr val="E95D0F"/>
              </a:buClr>
              <a:defRPr sz="1600" i="1">
                <a:latin typeface="Arial" pitchFamily="34" charset="0"/>
                <a:cs typeface="Arial" pitchFamily="34" charset="0"/>
              </a:defRPr>
            </a:lvl3pPr>
            <a:lvl4pPr>
              <a:buClr>
                <a:srgbClr val="E95D0F"/>
              </a:buClr>
              <a:defRPr sz="1400" b="0">
                <a:latin typeface="Arial" pitchFamily="34" charset="0"/>
                <a:cs typeface="Arial" pitchFamily="34" charset="0"/>
              </a:defRPr>
            </a:lvl4pPr>
            <a:lvl5pPr>
              <a:buClr>
                <a:srgbClr val="E95D0F"/>
              </a:buClr>
              <a:defRPr sz="1400" b="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ADCC4725-E71F-411A-B1A1-2022AC8AE5BD}" type="datetimeFigureOut">
              <a:rPr lang="sv-SE" smtClean="0"/>
              <a:pPr/>
              <a:t>2014-11-11</a:t>
            </a:fld>
            <a:endParaRPr lang="sv-SE"/>
          </a:p>
        </p:txBody>
      </p:sp>
      <p:sp>
        <p:nvSpPr>
          <p:cNvPr id="13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sv-SE"/>
          </a:p>
        </p:txBody>
      </p:sp>
      <p:sp>
        <p:nvSpPr>
          <p:cNvPr id="18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2FF0E883-7E15-43EB-9B60-72C0786263A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 och innehåll Rosa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/>
        </p:nvSpPr>
        <p:spPr>
          <a:xfrm>
            <a:off x="228600" y="228600"/>
            <a:ext cx="8686800" cy="5923446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Frihandsfigur 15"/>
          <p:cNvSpPr/>
          <p:nvPr/>
        </p:nvSpPr>
        <p:spPr>
          <a:xfrm rot="60000">
            <a:off x="302025" y="315820"/>
            <a:ext cx="8566723" cy="5737517"/>
          </a:xfrm>
          <a:custGeom>
            <a:avLst/>
            <a:gdLst>
              <a:gd name="connsiteX0" fmla="*/ 0 w 8382000"/>
              <a:gd name="connsiteY0" fmla="*/ 0 h 5257800"/>
              <a:gd name="connsiteX1" fmla="*/ 8382000 w 8382000"/>
              <a:gd name="connsiteY1" fmla="*/ 0 h 5257800"/>
              <a:gd name="connsiteX2" fmla="*/ 8382000 w 8382000"/>
              <a:gd name="connsiteY2" fmla="*/ 5257800 h 5257800"/>
              <a:gd name="connsiteX3" fmla="*/ 0 w 8382000"/>
              <a:gd name="connsiteY3" fmla="*/ 5257800 h 5257800"/>
              <a:gd name="connsiteX4" fmla="*/ 0 w 8382000"/>
              <a:gd name="connsiteY4" fmla="*/ 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2000" h="5257800">
                <a:moveTo>
                  <a:pt x="0" y="0"/>
                </a:moveTo>
                <a:lnTo>
                  <a:pt x="8382000" y="0"/>
                </a:lnTo>
                <a:lnTo>
                  <a:pt x="8382000" y="5257800"/>
                </a:lnTo>
                <a:lnTo>
                  <a:pt x="0" y="5257800"/>
                </a:lnTo>
                <a:lnTo>
                  <a:pt x="0" y="0"/>
                </a:lnTo>
                <a:close/>
              </a:path>
            </a:pathLst>
          </a:custGeom>
          <a:solidFill>
            <a:srgbClr val="E7177B"/>
          </a:solidFill>
          <a:ln>
            <a:noFill/>
          </a:ln>
          <a:effectLst/>
          <a:scene3d>
            <a:camera prst="orthographicFront">
              <a:rot lat="0" lon="0" rev="3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7" name="Bildobjekt 16" descr="MIUN_punkt_se_ROSA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6227" y="519343"/>
            <a:ext cx="1153760" cy="464709"/>
          </a:xfrm>
          <a:prstGeom prst="rect">
            <a:avLst/>
          </a:prstGeom>
        </p:spPr>
      </p:pic>
      <p:sp>
        <p:nvSpPr>
          <p:cNvPr id="14" name="Rubrik 1"/>
          <p:cNvSpPr>
            <a:spLocks noGrp="1"/>
          </p:cNvSpPr>
          <p:nvPr>
            <p:ph type="title"/>
          </p:nvPr>
        </p:nvSpPr>
        <p:spPr>
          <a:xfrm>
            <a:off x="683568" y="1196752"/>
            <a:ext cx="7848872" cy="4320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pic>
        <p:nvPicPr>
          <p:cNvPr id="22" name="Bildobjekt 21" descr="miunlogo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1125" y="6234293"/>
            <a:ext cx="1051894" cy="596908"/>
          </a:xfrm>
          <a:prstGeom prst="rect">
            <a:avLst/>
          </a:prstGeom>
        </p:spPr>
      </p:pic>
      <p:sp>
        <p:nvSpPr>
          <p:cNvPr id="23" name="Platshållare för innehåll 3"/>
          <p:cNvSpPr>
            <a:spLocks noGrp="1"/>
          </p:cNvSpPr>
          <p:nvPr>
            <p:ph sz="half" idx="12"/>
          </p:nvPr>
        </p:nvSpPr>
        <p:spPr>
          <a:xfrm>
            <a:off x="683568" y="1988841"/>
            <a:ext cx="7488832" cy="2808312"/>
          </a:xfrm>
          <a:prstGeom prst="rect">
            <a:avLst/>
          </a:prstGeom>
        </p:spPr>
        <p:txBody>
          <a:bodyPr/>
          <a:lstStyle>
            <a:lvl1pPr marL="288000" indent="-288000">
              <a:buClr>
                <a:schemeClr val="bg1"/>
              </a:buClr>
              <a:buFont typeface="Arial" pitchFamily="34" charset="0"/>
              <a:buChar char="•"/>
              <a:defRPr sz="18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chemeClr val="bg1"/>
              </a:buClr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chemeClr val="bg1"/>
              </a:buClr>
              <a:defRPr sz="160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chemeClr val="bg1"/>
              </a:buClr>
              <a:defRPr sz="1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chemeClr val="bg1"/>
              </a:buClr>
              <a:defRPr sz="1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ADCC4725-E71F-411A-B1A1-2022AC8AE5BD}" type="datetimeFigureOut">
              <a:rPr lang="sv-SE" smtClean="0"/>
              <a:pPr/>
              <a:t>2014-11-11</a:t>
            </a:fld>
            <a:endParaRPr lang="sv-SE"/>
          </a:p>
        </p:txBody>
      </p:sp>
      <p:sp>
        <p:nvSpPr>
          <p:cNvPr id="12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sv-SE"/>
          </a:p>
        </p:txBody>
      </p:sp>
      <p:sp>
        <p:nvSpPr>
          <p:cNvPr id="13" name="Platshållare för bildnummer 6"/>
          <p:cNvSpPr>
            <a:spLocks noGrp="1"/>
          </p:cNvSpPr>
          <p:nvPr>
            <p:ph type="sldNum" sz="quarter" idx="13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2FF0E883-7E15-43EB-9B60-72C0786263A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dobjekt 21" descr="miunlogo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1125" y="6234293"/>
            <a:ext cx="1051894" cy="596908"/>
          </a:xfrm>
          <a:prstGeom prst="rect">
            <a:avLst/>
          </a:prstGeom>
        </p:spPr>
      </p:pic>
      <p:sp>
        <p:nvSpPr>
          <p:cNvPr id="11" name="Rubrik 1"/>
          <p:cNvSpPr>
            <a:spLocks noGrp="1"/>
          </p:cNvSpPr>
          <p:nvPr>
            <p:ph type="title"/>
          </p:nvPr>
        </p:nvSpPr>
        <p:spPr>
          <a:xfrm>
            <a:off x="683568" y="1196752"/>
            <a:ext cx="7848872" cy="4320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>
                <a:solidFill>
                  <a:srgbClr val="E7177B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24" name="Platshållare för text 23"/>
          <p:cNvSpPr>
            <a:spLocks noGrp="1"/>
          </p:cNvSpPr>
          <p:nvPr>
            <p:ph type="body" sz="quarter" idx="10"/>
          </p:nvPr>
        </p:nvSpPr>
        <p:spPr>
          <a:xfrm>
            <a:off x="684213" y="1989138"/>
            <a:ext cx="7488237" cy="2808287"/>
          </a:xfrm>
          <a:prstGeom prst="rect">
            <a:avLst/>
          </a:prstGeom>
        </p:spPr>
        <p:txBody>
          <a:bodyPr/>
          <a:lstStyle>
            <a:lvl1pPr marL="288000" indent="-288000">
              <a:buClr>
                <a:srgbClr val="E7177B"/>
              </a:buClr>
              <a:buFont typeface="Arial" pitchFamily="34" charset="0"/>
              <a:buChar char="•"/>
              <a:defRPr sz="1800" baseline="0">
                <a:latin typeface="Arial" pitchFamily="34" charset="0"/>
                <a:cs typeface="Arial" pitchFamily="34" charset="0"/>
              </a:defRPr>
            </a:lvl1pPr>
            <a:lvl2pPr>
              <a:buClr>
                <a:srgbClr val="E7177B"/>
              </a:buClr>
              <a:defRPr sz="1600">
                <a:latin typeface="Arial" pitchFamily="34" charset="0"/>
                <a:cs typeface="Arial" pitchFamily="34" charset="0"/>
              </a:defRPr>
            </a:lvl2pPr>
            <a:lvl3pPr>
              <a:buClr>
                <a:srgbClr val="E7177B"/>
              </a:buClr>
              <a:defRPr sz="1600" i="1">
                <a:latin typeface="Arial" pitchFamily="34" charset="0"/>
                <a:cs typeface="Arial" pitchFamily="34" charset="0"/>
              </a:defRPr>
            </a:lvl3pPr>
            <a:lvl4pPr>
              <a:buClr>
                <a:srgbClr val="E7177B"/>
              </a:buClr>
              <a:defRPr sz="1400" b="0">
                <a:latin typeface="Arial" pitchFamily="34" charset="0"/>
                <a:cs typeface="Arial" pitchFamily="34" charset="0"/>
              </a:defRPr>
            </a:lvl4pPr>
            <a:lvl5pPr>
              <a:buClr>
                <a:srgbClr val="E7177B"/>
              </a:buClr>
              <a:defRPr sz="1400" b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Platshållare för datum 4"/>
          <p:cNvSpPr>
            <a:spLocks noGrp="1"/>
          </p:cNvSpPr>
          <p:nvPr>
            <p:ph type="dt" sz="half" idx="11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ADCC4725-E71F-411A-B1A1-2022AC8AE5BD}" type="datetimeFigureOut">
              <a:rPr lang="sv-SE" smtClean="0"/>
              <a:pPr/>
              <a:t>2014-11-11</a:t>
            </a:fld>
            <a:endParaRPr lang="sv-SE"/>
          </a:p>
        </p:txBody>
      </p:sp>
      <p:sp>
        <p:nvSpPr>
          <p:cNvPr id="9" name="Platshållare för sidfot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sv-SE"/>
          </a:p>
        </p:txBody>
      </p:sp>
      <p:sp>
        <p:nvSpPr>
          <p:cNvPr id="10" name="Platshållare för bildnummer 6"/>
          <p:cNvSpPr>
            <a:spLocks noGrp="1"/>
          </p:cNvSpPr>
          <p:nvPr>
            <p:ph type="sldNum" sz="quarter" idx="13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2FF0E883-7E15-43EB-9B60-72C0786263A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4320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>
                <a:solidFill>
                  <a:srgbClr val="E7177B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4038600" cy="4137323"/>
          </a:xfrm>
          <a:prstGeom prst="rect">
            <a:avLst/>
          </a:prstGeom>
        </p:spPr>
        <p:txBody>
          <a:bodyPr/>
          <a:lstStyle>
            <a:lvl1pPr marL="288000" indent="-288000">
              <a:buClr>
                <a:srgbClr val="E7177B"/>
              </a:buClr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1pPr>
            <a:lvl2pPr>
              <a:buClr>
                <a:srgbClr val="E7177B"/>
              </a:buClr>
              <a:defRPr sz="1600">
                <a:latin typeface="Arial" pitchFamily="34" charset="0"/>
                <a:cs typeface="Arial" pitchFamily="34" charset="0"/>
              </a:defRPr>
            </a:lvl2pPr>
            <a:lvl3pPr>
              <a:buClr>
                <a:srgbClr val="E7177B"/>
              </a:buClr>
              <a:defRPr sz="1600" i="1">
                <a:latin typeface="Arial" pitchFamily="34" charset="0"/>
                <a:cs typeface="Arial" pitchFamily="34" charset="0"/>
              </a:defRPr>
            </a:lvl3pPr>
            <a:lvl4pPr>
              <a:buClr>
                <a:srgbClr val="E7177B"/>
              </a:buClr>
              <a:defRPr sz="1400" b="0">
                <a:latin typeface="Arial" pitchFamily="34" charset="0"/>
                <a:cs typeface="Arial" pitchFamily="34" charset="0"/>
              </a:defRPr>
            </a:lvl4pPr>
            <a:lvl5pPr>
              <a:buClr>
                <a:srgbClr val="E7177B"/>
              </a:buClr>
              <a:defRPr sz="1400" b="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4038600" cy="4137323"/>
          </a:xfrm>
          <a:prstGeom prst="rect">
            <a:avLst/>
          </a:prstGeom>
        </p:spPr>
        <p:txBody>
          <a:bodyPr/>
          <a:lstStyle>
            <a:lvl1pPr marL="288000" indent="-288000">
              <a:buClr>
                <a:srgbClr val="E7177B"/>
              </a:buClr>
              <a:buFont typeface="Arial" pitchFamily="34" charset="0"/>
              <a:buChar char="•"/>
              <a:defRPr sz="1800" b="0">
                <a:latin typeface="Arial" pitchFamily="34" charset="0"/>
                <a:cs typeface="Arial" pitchFamily="34" charset="0"/>
              </a:defRPr>
            </a:lvl1pPr>
            <a:lvl2pPr>
              <a:buClr>
                <a:srgbClr val="E7177B"/>
              </a:buClr>
              <a:defRPr sz="1600">
                <a:latin typeface="Arial" pitchFamily="34" charset="0"/>
                <a:cs typeface="Arial" pitchFamily="34" charset="0"/>
              </a:defRPr>
            </a:lvl2pPr>
            <a:lvl3pPr>
              <a:buClr>
                <a:srgbClr val="E7177B"/>
              </a:buClr>
              <a:defRPr sz="1600" i="1">
                <a:latin typeface="Arial" pitchFamily="34" charset="0"/>
                <a:cs typeface="Arial" pitchFamily="34" charset="0"/>
              </a:defRPr>
            </a:lvl3pPr>
            <a:lvl4pPr>
              <a:buClr>
                <a:srgbClr val="E7177B"/>
              </a:buClr>
              <a:defRPr sz="1400" b="0">
                <a:latin typeface="Arial" pitchFamily="34" charset="0"/>
                <a:cs typeface="Arial" pitchFamily="34" charset="0"/>
              </a:defRPr>
            </a:lvl4pPr>
            <a:lvl5pPr>
              <a:buClr>
                <a:srgbClr val="E7177B"/>
              </a:buClr>
              <a:defRPr sz="1400" b="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ADCC4725-E71F-411A-B1A1-2022AC8AE5BD}" type="datetimeFigureOut">
              <a:rPr lang="sv-SE" smtClean="0"/>
              <a:pPr/>
              <a:t>2014-11-11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2FF0E883-7E15-43EB-9B60-72C0786263A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CC4725-E71F-411A-B1A1-2022AC8AE5BD}" type="datetimeFigureOut">
              <a:rPr lang="sv-SE" smtClean="0"/>
              <a:pPr/>
              <a:t>2014-11-11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F0E883-7E15-43EB-9B60-72C0786263A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4320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>
                <a:solidFill>
                  <a:srgbClr val="E7177B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1" name="Platshållare för innehåll 2"/>
          <p:cNvSpPr>
            <a:spLocks noGrp="1"/>
          </p:cNvSpPr>
          <p:nvPr>
            <p:ph sz="half" idx="1"/>
          </p:nvPr>
        </p:nvSpPr>
        <p:spPr>
          <a:xfrm>
            <a:off x="4644008" y="1988840"/>
            <a:ext cx="4038600" cy="4137323"/>
          </a:xfrm>
          <a:prstGeom prst="rect">
            <a:avLst/>
          </a:prstGeom>
        </p:spPr>
        <p:txBody>
          <a:bodyPr/>
          <a:lstStyle>
            <a:lvl1pPr marL="288000" indent="-288000">
              <a:buClr>
                <a:srgbClr val="E7177B"/>
              </a:buClr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1pPr>
            <a:lvl2pPr>
              <a:buClr>
                <a:srgbClr val="E7177B"/>
              </a:buClr>
              <a:defRPr sz="1600">
                <a:latin typeface="Arial" pitchFamily="34" charset="0"/>
                <a:cs typeface="Arial" pitchFamily="34" charset="0"/>
              </a:defRPr>
            </a:lvl2pPr>
            <a:lvl3pPr>
              <a:buClr>
                <a:srgbClr val="E7177B"/>
              </a:buClr>
              <a:defRPr sz="1600" i="1">
                <a:latin typeface="Arial" pitchFamily="34" charset="0"/>
                <a:cs typeface="Arial" pitchFamily="34" charset="0"/>
              </a:defRPr>
            </a:lvl3pPr>
            <a:lvl4pPr>
              <a:buClr>
                <a:srgbClr val="E7177B"/>
              </a:buClr>
              <a:defRPr sz="1400" b="0">
                <a:latin typeface="Arial" pitchFamily="34" charset="0"/>
                <a:cs typeface="Arial" pitchFamily="34" charset="0"/>
              </a:defRPr>
            </a:lvl4pPr>
            <a:lvl5pPr>
              <a:buClr>
                <a:srgbClr val="E7177B"/>
              </a:buClr>
              <a:defRPr sz="1400" b="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1196752"/>
            <a:ext cx="7931224" cy="432048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rgbClr val="E7177B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CC4725-E71F-411A-B1A1-2022AC8AE5BD}" type="datetimeFigureOut">
              <a:rPr lang="sv-SE" smtClean="0"/>
              <a:pPr/>
              <a:t>2014-11-11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F0E883-7E15-43EB-9B60-72C0786263A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CC4725-E71F-411A-B1A1-2022AC8AE5BD}" type="datetimeFigureOut">
              <a:rPr lang="sv-SE" smtClean="0"/>
              <a:pPr/>
              <a:t>2014-11-11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F0E883-7E15-43EB-9B60-72C0786263A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E7177B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  <a:prstGeom prst="rect">
            <a:avLst/>
          </a:prstGeom>
        </p:spPr>
        <p:txBody>
          <a:bodyPr/>
          <a:lstStyle>
            <a:lvl1pPr marL="288000" indent="-288000">
              <a:buClr>
                <a:srgbClr val="E7177B"/>
              </a:buClr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1pPr>
            <a:lvl2pPr>
              <a:buClr>
                <a:srgbClr val="E7177B"/>
              </a:buClr>
              <a:defRPr sz="1600">
                <a:latin typeface="Arial" pitchFamily="34" charset="0"/>
                <a:cs typeface="Arial" pitchFamily="34" charset="0"/>
              </a:defRPr>
            </a:lvl2pPr>
            <a:lvl3pPr>
              <a:buClr>
                <a:srgbClr val="E7177B"/>
              </a:buClr>
              <a:defRPr sz="1600" i="1">
                <a:latin typeface="Arial" pitchFamily="34" charset="0"/>
                <a:cs typeface="Arial" pitchFamily="34" charset="0"/>
              </a:defRPr>
            </a:lvl3pPr>
            <a:lvl4pPr>
              <a:buClr>
                <a:srgbClr val="E7177B"/>
              </a:buClr>
              <a:defRPr sz="1400" b="0">
                <a:latin typeface="Arial" pitchFamily="34" charset="0"/>
                <a:cs typeface="Arial" pitchFamily="34" charset="0"/>
              </a:defRPr>
            </a:lvl4pPr>
            <a:lvl5pPr>
              <a:buClr>
                <a:srgbClr val="E7177B"/>
              </a:buClr>
              <a:defRPr sz="1400" b="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CC4725-E71F-411A-B1A1-2022AC8AE5BD}" type="datetimeFigureOut">
              <a:rPr lang="sv-SE" smtClean="0"/>
              <a:pPr/>
              <a:t>2014-11-11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F0E883-7E15-43EB-9B60-72C0786263A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E7177B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CC4725-E71F-411A-B1A1-2022AC8AE5BD}" type="datetimeFigureOut">
              <a:rPr lang="sv-SE" smtClean="0"/>
              <a:pPr/>
              <a:t>2014-11-11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F0E883-7E15-43EB-9B60-72C0786263A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4320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aseline="0">
                <a:solidFill>
                  <a:srgbClr val="E7177B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988840"/>
            <a:ext cx="8229600" cy="4137323"/>
          </a:xfrm>
          <a:prstGeom prst="rect">
            <a:avLst/>
          </a:prstGeom>
        </p:spPr>
        <p:txBody>
          <a:bodyPr vert="eaVert"/>
          <a:lstStyle>
            <a:lvl1pPr marL="288000" indent="-288000">
              <a:buClr>
                <a:srgbClr val="E7177B"/>
              </a:buClr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1pPr>
            <a:lvl2pPr>
              <a:buClr>
                <a:srgbClr val="E7177B"/>
              </a:buClr>
              <a:defRPr sz="1600">
                <a:latin typeface="Arial" pitchFamily="34" charset="0"/>
                <a:cs typeface="Arial" pitchFamily="34" charset="0"/>
              </a:defRPr>
            </a:lvl2pPr>
            <a:lvl3pPr>
              <a:buClr>
                <a:srgbClr val="E7177B"/>
              </a:buClr>
              <a:defRPr sz="1600" i="1">
                <a:latin typeface="Arial" pitchFamily="34" charset="0"/>
                <a:cs typeface="Arial" pitchFamily="34" charset="0"/>
              </a:defRPr>
            </a:lvl3pPr>
            <a:lvl4pPr>
              <a:buClr>
                <a:srgbClr val="E7177B"/>
              </a:buClr>
              <a:defRPr sz="1400" b="0">
                <a:latin typeface="Arial" pitchFamily="34" charset="0"/>
                <a:cs typeface="Arial" pitchFamily="34" charset="0"/>
              </a:defRPr>
            </a:lvl4pPr>
            <a:lvl5pPr>
              <a:buClr>
                <a:srgbClr val="E7177B"/>
              </a:buClr>
              <a:defRPr sz="1400" b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CC4725-E71F-411A-B1A1-2022AC8AE5BD}" type="datetimeFigureOut">
              <a:rPr lang="sv-SE" smtClean="0"/>
              <a:pPr/>
              <a:t>2014-11-11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F0E883-7E15-43EB-9B60-72C0786263A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 descr="miunlogo.wm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731125" y="6234293"/>
            <a:ext cx="1051894" cy="596908"/>
          </a:xfrm>
          <a:prstGeom prst="rect">
            <a:avLst/>
          </a:prstGeom>
        </p:spPr>
      </p:pic>
      <p:grpSp>
        <p:nvGrpSpPr>
          <p:cNvPr id="2" name="Grupp 25"/>
          <p:cNvGrpSpPr/>
          <p:nvPr/>
        </p:nvGrpSpPr>
        <p:grpSpPr>
          <a:xfrm>
            <a:off x="228600" y="228600"/>
            <a:ext cx="8686800" cy="5923446"/>
            <a:chOff x="228600" y="228600"/>
            <a:chExt cx="8686800" cy="5923446"/>
          </a:xfrm>
        </p:grpSpPr>
        <p:sp>
          <p:nvSpPr>
            <p:cNvPr id="17" name="Rektangel 16"/>
            <p:cNvSpPr/>
            <p:nvPr userDrawn="1"/>
          </p:nvSpPr>
          <p:spPr>
            <a:xfrm>
              <a:off x="228600" y="228600"/>
              <a:ext cx="8686800" cy="5923446"/>
            </a:xfrm>
            <a:prstGeom prst="rect">
              <a:avLst/>
            </a:prstGeom>
            <a:solidFill>
              <a:srgbClr val="E7177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8" name="Frihandsfigur 17"/>
            <p:cNvSpPr/>
            <p:nvPr userDrawn="1"/>
          </p:nvSpPr>
          <p:spPr>
            <a:xfrm rot="60000">
              <a:off x="302025" y="315820"/>
              <a:ext cx="8566723" cy="5737517"/>
            </a:xfrm>
            <a:custGeom>
              <a:avLst/>
              <a:gdLst>
                <a:gd name="connsiteX0" fmla="*/ 0 w 8382000"/>
                <a:gd name="connsiteY0" fmla="*/ 0 h 5257800"/>
                <a:gd name="connsiteX1" fmla="*/ 8382000 w 8382000"/>
                <a:gd name="connsiteY1" fmla="*/ 0 h 5257800"/>
                <a:gd name="connsiteX2" fmla="*/ 8382000 w 8382000"/>
                <a:gd name="connsiteY2" fmla="*/ 5257800 h 5257800"/>
                <a:gd name="connsiteX3" fmla="*/ 0 w 8382000"/>
                <a:gd name="connsiteY3" fmla="*/ 5257800 h 5257800"/>
                <a:gd name="connsiteX4" fmla="*/ 0 w 8382000"/>
                <a:gd name="connsiteY4" fmla="*/ 0 h 525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82000" h="5257800">
                  <a:moveTo>
                    <a:pt x="0" y="0"/>
                  </a:moveTo>
                  <a:lnTo>
                    <a:pt x="8382000" y="0"/>
                  </a:lnTo>
                  <a:lnTo>
                    <a:pt x="8382000" y="5257800"/>
                  </a:lnTo>
                  <a:lnTo>
                    <a:pt x="0" y="5257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3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pic>
        <p:nvPicPr>
          <p:cNvPr id="19" name="Bildobjekt 18" descr="MIUN_punkt_se_ROSA.wmf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456227" y="520945"/>
            <a:ext cx="1153760" cy="461504"/>
          </a:xfrm>
          <a:prstGeom prst="rect">
            <a:avLst/>
          </a:prstGeom>
        </p:spPr>
      </p:pic>
      <p:sp>
        <p:nvSpPr>
          <p:cNvPr id="14" name="Platshållare för datum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ADCC4725-E71F-411A-B1A1-2022AC8AE5BD}" type="datetimeFigureOut">
              <a:rPr lang="sv-SE" smtClean="0"/>
              <a:pPr/>
              <a:t>2014-11-11</a:t>
            </a:fld>
            <a:endParaRPr lang="sv-SE"/>
          </a:p>
        </p:txBody>
      </p:sp>
      <p:sp>
        <p:nvSpPr>
          <p:cNvPr id="15" name="Platshållare för sidfot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sv-SE"/>
          </a:p>
        </p:txBody>
      </p:sp>
      <p:sp>
        <p:nvSpPr>
          <p:cNvPr id="16" name="Platshållare för bildnumm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2FF0E883-7E15-43EB-9B60-72C0786263AA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 cap="all" baseline="0">
          <a:solidFill>
            <a:srgbClr val="3C71B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592" y="1556792"/>
            <a:ext cx="6408712" cy="1602305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2" y="3637061"/>
            <a:ext cx="8100392" cy="162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6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0" y="339120"/>
            <a:ext cx="7884368" cy="55738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683568" y="2492896"/>
            <a:ext cx="7488237" cy="2808287"/>
          </a:xfrm>
        </p:spPr>
        <p:txBody>
          <a:bodyPr/>
          <a:lstStyle/>
          <a:p>
            <a:pPr>
              <a:buNone/>
            </a:pP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32" y="332656"/>
            <a:ext cx="7956376" cy="5624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7946856" cy="561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49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85159"/>
            <a:ext cx="8028384" cy="567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0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83312"/>
            <a:ext cx="7956376" cy="562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7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69992"/>
            <a:ext cx="8028384" cy="567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63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539552" y="1124744"/>
            <a:ext cx="8064896" cy="4752528"/>
          </a:xfrm>
        </p:spPr>
        <p:txBody>
          <a:bodyPr/>
          <a:lstStyle/>
          <a:p>
            <a:pPr marL="0" indent="0" algn="ctr">
              <a:buNone/>
            </a:pPr>
            <a:r>
              <a:rPr lang="sv-SE" i="1" dirty="0">
                <a:solidFill>
                  <a:srgbClr val="0070C0"/>
                </a:solidFill>
              </a:rPr>
              <a:t>”Får man rätt mentor så är det en gratisskjuts in i arbetslivet.”</a:t>
            </a:r>
          </a:p>
          <a:p>
            <a:pPr marL="0" indent="0" algn="ctr">
              <a:buNone/>
            </a:pPr>
            <a:r>
              <a:rPr lang="en-US" i="1" dirty="0" smtClean="0"/>
              <a:t>			</a:t>
            </a:r>
            <a:endParaRPr lang="en-US" i="1" dirty="0"/>
          </a:p>
          <a:p>
            <a:pPr marL="0" indent="0" algn="ctr">
              <a:buNone/>
            </a:pPr>
            <a:r>
              <a:rPr lang="sv-SE" i="1" dirty="0" smtClean="0">
                <a:solidFill>
                  <a:schemeClr val="tx2"/>
                </a:solidFill>
              </a:rPr>
              <a:t>	 ”De samtalen blev en kanal för idéer. Man kan konkretisera ambitioner och mål”   </a:t>
            </a:r>
          </a:p>
          <a:p>
            <a:pPr marL="0" indent="0" algn="ctr">
              <a:buNone/>
            </a:pPr>
            <a:endParaRPr lang="sv-SE" i="1" dirty="0" smtClean="0"/>
          </a:p>
          <a:p>
            <a:pPr marL="0" indent="0" algn="ctr">
              <a:buNone/>
            </a:pPr>
            <a:r>
              <a:rPr lang="sv-SE" i="1" dirty="0" smtClean="0">
                <a:solidFill>
                  <a:schemeClr val="accent1"/>
                </a:solidFill>
              </a:rPr>
              <a:t>”Man vet aldrig vad det kan ge, men för mig har mentorprogrammet hittills lett till en projektanställning och styrelseuppdrag.”</a:t>
            </a:r>
          </a:p>
          <a:p>
            <a:pPr marL="0" indent="0" algn="ctr">
              <a:buNone/>
            </a:pPr>
            <a:endParaRPr lang="sv-SE" i="1" dirty="0"/>
          </a:p>
          <a:p>
            <a:pPr marL="0" indent="0" algn="ctr">
              <a:buNone/>
            </a:pPr>
            <a:r>
              <a:rPr lang="sv-SE" i="1" dirty="0" smtClean="0">
                <a:solidFill>
                  <a:schemeClr val="tx2"/>
                </a:solidFill>
              </a:rPr>
              <a:t>"</a:t>
            </a:r>
            <a:r>
              <a:rPr lang="sv-SE" i="1" dirty="0">
                <a:solidFill>
                  <a:schemeClr val="tx2"/>
                </a:solidFill>
              </a:rPr>
              <a:t>Att ha detta i utbildningen har fått mig att bli säkrare på mig själv, det har öppnat mina ögon för att saker faktiskt kan förändras och bli </a:t>
            </a:r>
            <a:r>
              <a:rPr lang="sv-SE" i="1" dirty="0" smtClean="0">
                <a:solidFill>
                  <a:schemeClr val="tx2"/>
                </a:solidFill>
              </a:rPr>
              <a:t>bättre”</a:t>
            </a:r>
          </a:p>
          <a:p>
            <a:pPr marL="0" indent="0" algn="ctr">
              <a:buNone/>
            </a:pPr>
            <a:endParaRPr lang="sv-SE" i="1" dirty="0"/>
          </a:p>
          <a:p>
            <a:pPr marL="0" indent="0" algn="ctr">
              <a:buNone/>
            </a:pPr>
            <a:r>
              <a:rPr lang="sv-SE" i="1" dirty="0" smtClean="0">
                <a:solidFill>
                  <a:schemeClr val="accent1"/>
                </a:solidFill>
              </a:rPr>
              <a:t>"</a:t>
            </a:r>
            <a:r>
              <a:rPr lang="sv-SE" i="1" dirty="0">
                <a:solidFill>
                  <a:schemeClr val="accent1"/>
                </a:solidFill>
              </a:rPr>
              <a:t>Det väcktes ett intresse som jag inte visste </a:t>
            </a:r>
            <a:r>
              <a:rPr lang="sv-SE" i="1" dirty="0" smtClean="0">
                <a:solidFill>
                  <a:schemeClr val="accent1"/>
                </a:solidFill>
              </a:rPr>
              <a:t>fanns”</a:t>
            </a:r>
            <a:endParaRPr lang="sv-SE" i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0407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UN rosa">
  <a:themeElements>
    <a:clrScheme name="MIUN">
      <a:dk1>
        <a:srgbClr val="000000"/>
      </a:dk1>
      <a:lt1>
        <a:sysClr val="window" lastClr="FFFFFF"/>
      </a:lt1>
      <a:dk2>
        <a:srgbClr val="E7177B"/>
      </a:dk2>
      <a:lt2>
        <a:srgbClr val="FFFFFF"/>
      </a:lt2>
      <a:accent1>
        <a:srgbClr val="3A7BBE"/>
      </a:accent1>
      <a:accent2>
        <a:srgbClr val="F1E219"/>
      </a:accent2>
      <a:accent3>
        <a:srgbClr val="C02A26"/>
      </a:accent3>
      <a:accent4>
        <a:srgbClr val="E95D0F"/>
      </a:accent4>
      <a:accent5>
        <a:srgbClr val="E7177B"/>
      </a:accent5>
      <a:accent6>
        <a:srgbClr val="63A53C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MIUN rosa</Template>
  <TotalTime>3572</TotalTime>
  <Words>16</Words>
  <Application>Microsoft Office PowerPoint</Application>
  <PresentationFormat>Bildspel på skärmen (4:3)</PresentationFormat>
  <Paragraphs>11</Paragraphs>
  <Slides>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9" baseType="lpstr">
      <vt:lpstr>MIUN rosa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Mittuniversitetet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Karriärpepp 20/2</dc:title>
  <dc:creator>persiv</dc:creator>
  <cp:lastModifiedBy>Lars Hindrum</cp:lastModifiedBy>
  <cp:revision>119</cp:revision>
  <dcterms:created xsi:type="dcterms:W3CDTF">2013-02-14T15:14:13Z</dcterms:created>
  <dcterms:modified xsi:type="dcterms:W3CDTF">2014-11-11T10:19:40Z</dcterms:modified>
</cp:coreProperties>
</file>