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71" r:id="rId3"/>
    <p:sldId id="256" r:id="rId4"/>
    <p:sldId id="268" r:id="rId5"/>
    <p:sldId id="258" r:id="rId6"/>
    <p:sldId id="270" r:id="rId7"/>
    <p:sldId id="257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9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852"/>
    <a:srgbClr val="2A79AA"/>
    <a:srgbClr val="2A79B3"/>
    <a:srgbClr val="2B81BC"/>
    <a:srgbClr val="2B81B3"/>
    <a:srgbClr val="2981B5"/>
    <a:srgbClr val="1A93BE"/>
    <a:srgbClr val="0D84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25" d="100"/>
          <a:sy n="125" d="100"/>
        </p:scale>
        <p:origin x="2088" y="1992"/>
      </p:cViewPr>
      <p:guideLst>
        <p:guide orient="horz" pos="1525"/>
        <p:guide orient="horz" pos="3113"/>
        <p:guide orient="horz" pos="483"/>
        <p:guide orient="horz" pos="1064"/>
        <p:guide orient="horz" pos="165"/>
        <p:guide orient="horz" pos="34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5871"/>
            <a:ext cx="7772400" cy="7069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4049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4" name="Bildobjekt 3" descr="isblock frilagda med skugga cmyk blänkare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06666" y="3154218"/>
            <a:ext cx="2622361" cy="4306546"/>
          </a:xfrm>
          <a:prstGeom prst="rect">
            <a:avLst/>
          </a:prstGeom>
        </p:spPr>
      </p:pic>
      <p:pic>
        <p:nvPicPr>
          <p:cNvPr id="5" name="Bildobjekt 4" descr="LTU sve - vit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051" y="5842503"/>
            <a:ext cx="1376522" cy="74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97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24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242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9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3134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64904"/>
            <a:ext cx="4040188" cy="24534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53134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64904"/>
            <a:ext cx="4041775" cy="24534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9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91563"/>
            <a:ext cx="8229600" cy="7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89101"/>
            <a:ext cx="8229600" cy="4764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US" dirty="0"/>
          </a:p>
        </p:txBody>
      </p:sp>
      <p:pic>
        <p:nvPicPr>
          <p:cNvPr id="3" name="Bildobjekt 2" descr="LTU sve - vit.eps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5051" y="5842503"/>
            <a:ext cx="1376522" cy="743889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348" y="284825"/>
            <a:ext cx="2370735" cy="3596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162852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162852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>
          <a:solidFill>
            <a:srgbClr val="003366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62852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162852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62852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rgbClr val="162852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162852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tu.se/alum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-251936"/>
            <a:ext cx="6192688" cy="7818723"/>
          </a:xfrm>
        </p:spPr>
      </p:pic>
    </p:spTree>
    <p:extLst>
      <p:ext uri="{BB962C8B-B14F-4D97-AF65-F5344CB8AC3E}">
        <p14:creationId xmlns:p14="http://schemas.microsoft.com/office/powerpoint/2010/main" val="23253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9976308" cy="6983528"/>
          </a:xfrm>
        </p:spPr>
      </p:pic>
    </p:spTree>
    <p:extLst>
      <p:ext uri="{BB962C8B-B14F-4D97-AF65-F5344CB8AC3E}">
        <p14:creationId xmlns:p14="http://schemas.microsoft.com/office/powerpoint/2010/main" val="165508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58" y="0"/>
            <a:ext cx="9404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35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264" y="0"/>
            <a:ext cx="9828792" cy="6966303"/>
          </a:xfrm>
        </p:spPr>
      </p:pic>
    </p:spTree>
    <p:extLst>
      <p:ext uri="{BB962C8B-B14F-4D97-AF65-F5344CB8AC3E}">
        <p14:creationId xmlns:p14="http://schemas.microsoft.com/office/powerpoint/2010/main" val="39892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9187" y="0"/>
            <a:ext cx="10214335" cy="6858000"/>
          </a:xfrm>
        </p:spPr>
      </p:pic>
    </p:spTree>
    <p:extLst>
      <p:ext uri="{BB962C8B-B14F-4D97-AF65-F5344CB8AC3E}">
        <p14:creationId xmlns:p14="http://schemas.microsoft.com/office/powerpoint/2010/main" val="262856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3982" y="0"/>
            <a:ext cx="9646502" cy="7008703"/>
          </a:xfrm>
        </p:spPr>
      </p:pic>
    </p:spTree>
    <p:extLst>
      <p:ext uri="{BB962C8B-B14F-4D97-AF65-F5344CB8AC3E}">
        <p14:creationId xmlns:p14="http://schemas.microsoft.com/office/powerpoint/2010/main" val="234775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4034" y="0"/>
            <a:ext cx="9571977" cy="6858000"/>
          </a:xfrm>
        </p:spPr>
      </p:pic>
    </p:spTree>
    <p:extLst>
      <p:ext uri="{BB962C8B-B14F-4D97-AF65-F5344CB8AC3E}">
        <p14:creationId xmlns:p14="http://schemas.microsoft.com/office/powerpoint/2010/main" val="288441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12" descr="http://a3.sphotos.ak.fbcdn.net/hphotos-ak-ash3/579267_417968818225252_1246602831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-2738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78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800" dirty="0" smtClean="0"/>
              <a:t>Alumnverksamheten</a:t>
            </a:r>
            <a:endParaRPr lang="sv-SE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 smtClean="0"/>
              <a:t>30 000 alumner, 6 500 med kompletterad info.</a:t>
            </a:r>
          </a:p>
          <a:p>
            <a:r>
              <a:rPr lang="sv-SE" sz="2000" dirty="0" smtClean="0"/>
              <a:t>Alumnträffar i hela Sverige</a:t>
            </a:r>
          </a:p>
          <a:p>
            <a:r>
              <a:rPr lang="sv-SE" sz="2000" dirty="0" smtClean="0"/>
              <a:t>Mentorskapsprogram</a:t>
            </a:r>
          </a:p>
          <a:p>
            <a:r>
              <a:rPr lang="sv-SE" sz="2000" dirty="0" smtClean="0"/>
              <a:t>LTU Review</a:t>
            </a:r>
          </a:p>
          <a:p>
            <a:r>
              <a:rPr lang="sv-SE" sz="2000" dirty="0" smtClean="0"/>
              <a:t>Nyhetsbrev</a:t>
            </a:r>
          </a:p>
          <a:p>
            <a:r>
              <a:rPr lang="sv-SE" sz="2000" dirty="0" smtClean="0"/>
              <a:t>Årets alumn</a:t>
            </a:r>
          </a:p>
          <a:p>
            <a:r>
              <a:rPr lang="sv-SE" sz="2000" dirty="0" smtClean="0"/>
              <a:t>Frukostklubben</a:t>
            </a:r>
          </a:p>
          <a:p>
            <a:r>
              <a:rPr lang="sv-SE" sz="2000" dirty="0" smtClean="0"/>
              <a:t>Inspirationsföreläsningar</a:t>
            </a:r>
          </a:p>
          <a:p>
            <a:r>
              <a:rPr lang="sv-SE" sz="2000" dirty="0" smtClean="0"/>
              <a:t>(Annonstorg/examensarbeten/föreläsare)</a:t>
            </a:r>
          </a:p>
          <a:p>
            <a:r>
              <a:rPr lang="sv-SE" sz="2000" dirty="0" smtClean="0">
                <a:hlinkClick r:id="rId2"/>
              </a:rPr>
              <a:t>www.ltu.se/alumn</a:t>
            </a:r>
            <a:r>
              <a:rPr lang="sv-SE" sz="2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447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48368" y="1556792"/>
            <a:ext cx="7772400" cy="706969"/>
          </a:xfrm>
        </p:spPr>
        <p:txBody>
          <a:bodyPr/>
          <a:lstStyle/>
          <a:p>
            <a:r>
              <a:rPr lang="sv-SE" sz="4400" b="1" dirty="0" smtClean="0">
                <a:solidFill>
                  <a:schemeClr val="tx2"/>
                </a:solidFill>
              </a:rPr>
              <a:t/>
            </a:r>
            <a:br>
              <a:rPr lang="sv-SE" sz="4400" b="1" dirty="0" smtClean="0">
                <a:solidFill>
                  <a:schemeClr val="tx2"/>
                </a:solidFill>
              </a:rPr>
            </a:br>
            <a:r>
              <a:rPr lang="sv-SE" sz="4400" b="1" dirty="0" smtClean="0">
                <a:solidFill>
                  <a:schemeClr val="tx2"/>
                </a:solidFill>
              </a:rPr>
              <a:t>Utmärkelsen </a:t>
            </a:r>
            <a:r>
              <a:rPr lang="sv-SE" sz="4400" b="1" dirty="0">
                <a:solidFill>
                  <a:schemeClr val="tx2"/>
                </a:solidFill>
              </a:rPr>
              <a:t>"Årets Alumn"</a:t>
            </a:r>
            <a:br>
              <a:rPr lang="sv-SE" sz="4400" b="1" dirty="0">
                <a:solidFill>
                  <a:schemeClr val="tx2"/>
                </a:solidFill>
              </a:rPr>
            </a:br>
            <a:endParaRPr lang="sv-SE" sz="4400" dirty="0">
              <a:solidFill>
                <a:schemeClr val="tx2"/>
              </a:solidFill>
            </a:endParaRP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204864"/>
            <a:ext cx="6400800" cy="1512168"/>
          </a:xfrm>
        </p:spPr>
        <p:txBody>
          <a:bodyPr/>
          <a:lstStyle/>
          <a:p>
            <a:pPr algn="l"/>
            <a:endParaRPr lang="sv-SE" sz="1800" dirty="0" smtClean="0">
              <a:solidFill>
                <a:schemeClr val="tx2"/>
              </a:solidFill>
            </a:endParaRPr>
          </a:p>
          <a:p>
            <a:pPr algn="l"/>
            <a:r>
              <a:rPr lang="sv-SE" sz="1800" dirty="0" smtClean="0">
                <a:solidFill>
                  <a:schemeClr val="tx2"/>
                </a:solidFill>
              </a:rPr>
              <a:t>Årets </a:t>
            </a:r>
            <a:r>
              <a:rPr lang="sv-SE" sz="1800" dirty="0">
                <a:solidFill>
                  <a:schemeClr val="tx2"/>
                </a:solidFill>
              </a:rPr>
              <a:t>alumn ska ha läst minst 2 år på heltid vid Luleå tekniska universitet och därefter gjort något utöver det vanliga. Det kan handla om prestationer av olika slag, särskilt engagemang i en fråga eller något annat som är värt att uppmärksamma.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1658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v-SE" sz="2800" dirty="0" smtClean="0">
                <a:solidFill>
                  <a:schemeClr val="tx2"/>
                </a:solidFill>
              </a:rPr>
              <a:t/>
            </a:r>
            <a:br>
              <a:rPr lang="sv-SE" sz="2800" dirty="0" smtClean="0">
                <a:solidFill>
                  <a:schemeClr val="tx2"/>
                </a:solidFill>
              </a:rPr>
            </a:br>
            <a:r>
              <a:rPr lang="sv-SE" sz="2800" dirty="0">
                <a:solidFill>
                  <a:schemeClr val="tx2"/>
                </a:solidFill>
              </a:rPr>
              <a:t/>
            </a:r>
            <a:br>
              <a:rPr lang="sv-SE" sz="2800" dirty="0">
                <a:solidFill>
                  <a:schemeClr val="tx2"/>
                </a:solidFill>
              </a:rPr>
            </a:br>
            <a:r>
              <a:rPr lang="sv-SE" sz="2800" dirty="0" smtClean="0">
                <a:solidFill>
                  <a:schemeClr val="tx2"/>
                </a:solidFill>
              </a:rPr>
              <a:t/>
            </a:r>
            <a:br>
              <a:rPr lang="sv-SE" sz="2800" dirty="0" smtClean="0">
                <a:solidFill>
                  <a:schemeClr val="tx2"/>
                </a:solidFill>
              </a:rPr>
            </a:br>
            <a:r>
              <a:rPr lang="sv-SE" sz="2800" dirty="0" smtClean="0">
                <a:solidFill>
                  <a:schemeClr val="tx2"/>
                </a:solidFill>
              </a:rPr>
              <a:t>Varför?</a:t>
            </a:r>
            <a:endParaRPr lang="sv-SE" sz="28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4176465"/>
          </a:xfrm>
        </p:spPr>
        <p:txBody>
          <a:bodyPr/>
          <a:lstStyle/>
          <a:p>
            <a:r>
              <a:rPr lang="sv-SE" sz="1800" dirty="0" smtClean="0"/>
              <a:t>Uppmärksamhet till våra alumner.</a:t>
            </a:r>
          </a:p>
          <a:p>
            <a:r>
              <a:rPr lang="sv-SE" sz="1800" dirty="0" smtClean="0"/>
              <a:t>Stolthet (alumner, studenter, anställda)</a:t>
            </a:r>
          </a:p>
          <a:p>
            <a:r>
              <a:rPr lang="sv-SE" sz="1800" dirty="0" smtClean="0"/>
              <a:t>Inspiration och bra förebilder till våra studenter</a:t>
            </a:r>
          </a:p>
          <a:p>
            <a:r>
              <a:rPr lang="sv-SE" sz="1800" dirty="0" smtClean="0"/>
              <a:t>Knyta våra alumner tillbaka till universitetet</a:t>
            </a:r>
          </a:p>
          <a:p>
            <a:r>
              <a:rPr lang="sv-SE" sz="1800" dirty="0" smtClean="0"/>
              <a:t>Varumärkesbyggande</a:t>
            </a:r>
          </a:p>
          <a:p>
            <a:r>
              <a:rPr lang="sv-SE" sz="1800" dirty="0" smtClean="0"/>
              <a:t>Studentrekrytering</a:t>
            </a:r>
          </a:p>
          <a:p>
            <a:endParaRPr lang="sv-SE" sz="1800" dirty="0" smtClean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404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Årets alumn </a:t>
            </a:r>
            <a:endParaRPr lang="sv-SE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3"/>
            <a:ext cx="8229600" cy="4248473"/>
          </a:xfrm>
        </p:spPr>
        <p:txBody>
          <a:bodyPr/>
          <a:lstStyle/>
          <a:p>
            <a:r>
              <a:rPr lang="sv-SE" sz="1800" dirty="0" smtClean="0"/>
              <a:t>Nomineringsperiod</a:t>
            </a:r>
          </a:p>
          <a:p>
            <a:r>
              <a:rPr lang="sv-SE" sz="1800" dirty="0" smtClean="0"/>
              <a:t>Jury</a:t>
            </a:r>
          </a:p>
          <a:p>
            <a:r>
              <a:rPr lang="sv-SE" sz="1800" dirty="0" smtClean="0"/>
              <a:t>Marknadsföring</a:t>
            </a:r>
          </a:p>
          <a:p>
            <a:r>
              <a:rPr lang="sv-SE" sz="1800" dirty="0" smtClean="0"/>
              <a:t>Prisutdelning</a:t>
            </a:r>
          </a:p>
          <a:p>
            <a:r>
              <a:rPr lang="sv-SE" sz="1800" dirty="0" smtClean="0"/>
              <a:t>Media (TV, radio, tidningar, LTU Review, webben).</a:t>
            </a:r>
          </a:p>
          <a:p>
            <a:r>
              <a:rPr lang="sv-SE" sz="1800" dirty="0" smtClean="0"/>
              <a:t>Gästföreläsningar</a:t>
            </a:r>
          </a:p>
          <a:p>
            <a:r>
              <a:rPr lang="sv-SE" sz="1800" dirty="0" smtClean="0"/>
              <a:t>Wall </a:t>
            </a:r>
            <a:r>
              <a:rPr lang="sv-SE" sz="1800" dirty="0" err="1" smtClean="0"/>
              <a:t>of</a:t>
            </a:r>
            <a:r>
              <a:rPr lang="sv-SE" sz="1800" dirty="0" smtClean="0"/>
              <a:t> </a:t>
            </a:r>
            <a:r>
              <a:rPr lang="sv-SE" sz="1800" dirty="0" err="1" smtClean="0"/>
              <a:t>fame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292297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977723"/>
              </p:ext>
            </p:extLst>
          </p:nvPr>
        </p:nvGraphicFramePr>
        <p:xfrm>
          <a:off x="2843809" y="984478"/>
          <a:ext cx="3253912" cy="460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Acrobat Document" r:id="rId3" imgW="5667139" imgH="8019997" progId="AcroExch.Document.7">
                  <p:embed/>
                </p:oleObj>
              </mc:Choice>
              <mc:Fallback>
                <p:oleObj name="Acrobat Document" r:id="rId3" imgW="5667139" imgH="8019997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9" y="984478"/>
                        <a:ext cx="3253912" cy="460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338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47" y="548680"/>
            <a:ext cx="7836913" cy="5544616"/>
          </a:xfrm>
        </p:spPr>
      </p:pic>
    </p:spTree>
    <p:extLst>
      <p:ext uri="{BB962C8B-B14F-4D97-AF65-F5344CB8AC3E}">
        <p14:creationId xmlns:p14="http://schemas.microsoft.com/office/powerpoint/2010/main" val="239025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243408"/>
            <a:ext cx="10604999" cy="7416824"/>
          </a:xfrm>
        </p:spPr>
      </p:pic>
    </p:spTree>
    <p:extLst>
      <p:ext uri="{BB962C8B-B14F-4D97-AF65-F5344CB8AC3E}">
        <p14:creationId xmlns:p14="http://schemas.microsoft.com/office/powerpoint/2010/main" val="2330229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821" y="0"/>
            <a:ext cx="10267741" cy="6957392"/>
          </a:xfrm>
        </p:spPr>
      </p:pic>
    </p:spTree>
    <p:extLst>
      <p:ext uri="{BB962C8B-B14F-4D97-AF65-F5344CB8AC3E}">
        <p14:creationId xmlns:p14="http://schemas.microsoft.com/office/powerpoint/2010/main" val="31973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TU-sve">
  <a:themeElements>
    <a:clrScheme name="LTU colou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6ACCD"/>
      </a:accent1>
      <a:accent2>
        <a:srgbClr val="4F81BD"/>
      </a:accent2>
      <a:accent3>
        <a:srgbClr val="BA001C"/>
      </a:accent3>
      <a:accent4>
        <a:srgbClr val="061731"/>
      </a:accent4>
      <a:accent5>
        <a:srgbClr val="3576D0"/>
      </a:accent5>
      <a:accent6>
        <a:srgbClr val="99CCFF"/>
      </a:accent6>
      <a:hlink>
        <a:srgbClr val="394764"/>
      </a:hlink>
      <a:folHlink>
        <a:srgbClr val="39476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LTU-sve</Template>
  <TotalTime>81</TotalTime>
  <Words>121</Words>
  <Application>Microsoft Office PowerPoint</Application>
  <PresentationFormat>Bildspel på skärmen (4:3)</PresentationFormat>
  <Paragraphs>29</Paragraphs>
  <Slides>16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8" baseType="lpstr">
      <vt:lpstr>LTU-sve</vt:lpstr>
      <vt:lpstr>Acrobat Document</vt:lpstr>
      <vt:lpstr>PowerPoint-presentation</vt:lpstr>
      <vt:lpstr>Alumnverksamheten</vt:lpstr>
      <vt:lpstr> Utmärkelsen "Årets Alumn" </vt:lpstr>
      <vt:lpstr>   Varför?</vt:lpstr>
      <vt:lpstr> Årets alumn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Luleå tekniska universitet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Jennie Hägg</dc:creator>
  <cp:lastModifiedBy>Lars Hindrum</cp:lastModifiedBy>
  <cp:revision>11</cp:revision>
  <cp:lastPrinted>2012-01-19T08:37:06Z</cp:lastPrinted>
  <dcterms:created xsi:type="dcterms:W3CDTF">2014-10-30T13:10:19Z</dcterms:created>
  <dcterms:modified xsi:type="dcterms:W3CDTF">2014-11-14T08:48:43Z</dcterms:modified>
</cp:coreProperties>
</file>