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8A6-7488-4B6D-A776-70675FA576BD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F0A3-FD7F-489F-831F-8651E650D399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8A6-7488-4B6D-A776-70675FA576BD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F0A3-FD7F-489F-831F-8651E650D39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8A6-7488-4B6D-A776-70675FA576BD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F0A3-FD7F-489F-831F-8651E650D39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8A6-7488-4B6D-A776-70675FA576BD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F0A3-FD7F-489F-831F-8651E650D39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8A6-7488-4B6D-A776-70675FA576BD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F0A3-FD7F-489F-831F-8651E650D399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8A6-7488-4B6D-A776-70675FA576BD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F0A3-FD7F-489F-831F-8651E650D39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8A6-7488-4B6D-A776-70675FA576BD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F0A3-FD7F-489F-831F-8651E650D399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8A6-7488-4B6D-A776-70675FA576BD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F0A3-FD7F-489F-831F-8651E650D39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8A6-7488-4B6D-A776-70675FA576BD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F0A3-FD7F-489F-831F-8651E650D39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8A6-7488-4B6D-A776-70675FA576BD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F0A3-FD7F-489F-831F-8651E650D399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8A6-7488-4B6D-A776-70675FA576BD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F0A3-FD7F-489F-831F-8651E650D39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8BF18A6-7488-4B6D-A776-70675FA576BD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7CCF0A3-FD7F-489F-831F-8651E650D399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smtClean="0"/>
              <a:t>Test </a:t>
            </a:r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skills</a:t>
            </a:r>
            <a:r>
              <a:rPr lang="sv-SE" dirty="0" smtClean="0"/>
              <a:t> - Corner </a:t>
            </a:r>
            <a:r>
              <a:rPr lang="sv-SE" dirty="0" err="1" smtClean="0"/>
              <a:t>office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/>
          <a:lstStyle/>
          <a:p>
            <a:pPr algn="ctr"/>
            <a:r>
              <a:rPr lang="sv-SE" dirty="0" smtClean="0"/>
              <a:t>Axel Bergström, Pontus </a:t>
            </a:r>
            <a:r>
              <a:rPr lang="sv-SE" dirty="0" err="1" smtClean="0"/>
              <a:t>Åkerling</a:t>
            </a:r>
            <a:r>
              <a:rPr lang="sv-SE" dirty="0" smtClean="0"/>
              <a:t>, Alexsander Nordvall, Niklas Örberg och Jenny </a:t>
            </a:r>
            <a:r>
              <a:rPr lang="sv-SE" dirty="0" err="1" smtClean="0"/>
              <a:t>Eberger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52751"/>
            <a:ext cx="3640807" cy="67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69160"/>
            <a:ext cx="2632695" cy="12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Behov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400" dirty="0" smtClean="0"/>
              <a:t>Få användning av spillbitar</a:t>
            </a:r>
          </a:p>
          <a:p>
            <a:r>
              <a:rPr lang="sv-SE" sz="4400" dirty="0" smtClean="0"/>
              <a:t>Stärka varumärket</a:t>
            </a:r>
          </a:p>
          <a:p>
            <a:r>
              <a:rPr lang="sv-SE" sz="4400" dirty="0" smtClean="0"/>
              <a:t>Fler kvalificerade sömmerskor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54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Spill blir till PR-</a:t>
            </a:r>
            <a:r>
              <a:rPr lang="sv-SE" dirty="0" err="1" smtClean="0"/>
              <a:t>goodie</a:t>
            </a:r>
            <a:r>
              <a:rPr lang="sv-SE" dirty="0" smtClean="0"/>
              <a:t> bag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96" y="1600200"/>
            <a:ext cx="7517408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08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Stärka varumärket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Hilleberg värnar om miljön</a:t>
            </a:r>
          </a:p>
          <a:p>
            <a:pPr lvl="1"/>
            <a:r>
              <a:rPr lang="sv-SE" dirty="0" smtClean="0"/>
              <a:t>Minskat svinn</a:t>
            </a:r>
          </a:p>
          <a:p>
            <a:r>
              <a:rPr lang="sv-SE" dirty="0" smtClean="0"/>
              <a:t>Hilleberg värnar om barnen</a:t>
            </a:r>
          </a:p>
          <a:p>
            <a:pPr lvl="1"/>
            <a:r>
              <a:rPr lang="sv-SE" dirty="0" smtClean="0"/>
              <a:t>Glada barn glada föräldrar</a:t>
            </a:r>
          </a:p>
          <a:p>
            <a:r>
              <a:rPr lang="sv-SE" dirty="0" err="1" smtClean="0"/>
              <a:t>Giveaways</a:t>
            </a:r>
            <a:endParaRPr lang="sv-SE" dirty="0" smtClean="0"/>
          </a:p>
          <a:p>
            <a:pPr lvl="1"/>
            <a:r>
              <a:rPr lang="sv-SE" dirty="0" smtClean="0"/>
              <a:t>Enkla produkter utav spillbitar</a:t>
            </a:r>
          </a:p>
          <a:p>
            <a:r>
              <a:rPr lang="sv-SE" dirty="0" smtClean="0"/>
              <a:t>Kvalitetsprodukter </a:t>
            </a:r>
          </a:p>
          <a:p>
            <a:pPr lvl="1"/>
            <a:r>
              <a:rPr lang="sv-SE" dirty="0" smtClean="0"/>
              <a:t>Funktionella och kvalitativa produkter som representerar Hilleberg</a:t>
            </a:r>
          </a:p>
          <a:p>
            <a:pPr lvl="1"/>
            <a:r>
              <a:rPr lang="sv-SE" dirty="0" err="1" smtClean="0"/>
              <a:t>Showcase</a:t>
            </a:r>
            <a:r>
              <a:rPr lang="sv-SE" dirty="0" smtClean="0"/>
              <a:t> av tekniker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013177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Sömmerskorna	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Träna på PR-produkter</a:t>
            </a:r>
          </a:p>
          <a:p>
            <a:pPr lvl="1"/>
            <a:r>
              <a:rPr lang="sv-SE" dirty="0"/>
              <a:t>Samma sömmar, samma </a:t>
            </a:r>
            <a:r>
              <a:rPr lang="sv-SE" dirty="0" smtClean="0"/>
              <a:t>kvalitet</a:t>
            </a:r>
          </a:p>
          <a:p>
            <a:pPr lvl="1"/>
            <a:r>
              <a:rPr lang="sv-SE" dirty="0" smtClean="0"/>
              <a:t>Mindre kostnad vid misslyckande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8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Spillis</a:t>
            </a:r>
            <a:r>
              <a:rPr lang="sv-SE" dirty="0"/>
              <a:t> </a:t>
            </a:r>
            <a:r>
              <a:rPr lang="sv-SE" dirty="0" smtClean="0"/>
              <a:t>blir till vante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08" y="1600200"/>
            <a:ext cx="6874784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97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Möjlighet till sammarbeten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Hillebergs specialkompetens – tält</a:t>
            </a:r>
          </a:p>
          <a:p>
            <a:r>
              <a:rPr lang="sv-SE" dirty="0" smtClean="0"/>
              <a:t>Dra nytta av kompetens i närområdet</a:t>
            </a:r>
          </a:p>
          <a:p>
            <a:pPr lvl="1"/>
            <a:r>
              <a:rPr lang="sv-SE" dirty="0" smtClean="0"/>
              <a:t>Klättermusen</a:t>
            </a:r>
          </a:p>
          <a:p>
            <a:pPr lvl="1"/>
            <a:r>
              <a:rPr lang="sv-SE" dirty="0" err="1" smtClean="0"/>
              <a:t>Woolpower</a:t>
            </a:r>
            <a:endParaRPr lang="sv-SE" dirty="0" smtClean="0"/>
          </a:p>
          <a:p>
            <a:endParaRPr lang="sv-S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9"/>
            <a:ext cx="331417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23300"/>
            <a:ext cx="2520280" cy="2097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10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990600"/>
          </a:xfrm>
        </p:spPr>
        <p:txBody>
          <a:bodyPr/>
          <a:lstStyle/>
          <a:p>
            <a:pPr algn="ctr"/>
            <a:r>
              <a:rPr lang="sv-SE" dirty="0" smtClean="0"/>
              <a:t>Tack för oss!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21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</TotalTime>
  <Words>103</Words>
  <Application>Microsoft Office PowerPoint</Application>
  <PresentationFormat>Bildspel på skärmen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Clarity</vt:lpstr>
      <vt:lpstr>Test our skills - Corner office</vt:lpstr>
      <vt:lpstr>Behov</vt:lpstr>
      <vt:lpstr>Spill blir till PR-goodie bag</vt:lpstr>
      <vt:lpstr>Stärka varumärket</vt:lpstr>
      <vt:lpstr>Sömmerskorna </vt:lpstr>
      <vt:lpstr>Spillis blir till vante</vt:lpstr>
      <vt:lpstr>Möjlighet till sammarbeten</vt:lpstr>
      <vt:lpstr>Tack för oss!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our skills - Corner office</dc:title>
  <dc:creator>Administrator</dc:creator>
  <cp:lastModifiedBy>Lars Hindrum</cp:lastModifiedBy>
  <cp:revision>15</cp:revision>
  <dcterms:created xsi:type="dcterms:W3CDTF">2014-11-05T11:38:53Z</dcterms:created>
  <dcterms:modified xsi:type="dcterms:W3CDTF">2014-11-11T10:17:50Z</dcterms:modified>
</cp:coreProperties>
</file>