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6395D-9809-4721-864D-913B0C0392CB}" type="datetimeFigureOut">
              <a:rPr lang="sv-SE" smtClean="0"/>
              <a:t>2014-11-17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1C0A2-4F56-48F2-9992-C8B954797C76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Organisationskarta 20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6577041" cy="5863868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827584" y="26064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mbria" pitchFamily="18" charset="0"/>
              </a:rPr>
              <a:t>Bilaga 2 – Organisation regional gymnasiesamverkan 2015</a:t>
            </a:r>
            <a:endParaRPr lang="sv-SE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Mittuniversitetet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asaban</dc:creator>
  <cp:lastModifiedBy>asaban</cp:lastModifiedBy>
  <cp:revision>1</cp:revision>
  <dcterms:created xsi:type="dcterms:W3CDTF">2014-11-17T12:42:49Z</dcterms:created>
  <dcterms:modified xsi:type="dcterms:W3CDTF">2014-11-17T12:45:09Z</dcterms:modified>
</cp:coreProperties>
</file>