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7" d="100"/>
          <a:sy n="127" d="100"/>
        </p:scale>
        <p:origin x="-126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6395D-9809-4721-864D-913B0C0392CB}" type="datetimeFigureOut">
              <a:rPr lang="sv-SE" smtClean="0"/>
              <a:t>2014-11-17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1C0A2-4F56-48F2-9992-C8B954797C76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6395D-9809-4721-864D-913B0C0392CB}" type="datetimeFigureOut">
              <a:rPr lang="sv-SE" smtClean="0"/>
              <a:t>2014-11-17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1C0A2-4F56-48F2-9992-C8B954797C76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6395D-9809-4721-864D-913B0C0392CB}" type="datetimeFigureOut">
              <a:rPr lang="sv-SE" smtClean="0"/>
              <a:t>2014-11-17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1C0A2-4F56-48F2-9992-C8B954797C76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6395D-9809-4721-864D-913B0C0392CB}" type="datetimeFigureOut">
              <a:rPr lang="sv-SE" smtClean="0"/>
              <a:t>2014-11-17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1C0A2-4F56-48F2-9992-C8B954797C76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6395D-9809-4721-864D-913B0C0392CB}" type="datetimeFigureOut">
              <a:rPr lang="sv-SE" smtClean="0"/>
              <a:t>2014-11-17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1C0A2-4F56-48F2-9992-C8B954797C76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6395D-9809-4721-864D-913B0C0392CB}" type="datetimeFigureOut">
              <a:rPr lang="sv-SE" smtClean="0"/>
              <a:t>2014-11-17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1C0A2-4F56-48F2-9992-C8B954797C76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6395D-9809-4721-864D-913B0C0392CB}" type="datetimeFigureOut">
              <a:rPr lang="sv-SE" smtClean="0"/>
              <a:t>2014-11-17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1C0A2-4F56-48F2-9992-C8B954797C76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6395D-9809-4721-864D-913B0C0392CB}" type="datetimeFigureOut">
              <a:rPr lang="sv-SE" smtClean="0"/>
              <a:t>2014-11-17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1C0A2-4F56-48F2-9992-C8B954797C76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6395D-9809-4721-864D-913B0C0392CB}" type="datetimeFigureOut">
              <a:rPr lang="sv-SE" smtClean="0"/>
              <a:t>2014-11-17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1C0A2-4F56-48F2-9992-C8B954797C76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6395D-9809-4721-864D-913B0C0392CB}" type="datetimeFigureOut">
              <a:rPr lang="sv-SE" smtClean="0"/>
              <a:t>2014-11-17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1C0A2-4F56-48F2-9992-C8B954797C76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6395D-9809-4721-864D-913B0C0392CB}" type="datetimeFigureOut">
              <a:rPr lang="sv-SE" smtClean="0"/>
              <a:t>2014-11-17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1C0A2-4F56-48F2-9992-C8B954797C76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56395D-9809-4721-864D-913B0C0392CB}" type="datetimeFigureOut">
              <a:rPr lang="sv-SE" smtClean="0"/>
              <a:t>2014-11-17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41C0A2-4F56-48F2-9992-C8B954797C76}" type="slidenum">
              <a:rPr lang="sv-SE" smtClean="0"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 descr="Organisationskarta 2015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31640" y="764704"/>
            <a:ext cx="6577041" cy="5863868"/>
          </a:xfrm>
          <a:prstGeom prst="rect">
            <a:avLst/>
          </a:prstGeom>
        </p:spPr>
      </p:pic>
      <p:sp>
        <p:nvSpPr>
          <p:cNvPr id="3" name="textruta 2"/>
          <p:cNvSpPr txBox="1"/>
          <p:nvPr/>
        </p:nvSpPr>
        <p:spPr>
          <a:xfrm>
            <a:off x="827584" y="260648"/>
            <a:ext cx="6912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>
                <a:latin typeface="Cambria" pitchFamily="18" charset="0"/>
              </a:rPr>
              <a:t>Bilaga 2 – Organisation regional gymnasiesamverkan 2015</a:t>
            </a:r>
            <a:endParaRPr lang="sv-SE" dirty="0">
              <a:latin typeface="Cambria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7</Words>
  <Application>Microsoft Office PowerPoint</Application>
  <PresentationFormat>Bildspel på skärmen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2" baseType="lpstr">
      <vt:lpstr>Office-tema</vt:lpstr>
      <vt:lpstr>Bild 1</vt:lpstr>
    </vt:vector>
  </TitlesOfParts>
  <Company>Mittuniversitetet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Bild 1</dc:title>
  <dc:creator>asaban</dc:creator>
  <cp:lastModifiedBy>asaban</cp:lastModifiedBy>
  <cp:revision>1</cp:revision>
  <dcterms:created xsi:type="dcterms:W3CDTF">2014-11-17T12:42:49Z</dcterms:created>
  <dcterms:modified xsi:type="dcterms:W3CDTF">2014-11-17T12:45:09Z</dcterms:modified>
</cp:coreProperties>
</file>