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711" autoAdjust="0"/>
  </p:normalViewPr>
  <p:slideViewPr>
    <p:cSldViewPr snapToGrid="0" snapToObjects="1">
      <p:cViewPr varScale="1">
        <p:scale>
          <a:sx n="88" d="100"/>
          <a:sy n="88" d="100"/>
        </p:scale>
        <p:origin x="-106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37DF-6E06-CA49-878B-1D919D1EEFA4}" type="datetimeFigureOut">
              <a:rPr lang="sv-SE" smtClean="0"/>
              <a:t>2014-11-11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B3915-9CF6-8141-8869-CF6C8C8C52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2424702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37DF-6E06-CA49-878B-1D919D1EEFA4}" type="datetimeFigureOut">
              <a:rPr lang="sv-SE" smtClean="0"/>
              <a:t>2014-11-11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B3915-9CF6-8141-8869-CF6C8C8C52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584676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37DF-6E06-CA49-878B-1D919D1EEFA4}" type="datetimeFigureOut">
              <a:rPr lang="sv-SE" smtClean="0"/>
              <a:t>2014-11-11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B3915-9CF6-8141-8869-CF6C8C8C52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6707188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37DF-6E06-CA49-878B-1D919D1EEFA4}" type="datetimeFigureOut">
              <a:rPr lang="sv-SE" smtClean="0"/>
              <a:t>2014-11-11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B3915-9CF6-8141-8869-CF6C8C8C52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5129983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37DF-6E06-CA49-878B-1D919D1EEFA4}" type="datetimeFigureOut">
              <a:rPr lang="sv-SE" smtClean="0"/>
              <a:t>2014-11-11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B3915-9CF6-8141-8869-CF6C8C8C52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6306582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37DF-6E06-CA49-878B-1D919D1EEFA4}" type="datetimeFigureOut">
              <a:rPr lang="sv-SE" smtClean="0"/>
              <a:t>2014-11-11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B3915-9CF6-8141-8869-CF6C8C8C52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2721013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37DF-6E06-CA49-878B-1D919D1EEFA4}" type="datetimeFigureOut">
              <a:rPr lang="sv-SE" smtClean="0"/>
              <a:t>2014-11-11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B3915-9CF6-8141-8869-CF6C8C8C52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95084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37DF-6E06-CA49-878B-1D919D1EEFA4}" type="datetimeFigureOut">
              <a:rPr lang="sv-SE" smtClean="0"/>
              <a:t>2014-11-11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B3915-9CF6-8141-8869-CF6C8C8C52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0370126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37DF-6E06-CA49-878B-1D919D1EEFA4}" type="datetimeFigureOut">
              <a:rPr lang="sv-SE" smtClean="0"/>
              <a:t>2014-11-11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B3915-9CF6-8141-8869-CF6C8C8C52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8357010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37DF-6E06-CA49-878B-1D919D1EEFA4}" type="datetimeFigureOut">
              <a:rPr lang="sv-SE" smtClean="0"/>
              <a:t>2014-11-11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B3915-9CF6-8141-8869-CF6C8C8C52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304472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37DF-6E06-CA49-878B-1D919D1EEFA4}" type="datetimeFigureOut">
              <a:rPr lang="sv-SE" smtClean="0"/>
              <a:t>2014-11-11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B3915-9CF6-8141-8869-CF6C8C8C52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62181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D37DF-6E06-CA49-878B-1D919D1EEFA4}" type="datetimeFigureOut">
              <a:rPr lang="sv-SE" smtClean="0"/>
              <a:t>2014-11-11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B3915-9CF6-8141-8869-CF6C8C8C52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6442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nnaot\Skrivbord\Anna åk 1 OS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alphaModFix amt="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01" y="0"/>
            <a:ext cx="10296000" cy="686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Anna Ottosson Blixth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Alpina landslaget 1993-2007</a:t>
            </a:r>
          </a:p>
          <a:p>
            <a:r>
              <a:rPr lang="sv-SE" dirty="0"/>
              <a:t>OS-brons Turin 2006</a:t>
            </a:r>
          </a:p>
          <a:p>
            <a:r>
              <a:rPr lang="sv-SE" dirty="0"/>
              <a:t>VM-silver lag Åre 2007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702298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nnaot\Skrivbord\Anna åk 1 OS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alphaModFix amt="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01" y="0"/>
            <a:ext cx="10296000" cy="686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357374"/>
            <a:ext cx="7772400" cy="1470025"/>
          </a:xfrm>
        </p:spPr>
        <p:txBody>
          <a:bodyPr/>
          <a:lstStyle/>
          <a:p>
            <a:r>
              <a:rPr lang="sv-SE" dirty="0" smtClean="0"/>
              <a:t>4 skäl att anställa en idrottare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71013" y="1827398"/>
            <a:ext cx="6400800" cy="3416307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/>
              <a:buChar char="•"/>
            </a:pPr>
            <a:r>
              <a:rPr lang="sv-SE" b="1" i="1" dirty="0" smtClean="0">
                <a:solidFill>
                  <a:schemeClr val="tx1"/>
                </a:solidFill>
              </a:rPr>
              <a:t>De </a:t>
            </a:r>
            <a:r>
              <a:rPr lang="sv-SE" b="1" i="1" dirty="0">
                <a:solidFill>
                  <a:schemeClr val="tx1"/>
                </a:solidFill>
              </a:rPr>
              <a:t>utvecklar sig själva och är anpassningsbara</a:t>
            </a:r>
            <a:r>
              <a:rPr lang="sv-SE" dirty="0" smtClean="0">
                <a:solidFill>
                  <a:schemeClr val="tx1"/>
                </a:solidFill>
                <a:effectLst/>
              </a:rPr>
              <a:t> </a:t>
            </a:r>
            <a:endParaRPr lang="sv-SE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sv-SE" b="1" i="1" dirty="0" smtClean="0">
                <a:solidFill>
                  <a:schemeClr val="tx1"/>
                </a:solidFill>
              </a:rPr>
              <a:t>De </a:t>
            </a:r>
            <a:r>
              <a:rPr lang="sv-SE" b="1" i="1" dirty="0">
                <a:solidFill>
                  <a:schemeClr val="tx1"/>
                </a:solidFill>
              </a:rPr>
              <a:t>gör verklighet av sin </a:t>
            </a:r>
            <a:r>
              <a:rPr lang="sv-SE" b="1" i="1" dirty="0" smtClean="0">
                <a:solidFill>
                  <a:schemeClr val="tx1"/>
                </a:solidFill>
              </a:rPr>
              <a:t>strategi</a:t>
            </a:r>
          </a:p>
          <a:p>
            <a:pPr marL="457200" indent="-457200" algn="l">
              <a:buFont typeface="Arial"/>
              <a:buChar char="•"/>
            </a:pPr>
            <a:r>
              <a:rPr lang="sv-SE" b="1" i="1" dirty="0" smtClean="0">
                <a:solidFill>
                  <a:schemeClr val="tx1"/>
                </a:solidFill>
              </a:rPr>
              <a:t> </a:t>
            </a:r>
            <a:r>
              <a:rPr lang="sv-SE" b="1" i="1" dirty="0">
                <a:solidFill>
                  <a:schemeClr val="tx1"/>
                </a:solidFill>
              </a:rPr>
              <a:t>De lever med konstant press och lyckas leverera </a:t>
            </a:r>
            <a:r>
              <a:rPr lang="sv-SE" b="1" i="1" dirty="0" smtClean="0">
                <a:solidFill>
                  <a:schemeClr val="tx1"/>
                </a:solidFill>
              </a:rPr>
              <a:t>resultat</a:t>
            </a:r>
            <a:endParaRPr lang="sv-SE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sv-SE" b="1" i="1" dirty="0" smtClean="0">
                <a:solidFill>
                  <a:schemeClr val="tx1"/>
                </a:solidFill>
              </a:rPr>
              <a:t>De </a:t>
            </a:r>
            <a:r>
              <a:rPr lang="sv-SE" b="1" i="1" dirty="0">
                <a:solidFill>
                  <a:schemeClr val="tx1"/>
                </a:solidFill>
              </a:rPr>
              <a:t>vet att det finns inga gratis segrar</a:t>
            </a:r>
            <a:endParaRPr lang="sv-SE" dirty="0">
              <a:solidFill>
                <a:schemeClr val="tx1"/>
              </a:solidFill>
            </a:endParaRPr>
          </a:p>
          <a:p>
            <a:pPr marL="514350" indent="-514350">
              <a:buFont typeface="Arial"/>
              <a:buAutoNum type="arabicPeriod"/>
            </a:pPr>
            <a:endParaRPr lang="sv-SE" dirty="0"/>
          </a:p>
          <a:p>
            <a:pPr marL="514350" indent="-514350">
              <a:buAutoNum type="arabicPeriod"/>
            </a:pPr>
            <a:endParaRPr lang="sv-SE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885260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nnaot\Skrivbord\Anna åk 1 OS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alphaModFix amt="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01" y="0"/>
            <a:ext cx="10296000" cy="686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4000" smtClean="0"/>
              <a:t>VÅGA </a:t>
            </a:r>
            <a:r>
              <a:rPr lang="sv-SE" sz="4000" dirty="0" smtClean="0"/>
              <a:t>bli bra på det du är dålig på!</a:t>
            </a: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20885260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nnaot\Skrivbord\Anna åk 1 OS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alphaModFix amt="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01" y="0"/>
            <a:ext cx="10296000" cy="686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Ju större utmaning – desto större möjlighet att vinna stort!</a:t>
            </a:r>
          </a:p>
        </p:txBody>
      </p:sp>
    </p:spTree>
    <p:extLst>
      <p:ext uri="{BB962C8B-B14F-4D97-AF65-F5344CB8AC3E}">
        <p14:creationId xmlns:p14="http://schemas.microsoft.com/office/powerpoint/2010/main" val="20885260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nnaot\Skrivbord\Anna åk 1 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01" y="0"/>
            <a:ext cx="10296000" cy="686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93757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Picture 2" descr="osp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492" y="719322"/>
            <a:ext cx="6199283" cy="4642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osann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401" y="3040756"/>
            <a:ext cx="2960399" cy="18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ruta 5"/>
          <p:cNvSpPr txBox="1"/>
          <p:nvPr/>
        </p:nvSpPr>
        <p:spPr>
          <a:xfrm>
            <a:off x="2843430" y="5668394"/>
            <a:ext cx="40945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dirty="0" smtClean="0"/>
              <a:t>Tack för mig!</a:t>
            </a:r>
            <a:endParaRPr lang="sv-SE" sz="4400" dirty="0"/>
          </a:p>
        </p:txBody>
      </p:sp>
    </p:spTree>
    <p:extLst>
      <p:ext uri="{BB962C8B-B14F-4D97-AF65-F5344CB8AC3E}">
        <p14:creationId xmlns:p14="http://schemas.microsoft.com/office/powerpoint/2010/main" val="13647441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75</Words>
  <Application>Microsoft Office PowerPoint</Application>
  <PresentationFormat>Bildspel på skärmen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7" baseType="lpstr">
      <vt:lpstr>Office-tema</vt:lpstr>
      <vt:lpstr>Anna Ottosson Blixth</vt:lpstr>
      <vt:lpstr>4 skäl att anställa en idrottare</vt:lpstr>
      <vt:lpstr>VÅGA bli bra på det du är dålig på!</vt:lpstr>
      <vt:lpstr>Ju större utmaning – desto större möjlighet att vinna stort!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Anna Ottosson Blixth</dc:title>
  <dc:creator>Anna Ottosson Blixth</dc:creator>
  <cp:lastModifiedBy>Lars Hindrum</cp:lastModifiedBy>
  <cp:revision>11</cp:revision>
  <dcterms:created xsi:type="dcterms:W3CDTF">2014-11-03T12:53:39Z</dcterms:created>
  <dcterms:modified xsi:type="dcterms:W3CDTF">2014-11-11T10:19:09Z</dcterms:modified>
</cp:coreProperties>
</file>