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Miun_b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">
            <a:off x="286155" y="322601"/>
            <a:ext cx="8583131" cy="5723628"/>
          </a:xfrm>
          <a:prstGeom prst="rect">
            <a:avLst/>
          </a:prstGeom>
          <a:scene3d>
            <a:camera prst="orthographicFront">
              <a:rot lat="0" lon="0" rev="30000"/>
            </a:camera>
            <a:lightRig rig="threePt" dir="t"/>
          </a:scene3d>
        </p:spPr>
      </p:pic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835014" cy="68600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3200" b="1" baseline="0">
                <a:solidFill>
                  <a:srgbClr val="3C71B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1" name="Bildobjekt 10" descr="miunlogo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3C71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Frihandsfigur 7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2656"/>
            <a:ext cx="750912" cy="5793507"/>
          </a:xfrm>
          <a:prstGeom prst="rect">
            <a:avLst/>
          </a:prstGeom>
        </p:spPr>
        <p:txBody>
          <a:bodyPr vert="eaVert"/>
          <a:lstStyle>
            <a:lvl1pPr>
              <a:defRPr sz="32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2656"/>
            <a:ext cx="6019800" cy="5793507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772400" cy="755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3568" y="3512989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6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10" name="Rektangel 9"/>
            <p:cNvSpPr/>
            <p:nvPr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Frihandsfigur 11"/>
            <p:cNvSpPr/>
            <p:nvPr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5A5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9" name="Platshållare för innehåll 3"/>
          <p:cNvSpPr>
            <a:spLocks noGrp="1"/>
          </p:cNvSpPr>
          <p:nvPr>
            <p:ph sz="half" idx="13"/>
          </p:nvPr>
        </p:nvSpPr>
        <p:spPr>
          <a:xfrm>
            <a:off x="683568" y="1988841"/>
            <a:ext cx="7488832" cy="2808312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chemeClr val="bg1"/>
              </a:buClr>
              <a:buFontTx/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/>
              </a:buClr>
              <a:buFontTx/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/>
              </a:buClr>
              <a:buFontTx/>
              <a:buNone/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/>
              </a:buClr>
              <a:buFontTx/>
              <a:buNone/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/>
              </a:buClr>
              <a:buFontTx/>
              <a:buNone/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 och innehåll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3"/>
          <p:cNvGrpSpPr/>
          <p:nvPr/>
        </p:nvGrpSpPr>
        <p:grpSpPr>
          <a:xfrm>
            <a:off x="228600" y="228600"/>
            <a:ext cx="8686800" cy="5923446"/>
            <a:chOff x="228600" y="228600"/>
            <a:chExt cx="8686800" cy="5923446"/>
          </a:xfrm>
        </p:grpSpPr>
        <p:sp>
          <p:nvSpPr>
            <p:cNvPr id="10" name="Rektangel 9"/>
            <p:cNvSpPr/>
            <p:nvPr/>
          </p:nvSpPr>
          <p:spPr>
            <a:xfrm>
              <a:off x="228600" y="228600"/>
              <a:ext cx="8686800" cy="592344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Frihandsfigur 11"/>
            <p:cNvSpPr/>
            <p:nvPr/>
          </p:nvSpPr>
          <p:spPr>
            <a:xfrm rot="60000">
              <a:off x="302025" y="315820"/>
              <a:ext cx="8566723" cy="5737517"/>
            </a:xfrm>
            <a:custGeom>
              <a:avLst/>
              <a:gdLst>
                <a:gd name="connsiteX0" fmla="*/ 0 w 8382000"/>
                <a:gd name="connsiteY0" fmla="*/ 0 h 5257800"/>
                <a:gd name="connsiteX1" fmla="*/ 8382000 w 8382000"/>
                <a:gd name="connsiteY1" fmla="*/ 0 h 5257800"/>
                <a:gd name="connsiteX2" fmla="*/ 8382000 w 8382000"/>
                <a:gd name="connsiteY2" fmla="*/ 5257800 h 5257800"/>
                <a:gd name="connsiteX3" fmla="*/ 0 w 8382000"/>
                <a:gd name="connsiteY3" fmla="*/ 5257800 h 5257800"/>
                <a:gd name="connsiteX4" fmla="*/ 0 w 8382000"/>
                <a:gd name="connsiteY4" fmla="*/ 0 h 525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2000" h="5257800">
                  <a:moveTo>
                    <a:pt x="0" y="0"/>
                  </a:moveTo>
                  <a:lnTo>
                    <a:pt x="8382000" y="0"/>
                  </a:lnTo>
                  <a:lnTo>
                    <a:pt x="8382000" y="5257800"/>
                  </a:lnTo>
                  <a:lnTo>
                    <a:pt x="0" y="525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5A5"/>
            </a:solidFill>
            <a:ln>
              <a:noFill/>
            </a:ln>
            <a:effectLst/>
            <a:scene3d>
              <a:camera prst="orthographicFront">
                <a:rot lat="0" lon="0" rev="3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4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6" name="Platshållare för innehåll 3"/>
          <p:cNvSpPr>
            <a:spLocks noGrp="1"/>
          </p:cNvSpPr>
          <p:nvPr>
            <p:ph sz="half" idx="12"/>
          </p:nvPr>
        </p:nvSpPr>
        <p:spPr>
          <a:xfrm>
            <a:off x="683568" y="1988841"/>
            <a:ext cx="7488832" cy="2808312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chemeClr val="bg1"/>
              </a:buClr>
              <a:buFont typeface="Arial" pitchFamily="34" charset="0"/>
              <a:buChar char="•"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/>
              </a:buCl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/>
              </a:buClr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Bildobjekt 21" descr="miunlogo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48872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0"/>
          </p:nvPr>
        </p:nvSpPr>
        <p:spPr>
          <a:xfrm>
            <a:off x="684213" y="1989138"/>
            <a:ext cx="7488237" cy="28082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 baseline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datum 4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9" name="Platshållare för sidfot 5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0" name="Platshållare för bildnummer 6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 b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innehåll 2"/>
          <p:cNvSpPr>
            <a:spLocks noGrp="1"/>
          </p:cNvSpPr>
          <p:nvPr>
            <p:ph sz="half" idx="1"/>
          </p:nvPr>
        </p:nvSpPr>
        <p:spPr>
          <a:xfrm>
            <a:off x="4644008" y="1988840"/>
            <a:ext cx="4038600" cy="4137323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931224" cy="432048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  <a:prstGeom prst="rect">
            <a:avLst/>
          </a:prstGeom>
        </p:spPr>
        <p:txBody>
          <a:bodyPr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43204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eaVert"/>
          <a:lstStyle>
            <a:lvl1pPr marL="288000" indent="-288000">
              <a:buClr>
                <a:srgbClr val="3C71B6"/>
              </a:buClr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3C71B6"/>
              </a:buClr>
              <a:defRPr sz="1600">
                <a:latin typeface="Arial" pitchFamily="34" charset="0"/>
                <a:cs typeface="Arial" pitchFamily="34" charset="0"/>
              </a:defRPr>
            </a:lvl2pPr>
            <a:lvl3pPr>
              <a:buClr>
                <a:srgbClr val="3C71B6"/>
              </a:buClr>
              <a:defRPr sz="1600" i="1">
                <a:latin typeface="Arial" pitchFamily="34" charset="0"/>
                <a:cs typeface="Arial" pitchFamily="34" charset="0"/>
              </a:defRPr>
            </a:lvl3pPr>
            <a:lvl4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3C71B6"/>
              </a:buClr>
              <a:defRPr sz="1400"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228600" y="228600"/>
            <a:ext cx="8686800" cy="5923446"/>
          </a:xfrm>
          <a:prstGeom prst="rect">
            <a:avLst/>
          </a:prstGeom>
          <a:solidFill>
            <a:srgbClr val="3C71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Frihandsfigur 14"/>
          <p:cNvSpPr/>
          <p:nvPr/>
        </p:nvSpPr>
        <p:spPr>
          <a:xfrm rot="60000">
            <a:off x="302025" y="315820"/>
            <a:ext cx="8566723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miunlogo.wm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731125" y="6234293"/>
            <a:ext cx="1051894" cy="596908"/>
          </a:xfrm>
          <a:prstGeom prst="rect">
            <a:avLst/>
          </a:prstGeom>
        </p:spPr>
      </p:pic>
      <p:sp>
        <p:nvSpPr>
          <p:cNvPr id="9" name="Platshållare för datum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A5A64CC0-309E-4B71-A651-DF3A64CD9851}" type="datetimeFigureOut">
              <a:rPr lang="sv-SE" smtClean="0"/>
              <a:pPr/>
              <a:t>2014-12-11</a:t>
            </a:fld>
            <a:endParaRPr lang="sv-SE"/>
          </a:p>
        </p:txBody>
      </p:sp>
      <p:sp>
        <p:nvSpPr>
          <p:cNvPr id="17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18" name="Platshållare för bildnumm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5A73FB2-AC64-4BDE-98DB-E18E23AB152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rgbClr val="3C71B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8062664" cy="1403651"/>
          </a:xfrm>
        </p:spPr>
        <p:txBody>
          <a:bodyPr>
            <a:normAutofit/>
          </a:bodyPr>
          <a:lstStyle/>
          <a:p>
            <a:r>
              <a:rPr lang="sv-SE" sz="2800" dirty="0" smtClean="0"/>
              <a:t>Project </a:t>
            </a:r>
            <a:r>
              <a:rPr lang="sv-SE" sz="2800" dirty="0" err="1" smtClean="0"/>
              <a:t>name</a:t>
            </a:r>
            <a:r>
              <a:rPr lang="sv-SE" sz="2800" dirty="0" smtClean="0"/>
              <a:t> (</a:t>
            </a:r>
            <a:r>
              <a:rPr lang="sv-SE" sz="2800" dirty="0" err="1" smtClean="0"/>
              <a:t>Short</a:t>
            </a:r>
            <a:r>
              <a:rPr lang="sv-SE" sz="2800" dirty="0" smtClean="0"/>
              <a:t> </a:t>
            </a:r>
            <a:r>
              <a:rPr lang="sv-SE" sz="2800" dirty="0" err="1" smtClean="0"/>
              <a:t>name</a:t>
            </a:r>
            <a:r>
              <a:rPr lang="sv-SE" sz="2800" dirty="0" smtClean="0"/>
              <a:t>)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Use the NABC model to present your scientific research challenge</a:t>
            </a:r>
            <a:endParaRPr lang="en-US" sz="28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84213" y="2636912"/>
            <a:ext cx="7488237" cy="2952328"/>
          </a:xfrm>
        </p:spPr>
        <p:txBody>
          <a:bodyPr/>
          <a:lstStyle/>
          <a:p>
            <a:r>
              <a:rPr lang="en-US" b="1" dirty="0" smtClean="0"/>
              <a:t>Slide 1:</a:t>
            </a:r>
            <a:r>
              <a:rPr lang="en-US" dirty="0" smtClean="0"/>
              <a:t> What need will your project idea fulfill? What is the projects uniqueness?</a:t>
            </a:r>
          </a:p>
          <a:p>
            <a:r>
              <a:rPr lang="en-US" b="1" dirty="0" smtClean="0"/>
              <a:t>Slide 2</a:t>
            </a:r>
            <a:r>
              <a:rPr lang="en-US" dirty="0" smtClean="0"/>
              <a:t>: What is the research question?</a:t>
            </a:r>
          </a:p>
          <a:p>
            <a:r>
              <a:rPr lang="en-US" b="1" dirty="0" smtClean="0"/>
              <a:t>Slide 3</a:t>
            </a:r>
            <a:r>
              <a:rPr lang="en-US" dirty="0" smtClean="0"/>
              <a:t>: Project description</a:t>
            </a:r>
          </a:p>
          <a:p>
            <a:r>
              <a:rPr lang="en-US" b="1" dirty="0" smtClean="0"/>
              <a:t>Slide 4: </a:t>
            </a:r>
            <a:r>
              <a:rPr lang="en-US" dirty="0" smtClean="0"/>
              <a:t>How will the project´s outcomes improve things? How will it affect partner companies and state-of-art of the research field? </a:t>
            </a:r>
          </a:p>
          <a:p>
            <a:r>
              <a:rPr lang="en-US" b="1" dirty="0" smtClean="0"/>
              <a:t>Slide 5: </a:t>
            </a:r>
            <a:r>
              <a:rPr lang="en-US" dirty="0" smtClean="0"/>
              <a:t>How does the project support transformation </a:t>
            </a:r>
            <a:r>
              <a:rPr lang="en-US" smtClean="0"/>
              <a:t>through strengthening </a:t>
            </a:r>
            <a:r>
              <a:rPr lang="en-US" dirty="0" smtClean="0"/>
              <a:t>defined strategic actions?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31566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un-bla-mall (2)">
  <a:themeElements>
    <a:clrScheme name="MIUN">
      <a:dk1>
        <a:srgbClr val="000000"/>
      </a:dk1>
      <a:lt1>
        <a:sysClr val="window" lastClr="FFFFFF"/>
      </a:lt1>
      <a:dk2>
        <a:srgbClr val="E7177B"/>
      </a:dk2>
      <a:lt2>
        <a:srgbClr val="FFFFFF"/>
      </a:lt2>
      <a:accent1>
        <a:srgbClr val="3A7BBE"/>
      </a:accent1>
      <a:accent2>
        <a:srgbClr val="F1E219"/>
      </a:accent2>
      <a:accent3>
        <a:srgbClr val="C02A26"/>
      </a:accent3>
      <a:accent4>
        <a:srgbClr val="E95D0F"/>
      </a:accent4>
      <a:accent5>
        <a:srgbClr val="E7177B"/>
      </a:accent5>
      <a:accent6>
        <a:srgbClr val="63A53C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miun-bla-mall (2)</Template>
  <TotalTime>107</TotalTime>
  <Words>86</Words>
  <Application>Microsoft Office PowerPoint</Application>
  <PresentationFormat>Bildspel på skärmen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miun-bla-mall (2)</vt:lpstr>
      <vt:lpstr>Project name (Short name)</vt:lpstr>
      <vt:lpstr>Use the NABC model to present your scientific research challenge</vt:lpstr>
    </vt:vector>
  </TitlesOfParts>
  <Company>Mittuniversitetet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Instructions, powerpoint presentation of drafts</dc:title>
  <dc:creator>Fanny Burman</dc:creator>
  <cp:lastModifiedBy>Fanny Burman</cp:lastModifiedBy>
  <cp:revision>15</cp:revision>
  <dcterms:created xsi:type="dcterms:W3CDTF">2014-12-10T09:17:31Z</dcterms:created>
  <dcterms:modified xsi:type="dcterms:W3CDTF">2014-12-11T21:04:26Z</dcterms:modified>
</cp:coreProperties>
</file>