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01" r:id="rId2"/>
    <p:sldId id="529" r:id="rId3"/>
    <p:sldId id="530" r:id="rId4"/>
    <p:sldId id="532" r:id="rId5"/>
    <p:sldId id="533" r:id="rId6"/>
    <p:sldId id="534" r:id="rId7"/>
    <p:sldId id="524" r:id="rId8"/>
    <p:sldId id="525" r:id="rId9"/>
    <p:sldId id="531" r:id="rId10"/>
    <p:sldId id="523" r:id="rId11"/>
    <p:sldId id="516" r:id="rId12"/>
    <p:sldId id="517" r:id="rId13"/>
    <p:sldId id="518" r:id="rId14"/>
    <p:sldId id="519" r:id="rId15"/>
    <p:sldId id="520" r:id="rId16"/>
    <p:sldId id="521" r:id="rId17"/>
    <p:sldId id="522" r:id="rId18"/>
    <p:sldId id="528" r:id="rId19"/>
    <p:sldId id="505" r:id="rId20"/>
    <p:sldId id="512" r:id="rId21"/>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99"/>
    <a:srgbClr val="0089DE"/>
    <a:srgbClr val="008CE2"/>
    <a:srgbClr val="EA5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32" autoAdjust="0"/>
    <p:restoredTop sz="85284" autoAdjust="0"/>
  </p:normalViewPr>
  <p:slideViewPr>
    <p:cSldViewPr snapToGrid="0">
      <p:cViewPr varScale="1">
        <p:scale>
          <a:sx n="129" d="100"/>
          <a:sy n="129" d="100"/>
        </p:scale>
        <p:origin x="-2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sv-SE" sz="1800" dirty="0"/>
              <a:t>Mål lokalkostnader</a:t>
            </a:r>
          </a:p>
        </c:rich>
      </c:tx>
      <c:layout>
        <c:manualLayout>
          <c:xMode val="edge"/>
          <c:yMode val="edge"/>
          <c:x val="0.275907207144732"/>
          <c:y val="0.123725077033552"/>
        </c:manualLayout>
      </c:layout>
      <c:overlay val="0"/>
    </c:title>
    <c:autoTitleDeleted val="0"/>
    <c:plotArea>
      <c:layout/>
      <c:pieChart>
        <c:varyColors val="1"/>
        <c:ser>
          <c:idx val="0"/>
          <c:order val="0"/>
          <c:tx>
            <c:strRef>
              <c:f>Blad1!$B$1</c:f>
              <c:strCache>
                <c:ptCount val="1"/>
                <c:pt idx="0">
                  <c:v>Mål lokalkostnader</c:v>
                </c:pt>
              </c:strCache>
            </c:strRef>
          </c:tx>
          <c:explosion val="25"/>
          <c:dPt>
            <c:idx val="0"/>
            <c:bubble3D val="0"/>
            <c:explosion val="0"/>
          </c:dPt>
          <c:dLbls>
            <c:dLbl>
              <c:idx val="1"/>
              <c:delete val="1"/>
            </c:dLbl>
            <c:showLegendKey val="0"/>
            <c:showVal val="0"/>
            <c:showCatName val="0"/>
            <c:showSerName val="0"/>
            <c:showPercent val="1"/>
            <c:showBubbleSize val="0"/>
            <c:showLeaderLines val="1"/>
          </c:dLbls>
          <c:cat>
            <c:strRef>
              <c:f>Blad1!$A$2:$A$3</c:f>
              <c:strCache>
                <c:ptCount val="2"/>
                <c:pt idx="0">
                  <c:v>Lokal-kostnad</c:v>
                </c:pt>
                <c:pt idx="1">
                  <c:v>kv 2</c:v>
                </c:pt>
              </c:strCache>
            </c:strRef>
          </c:cat>
          <c:val>
            <c:numRef>
              <c:f>Blad1!$B$2:$B$3</c:f>
              <c:numCache>
                <c:formatCode>General</c:formatCode>
                <c:ptCount val="2"/>
                <c:pt idx="0">
                  <c:v>12.0</c:v>
                </c:pt>
                <c:pt idx="1">
                  <c:v>88.0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B7B37-C960-354B-8404-E8734C805AD6}" type="doc">
      <dgm:prSet loTypeId="urn:microsoft.com/office/officeart/2005/8/layout/arrow3" loCatId="" qsTypeId="urn:microsoft.com/office/officeart/2005/8/quickstyle/simple2" qsCatId="simple" csTypeId="urn:microsoft.com/office/officeart/2005/8/colors/accent1_2" csCatId="accent1" phldr="1"/>
      <dgm:spPr/>
      <dgm:t>
        <a:bodyPr/>
        <a:lstStyle/>
        <a:p>
          <a:endParaRPr lang="sv-SE"/>
        </a:p>
      </dgm:t>
    </dgm:pt>
    <dgm:pt modelId="{76F4933B-9C13-B147-95E2-4E59ED109B32}">
      <dgm:prSet phldrT="[Text]"/>
      <dgm:spPr/>
      <dgm:t>
        <a:bodyPr/>
        <a:lstStyle/>
        <a:p>
          <a:r>
            <a:rPr lang="sv-SE" b="1" i="0" dirty="0" smtClean="0">
              <a:solidFill>
                <a:schemeClr val="bg1"/>
              </a:solidFill>
            </a:rPr>
            <a:t>Minskade ekonomiska ramar</a:t>
          </a:r>
          <a:endParaRPr lang="sv-SE" b="1" i="0" dirty="0">
            <a:solidFill>
              <a:schemeClr val="bg1"/>
            </a:solidFill>
          </a:endParaRPr>
        </a:p>
      </dgm:t>
    </dgm:pt>
    <dgm:pt modelId="{7D4DD25A-F130-F548-BA0F-E4ED7A81613D}" type="parTrans" cxnId="{D8DE38A8-B4CF-3E43-AFC4-F431E770D82F}">
      <dgm:prSet/>
      <dgm:spPr/>
      <dgm:t>
        <a:bodyPr/>
        <a:lstStyle/>
        <a:p>
          <a:endParaRPr lang="sv-SE"/>
        </a:p>
      </dgm:t>
    </dgm:pt>
    <dgm:pt modelId="{F9685C8A-85CF-8741-AE4E-ACD3DF4AE0DA}" type="sibTrans" cxnId="{D8DE38A8-B4CF-3E43-AFC4-F431E770D82F}">
      <dgm:prSet/>
      <dgm:spPr/>
      <dgm:t>
        <a:bodyPr/>
        <a:lstStyle/>
        <a:p>
          <a:endParaRPr lang="sv-SE"/>
        </a:p>
      </dgm:t>
    </dgm:pt>
    <dgm:pt modelId="{F130879D-E6AD-2948-8DCF-3E0DE4DAF5E6}">
      <dgm:prSet phldrT="[Text]"/>
      <dgm:spPr/>
      <dgm:t>
        <a:bodyPr/>
        <a:lstStyle/>
        <a:p>
          <a:r>
            <a:rPr lang="sv-SE" b="1" i="0" smtClean="0">
              <a:solidFill>
                <a:schemeClr val="bg1"/>
              </a:solidFill>
            </a:rPr>
            <a:t>Attraktiva utbildningar – högt söktryck</a:t>
          </a:r>
          <a:endParaRPr lang="sv-SE" b="1" i="0" dirty="0">
            <a:solidFill>
              <a:schemeClr val="bg1"/>
            </a:solidFill>
          </a:endParaRPr>
        </a:p>
      </dgm:t>
    </dgm:pt>
    <dgm:pt modelId="{5D91F0C0-005E-5041-8097-B44E2282FCF4}" type="parTrans" cxnId="{77A051A0-23B7-B74D-AEF7-7D67376C08B3}">
      <dgm:prSet/>
      <dgm:spPr/>
      <dgm:t>
        <a:bodyPr/>
        <a:lstStyle/>
        <a:p>
          <a:endParaRPr lang="sv-SE"/>
        </a:p>
      </dgm:t>
    </dgm:pt>
    <dgm:pt modelId="{AD397C41-D871-5746-B385-21CE9D70A149}" type="sibTrans" cxnId="{77A051A0-23B7-B74D-AEF7-7D67376C08B3}">
      <dgm:prSet/>
      <dgm:spPr/>
      <dgm:t>
        <a:bodyPr/>
        <a:lstStyle/>
        <a:p>
          <a:endParaRPr lang="sv-SE"/>
        </a:p>
      </dgm:t>
    </dgm:pt>
    <dgm:pt modelId="{5FEAC1C3-DAD9-0142-930B-01039685845F}" type="pres">
      <dgm:prSet presAssocID="{9B1B7B37-C960-354B-8404-E8734C805AD6}" presName="compositeShape" presStyleCnt="0">
        <dgm:presLayoutVars>
          <dgm:chMax val="2"/>
          <dgm:dir/>
          <dgm:resizeHandles val="exact"/>
        </dgm:presLayoutVars>
      </dgm:prSet>
      <dgm:spPr/>
      <dgm:t>
        <a:bodyPr/>
        <a:lstStyle/>
        <a:p>
          <a:endParaRPr lang="sv-SE"/>
        </a:p>
      </dgm:t>
    </dgm:pt>
    <dgm:pt modelId="{F0723BFD-28F8-FB4D-89A0-2FA213F40377}" type="pres">
      <dgm:prSet presAssocID="{9B1B7B37-C960-354B-8404-E8734C805AD6}" presName="divider" presStyleLbl="fgShp" presStyleIdx="0" presStyleCnt="1"/>
      <dgm:spPr/>
    </dgm:pt>
    <dgm:pt modelId="{0794E365-A177-B14D-9FA4-4B1FB6A561CA}" type="pres">
      <dgm:prSet presAssocID="{76F4933B-9C13-B147-95E2-4E59ED109B32}" presName="downArrow" presStyleLbl="node1" presStyleIdx="0" presStyleCnt="2" custScaleX="122663"/>
      <dgm:spPr/>
    </dgm:pt>
    <dgm:pt modelId="{672EBF83-F2E3-984C-A2BA-80244B39574D}" type="pres">
      <dgm:prSet presAssocID="{76F4933B-9C13-B147-95E2-4E59ED109B32}" presName="downArrowText" presStyleLbl="revTx" presStyleIdx="0" presStyleCnt="2" custLinFactNeighborX="-26541" custLinFactNeighborY="764">
        <dgm:presLayoutVars>
          <dgm:bulletEnabled val="1"/>
        </dgm:presLayoutVars>
      </dgm:prSet>
      <dgm:spPr/>
      <dgm:t>
        <a:bodyPr/>
        <a:lstStyle/>
        <a:p>
          <a:endParaRPr lang="sv-SE"/>
        </a:p>
      </dgm:t>
    </dgm:pt>
    <dgm:pt modelId="{89393C98-D459-6946-B485-230C8E9F145F}" type="pres">
      <dgm:prSet presAssocID="{F130879D-E6AD-2948-8DCF-3E0DE4DAF5E6}" presName="upArrow" presStyleLbl="node1" presStyleIdx="1" presStyleCnt="2"/>
      <dgm:spPr/>
    </dgm:pt>
    <dgm:pt modelId="{798174B5-E81B-9342-90E0-77DAD2EF27C5}" type="pres">
      <dgm:prSet presAssocID="{F130879D-E6AD-2948-8DCF-3E0DE4DAF5E6}" presName="upArrowText" presStyleLbl="revTx" presStyleIdx="1" presStyleCnt="2" custLinFactNeighborX="30351" custLinFactNeighborY="2286">
        <dgm:presLayoutVars>
          <dgm:bulletEnabled val="1"/>
        </dgm:presLayoutVars>
      </dgm:prSet>
      <dgm:spPr/>
      <dgm:t>
        <a:bodyPr/>
        <a:lstStyle/>
        <a:p>
          <a:endParaRPr lang="sv-SE"/>
        </a:p>
      </dgm:t>
    </dgm:pt>
  </dgm:ptLst>
  <dgm:cxnLst>
    <dgm:cxn modelId="{3752CC80-D6B3-C149-A410-5CFF608E6A6B}" type="presOf" srcId="{F130879D-E6AD-2948-8DCF-3E0DE4DAF5E6}" destId="{798174B5-E81B-9342-90E0-77DAD2EF27C5}" srcOrd="0" destOrd="0" presId="urn:microsoft.com/office/officeart/2005/8/layout/arrow3"/>
    <dgm:cxn modelId="{C85CBEA6-402E-7B47-97E9-07B9069D4277}" type="presOf" srcId="{9B1B7B37-C960-354B-8404-E8734C805AD6}" destId="{5FEAC1C3-DAD9-0142-930B-01039685845F}" srcOrd="0" destOrd="0" presId="urn:microsoft.com/office/officeart/2005/8/layout/arrow3"/>
    <dgm:cxn modelId="{D8DE38A8-B4CF-3E43-AFC4-F431E770D82F}" srcId="{9B1B7B37-C960-354B-8404-E8734C805AD6}" destId="{76F4933B-9C13-B147-95E2-4E59ED109B32}" srcOrd="0" destOrd="0" parTransId="{7D4DD25A-F130-F548-BA0F-E4ED7A81613D}" sibTransId="{F9685C8A-85CF-8741-AE4E-ACD3DF4AE0DA}"/>
    <dgm:cxn modelId="{27376137-8909-DE48-B0CA-3A833486337B}" type="presOf" srcId="{76F4933B-9C13-B147-95E2-4E59ED109B32}" destId="{672EBF83-F2E3-984C-A2BA-80244B39574D}" srcOrd="0" destOrd="0" presId="urn:microsoft.com/office/officeart/2005/8/layout/arrow3"/>
    <dgm:cxn modelId="{77A051A0-23B7-B74D-AEF7-7D67376C08B3}" srcId="{9B1B7B37-C960-354B-8404-E8734C805AD6}" destId="{F130879D-E6AD-2948-8DCF-3E0DE4DAF5E6}" srcOrd="1" destOrd="0" parTransId="{5D91F0C0-005E-5041-8097-B44E2282FCF4}" sibTransId="{AD397C41-D871-5746-B385-21CE9D70A149}"/>
    <dgm:cxn modelId="{FE8BF7D5-8C16-F14E-96C9-AC61994BFA19}" type="presParOf" srcId="{5FEAC1C3-DAD9-0142-930B-01039685845F}" destId="{F0723BFD-28F8-FB4D-89A0-2FA213F40377}" srcOrd="0" destOrd="0" presId="urn:microsoft.com/office/officeart/2005/8/layout/arrow3"/>
    <dgm:cxn modelId="{9EF9E5A4-88A3-D745-AC7E-83E6CEA814D6}" type="presParOf" srcId="{5FEAC1C3-DAD9-0142-930B-01039685845F}" destId="{0794E365-A177-B14D-9FA4-4B1FB6A561CA}" srcOrd="1" destOrd="0" presId="urn:microsoft.com/office/officeart/2005/8/layout/arrow3"/>
    <dgm:cxn modelId="{8CDD7540-FCF7-6B4B-9EC5-1E3A6506D55A}" type="presParOf" srcId="{5FEAC1C3-DAD9-0142-930B-01039685845F}" destId="{672EBF83-F2E3-984C-A2BA-80244B39574D}" srcOrd="2" destOrd="0" presId="urn:microsoft.com/office/officeart/2005/8/layout/arrow3"/>
    <dgm:cxn modelId="{D5425DA8-0EAC-344A-AB4F-CA3B50011527}" type="presParOf" srcId="{5FEAC1C3-DAD9-0142-930B-01039685845F}" destId="{89393C98-D459-6946-B485-230C8E9F145F}" srcOrd="3" destOrd="0" presId="urn:microsoft.com/office/officeart/2005/8/layout/arrow3"/>
    <dgm:cxn modelId="{B31D48EA-5946-2A49-A33D-C41731914501}" type="presParOf" srcId="{5FEAC1C3-DAD9-0142-930B-01039685845F}" destId="{798174B5-E81B-9342-90E0-77DAD2EF27C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21253-D15A-524E-8126-B2C5266752E1}"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sv-SE"/>
        </a:p>
      </dgm:t>
    </dgm:pt>
    <dgm:pt modelId="{5ADEC087-ADB2-344A-8F5F-E742D6BF1189}">
      <dgm:prSet phldrT="[Text]" custT="1"/>
      <dgm:spPr/>
      <dgm:t>
        <a:bodyPr/>
        <a:lstStyle/>
        <a:p>
          <a:r>
            <a:rPr lang="sv-SE" sz="1800" b="1" dirty="0" smtClean="0"/>
            <a:t>OMSTÄLLNINGSARBETE HT </a:t>
          </a:r>
          <a:r>
            <a:rPr lang="sv-SE" sz="1800" b="1" dirty="0" smtClean="0"/>
            <a:t>2012 / 2013</a:t>
          </a:r>
          <a:endParaRPr lang="sv-SE" sz="1800" b="1" dirty="0"/>
        </a:p>
      </dgm:t>
    </dgm:pt>
    <dgm:pt modelId="{1A0C806F-F098-694F-A930-7E3CDF6BAB2C}" type="parTrans" cxnId="{9EA9F1B7-5B8E-364E-B175-1A84D3A0990E}">
      <dgm:prSet/>
      <dgm:spPr/>
      <dgm:t>
        <a:bodyPr/>
        <a:lstStyle/>
        <a:p>
          <a:endParaRPr lang="sv-SE"/>
        </a:p>
      </dgm:t>
    </dgm:pt>
    <dgm:pt modelId="{3AE9D7E0-F2E0-8244-BCFC-DF4EB9BEAC17}" type="sibTrans" cxnId="{9EA9F1B7-5B8E-364E-B175-1A84D3A0990E}">
      <dgm:prSet/>
      <dgm:spPr/>
      <dgm:t>
        <a:bodyPr/>
        <a:lstStyle/>
        <a:p>
          <a:endParaRPr lang="sv-SE"/>
        </a:p>
      </dgm:t>
    </dgm:pt>
    <dgm:pt modelId="{1C730354-3C19-6241-AE36-4F5EC6D631B2}">
      <dgm:prSet phldrT="[Text]" custT="1"/>
      <dgm:spPr/>
      <dgm:t>
        <a:bodyPr/>
        <a:lstStyle/>
        <a:p>
          <a:r>
            <a:rPr lang="sv-SE" sz="1600" b="0" dirty="0" smtClean="0"/>
            <a:t>Fortsatt omställnings-arbete utifrån uppdrag våren 2012</a:t>
          </a:r>
          <a:endParaRPr lang="sv-SE" sz="1600" dirty="0"/>
        </a:p>
      </dgm:t>
    </dgm:pt>
    <dgm:pt modelId="{C2B80C11-D664-2A48-825D-DB5C53D468B1}" type="parTrans" cxnId="{02C6BB6D-3D7C-1749-91E5-80C70FBC2C3F}">
      <dgm:prSet/>
      <dgm:spPr/>
      <dgm:t>
        <a:bodyPr/>
        <a:lstStyle/>
        <a:p>
          <a:endParaRPr lang="sv-SE"/>
        </a:p>
      </dgm:t>
    </dgm:pt>
    <dgm:pt modelId="{A3C877EA-874D-F54E-819A-0CFE77399071}" type="sibTrans" cxnId="{02C6BB6D-3D7C-1749-91E5-80C70FBC2C3F}">
      <dgm:prSet/>
      <dgm:spPr/>
      <dgm:t>
        <a:bodyPr/>
        <a:lstStyle/>
        <a:p>
          <a:endParaRPr lang="sv-SE"/>
        </a:p>
      </dgm:t>
    </dgm:pt>
    <dgm:pt modelId="{A359B80B-7F43-F84D-936C-4AF5A5D83CDF}">
      <dgm:prSet phldrT="[Text]" custT="1"/>
      <dgm:spPr/>
      <dgm:t>
        <a:bodyPr/>
        <a:lstStyle/>
        <a:p>
          <a:r>
            <a:rPr lang="sv-SE" sz="1600" dirty="0" smtClean="0">
              <a:latin typeface="Arial"/>
              <a:cs typeface="Arial"/>
            </a:rPr>
            <a:t>Strategi för verk-samhetens förutsätt-</a:t>
          </a:r>
          <a:r>
            <a:rPr lang="sv-SE" sz="1600" dirty="0" err="1" smtClean="0">
              <a:latin typeface="Arial"/>
              <a:cs typeface="Arial"/>
            </a:rPr>
            <a:t>ningar</a:t>
          </a:r>
          <a:endParaRPr lang="sv-SE" sz="1600" dirty="0"/>
        </a:p>
      </dgm:t>
    </dgm:pt>
    <dgm:pt modelId="{FAD059DC-5881-4C4C-9887-49D270E994AC}" type="parTrans" cxnId="{B2993051-0D94-E442-A328-91FE2BA86126}">
      <dgm:prSet/>
      <dgm:spPr/>
      <dgm:t>
        <a:bodyPr/>
        <a:lstStyle/>
        <a:p>
          <a:endParaRPr lang="sv-SE"/>
        </a:p>
      </dgm:t>
    </dgm:pt>
    <dgm:pt modelId="{54D5811C-EB3B-5E41-B012-BDAD5A4AB117}" type="sibTrans" cxnId="{B2993051-0D94-E442-A328-91FE2BA86126}">
      <dgm:prSet/>
      <dgm:spPr/>
      <dgm:t>
        <a:bodyPr/>
        <a:lstStyle/>
        <a:p>
          <a:endParaRPr lang="sv-SE"/>
        </a:p>
      </dgm:t>
    </dgm:pt>
    <dgm:pt modelId="{CA708B4D-CA66-5348-A19C-1E880791BCCF}">
      <dgm:prSet phldrT="[Text]" custT="1"/>
      <dgm:spPr/>
      <dgm:t>
        <a:bodyPr/>
        <a:lstStyle/>
        <a:p>
          <a:r>
            <a:rPr lang="sv-SE" sz="1600" dirty="0" smtClean="0"/>
            <a:t>Lokal-utredning</a:t>
          </a:r>
          <a:endParaRPr lang="sv-SE" sz="1600" dirty="0"/>
        </a:p>
      </dgm:t>
    </dgm:pt>
    <dgm:pt modelId="{06D50221-F094-AD44-9F1D-B9FC04A0CE89}" type="parTrans" cxnId="{92F1F59E-2152-BF46-81CD-8005EC9F0F05}">
      <dgm:prSet/>
      <dgm:spPr/>
      <dgm:t>
        <a:bodyPr/>
        <a:lstStyle/>
        <a:p>
          <a:endParaRPr lang="sv-SE"/>
        </a:p>
      </dgm:t>
    </dgm:pt>
    <dgm:pt modelId="{21AB0B48-1565-6C4A-B2E1-EE0159318FF9}" type="sibTrans" cxnId="{92F1F59E-2152-BF46-81CD-8005EC9F0F05}">
      <dgm:prSet/>
      <dgm:spPr/>
      <dgm:t>
        <a:bodyPr/>
        <a:lstStyle/>
        <a:p>
          <a:endParaRPr lang="sv-SE"/>
        </a:p>
      </dgm:t>
    </dgm:pt>
    <dgm:pt modelId="{1E55635A-B038-824A-B57B-0929AC505F35}">
      <dgm:prSet phldrT="[Text]" custT="1"/>
      <dgm:spPr/>
      <dgm:t>
        <a:bodyPr/>
        <a:lstStyle/>
        <a:p>
          <a:r>
            <a:rPr lang="sv-SE" sz="1600" dirty="0" smtClean="0">
              <a:latin typeface="Arial"/>
              <a:cs typeface="Arial"/>
            </a:rPr>
            <a:t>Utreda organisations-struktur, administrativa nivåer &amp; administrativ arbetsfördelning</a:t>
          </a:r>
          <a:endParaRPr lang="sv-SE" sz="1600" dirty="0"/>
        </a:p>
      </dgm:t>
    </dgm:pt>
    <dgm:pt modelId="{DBBF9EC2-C0F3-EE44-BEA8-9EFDFCC9CF7C}" type="parTrans" cxnId="{FD9F0653-71EB-D54B-91B2-AE3919E0302D}">
      <dgm:prSet/>
      <dgm:spPr/>
      <dgm:t>
        <a:bodyPr/>
        <a:lstStyle/>
        <a:p>
          <a:endParaRPr lang="sv-SE"/>
        </a:p>
      </dgm:t>
    </dgm:pt>
    <dgm:pt modelId="{99A3763D-F52F-2B48-9F9B-690C3615FBCC}" type="sibTrans" cxnId="{FD9F0653-71EB-D54B-91B2-AE3919E0302D}">
      <dgm:prSet/>
      <dgm:spPr/>
      <dgm:t>
        <a:bodyPr/>
        <a:lstStyle/>
        <a:p>
          <a:endParaRPr lang="sv-SE"/>
        </a:p>
      </dgm:t>
    </dgm:pt>
    <dgm:pt modelId="{7FB4DCB7-A9FA-C648-97ED-6A1EE1914856}" type="pres">
      <dgm:prSet presAssocID="{BE821253-D15A-524E-8126-B2C5266752E1}" presName="hierChild1" presStyleCnt="0">
        <dgm:presLayoutVars>
          <dgm:chPref val="1"/>
          <dgm:dir/>
          <dgm:animOne val="branch"/>
          <dgm:animLvl val="lvl"/>
          <dgm:resizeHandles/>
        </dgm:presLayoutVars>
      </dgm:prSet>
      <dgm:spPr/>
      <dgm:t>
        <a:bodyPr/>
        <a:lstStyle/>
        <a:p>
          <a:endParaRPr lang="sv-SE"/>
        </a:p>
      </dgm:t>
    </dgm:pt>
    <dgm:pt modelId="{D89E1A48-BA98-8445-B694-97DB8B8D573B}" type="pres">
      <dgm:prSet presAssocID="{5ADEC087-ADB2-344A-8F5F-E742D6BF1189}" presName="hierRoot1" presStyleCnt="0"/>
      <dgm:spPr/>
    </dgm:pt>
    <dgm:pt modelId="{2707B412-685B-6D4E-A107-D6BAB52CF394}" type="pres">
      <dgm:prSet presAssocID="{5ADEC087-ADB2-344A-8F5F-E742D6BF1189}" presName="composite" presStyleCnt="0"/>
      <dgm:spPr/>
    </dgm:pt>
    <dgm:pt modelId="{CE617148-07DC-2F46-ACAB-28EF037BAF5C}" type="pres">
      <dgm:prSet presAssocID="{5ADEC087-ADB2-344A-8F5F-E742D6BF1189}" presName="background" presStyleLbl="node0" presStyleIdx="0" presStyleCnt="1"/>
      <dgm:spPr/>
    </dgm:pt>
    <dgm:pt modelId="{DCE1AD44-CB15-214C-83EB-2C4983B62487}" type="pres">
      <dgm:prSet presAssocID="{5ADEC087-ADB2-344A-8F5F-E742D6BF1189}" presName="text" presStyleLbl="fgAcc0" presStyleIdx="0" presStyleCnt="1" custScaleX="306137">
        <dgm:presLayoutVars>
          <dgm:chPref val="3"/>
        </dgm:presLayoutVars>
      </dgm:prSet>
      <dgm:spPr/>
      <dgm:t>
        <a:bodyPr/>
        <a:lstStyle/>
        <a:p>
          <a:endParaRPr lang="sv-SE"/>
        </a:p>
      </dgm:t>
    </dgm:pt>
    <dgm:pt modelId="{886E2A49-4302-6245-BDD0-E1DA564AB507}" type="pres">
      <dgm:prSet presAssocID="{5ADEC087-ADB2-344A-8F5F-E742D6BF1189}" presName="hierChild2" presStyleCnt="0"/>
      <dgm:spPr/>
    </dgm:pt>
    <dgm:pt modelId="{A1304540-DEDA-0145-8B00-70A71C18C6C9}" type="pres">
      <dgm:prSet presAssocID="{C2B80C11-D664-2A48-825D-DB5C53D468B1}" presName="Name10" presStyleLbl="parChTrans1D2" presStyleIdx="0" presStyleCnt="4"/>
      <dgm:spPr/>
      <dgm:t>
        <a:bodyPr/>
        <a:lstStyle/>
        <a:p>
          <a:endParaRPr lang="sv-SE"/>
        </a:p>
      </dgm:t>
    </dgm:pt>
    <dgm:pt modelId="{364865B0-4FED-0147-9584-7F7B4B161786}" type="pres">
      <dgm:prSet presAssocID="{1C730354-3C19-6241-AE36-4F5EC6D631B2}" presName="hierRoot2" presStyleCnt="0"/>
      <dgm:spPr/>
    </dgm:pt>
    <dgm:pt modelId="{03C5C058-BFA1-7946-91AC-EC9474E89557}" type="pres">
      <dgm:prSet presAssocID="{1C730354-3C19-6241-AE36-4F5EC6D631B2}" presName="composite2" presStyleCnt="0"/>
      <dgm:spPr/>
    </dgm:pt>
    <dgm:pt modelId="{F3373955-0849-EA49-B61A-2CDF69647827}" type="pres">
      <dgm:prSet presAssocID="{1C730354-3C19-6241-AE36-4F5EC6D631B2}" presName="background2" presStyleLbl="node2" presStyleIdx="0" presStyleCnt="4"/>
      <dgm:spPr/>
    </dgm:pt>
    <dgm:pt modelId="{72B643AC-9101-0143-A613-ABFF3A56F83D}" type="pres">
      <dgm:prSet presAssocID="{1C730354-3C19-6241-AE36-4F5EC6D631B2}" presName="text2" presStyleLbl="fgAcc2" presStyleIdx="0" presStyleCnt="4" custScaleX="108645" custScaleY="186051">
        <dgm:presLayoutVars>
          <dgm:chPref val="3"/>
        </dgm:presLayoutVars>
      </dgm:prSet>
      <dgm:spPr/>
      <dgm:t>
        <a:bodyPr/>
        <a:lstStyle/>
        <a:p>
          <a:endParaRPr lang="sv-SE"/>
        </a:p>
      </dgm:t>
    </dgm:pt>
    <dgm:pt modelId="{F090B6F2-3BF0-A340-A59F-D84C1863BFFF}" type="pres">
      <dgm:prSet presAssocID="{1C730354-3C19-6241-AE36-4F5EC6D631B2}" presName="hierChild3" presStyleCnt="0"/>
      <dgm:spPr/>
    </dgm:pt>
    <dgm:pt modelId="{55BBFC54-B5CD-DB4D-8BFF-428035E35DA3}" type="pres">
      <dgm:prSet presAssocID="{FAD059DC-5881-4C4C-9887-49D270E994AC}" presName="Name10" presStyleLbl="parChTrans1D2" presStyleIdx="1" presStyleCnt="4"/>
      <dgm:spPr/>
      <dgm:t>
        <a:bodyPr/>
        <a:lstStyle/>
        <a:p>
          <a:endParaRPr lang="sv-SE"/>
        </a:p>
      </dgm:t>
    </dgm:pt>
    <dgm:pt modelId="{0F7C2A2C-7FCD-AA45-AA33-0E6B41469AC3}" type="pres">
      <dgm:prSet presAssocID="{A359B80B-7F43-F84D-936C-4AF5A5D83CDF}" presName="hierRoot2" presStyleCnt="0"/>
      <dgm:spPr/>
    </dgm:pt>
    <dgm:pt modelId="{2F0BCAA1-6033-7A45-A046-B06EEE794690}" type="pres">
      <dgm:prSet presAssocID="{A359B80B-7F43-F84D-936C-4AF5A5D83CDF}" presName="composite2" presStyleCnt="0"/>
      <dgm:spPr/>
    </dgm:pt>
    <dgm:pt modelId="{519D8392-DF99-8145-9B4E-267F1751A451}" type="pres">
      <dgm:prSet presAssocID="{A359B80B-7F43-F84D-936C-4AF5A5D83CDF}" presName="background2" presStyleLbl="node2" presStyleIdx="1" presStyleCnt="4"/>
      <dgm:spPr/>
    </dgm:pt>
    <dgm:pt modelId="{FC221FA9-D039-3F45-B536-28518137A508}" type="pres">
      <dgm:prSet presAssocID="{A359B80B-7F43-F84D-936C-4AF5A5D83CDF}" presName="text2" presStyleLbl="fgAcc2" presStyleIdx="1" presStyleCnt="4" custScaleY="182192">
        <dgm:presLayoutVars>
          <dgm:chPref val="3"/>
        </dgm:presLayoutVars>
      </dgm:prSet>
      <dgm:spPr/>
      <dgm:t>
        <a:bodyPr/>
        <a:lstStyle/>
        <a:p>
          <a:endParaRPr lang="sv-SE"/>
        </a:p>
      </dgm:t>
    </dgm:pt>
    <dgm:pt modelId="{D01EA811-6313-1441-967A-03538DA962F5}" type="pres">
      <dgm:prSet presAssocID="{A359B80B-7F43-F84D-936C-4AF5A5D83CDF}" presName="hierChild3" presStyleCnt="0"/>
      <dgm:spPr/>
    </dgm:pt>
    <dgm:pt modelId="{CFBF13E8-255C-444C-956F-1B9745824C78}" type="pres">
      <dgm:prSet presAssocID="{06D50221-F094-AD44-9F1D-B9FC04A0CE89}" presName="Name10" presStyleLbl="parChTrans1D2" presStyleIdx="2" presStyleCnt="4"/>
      <dgm:spPr/>
      <dgm:t>
        <a:bodyPr/>
        <a:lstStyle/>
        <a:p>
          <a:endParaRPr lang="sv-SE"/>
        </a:p>
      </dgm:t>
    </dgm:pt>
    <dgm:pt modelId="{5175254E-4600-574E-8B4E-89847A5B494A}" type="pres">
      <dgm:prSet presAssocID="{CA708B4D-CA66-5348-A19C-1E880791BCCF}" presName="hierRoot2" presStyleCnt="0"/>
      <dgm:spPr/>
    </dgm:pt>
    <dgm:pt modelId="{BE36ADA6-8E57-C248-BBD3-BB527AB7E010}" type="pres">
      <dgm:prSet presAssocID="{CA708B4D-CA66-5348-A19C-1E880791BCCF}" presName="composite2" presStyleCnt="0"/>
      <dgm:spPr/>
    </dgm:pt>
    <dgm:pt modelId="{D617AE53-A242-4E43-A26F-E8C0B2251C37}" type="pres">
      <dgm:prSet presAssocID="{CA708B4D-CA66-5348-A19C-1E880791BCCF}" presName="background2" presStyleLbl="node2" presStyleIdx="2" presStyleCnt="4"/>
      <dgm:spPr/>
    </dgm:pt>
    <dgm:pt modelId="{A30696DC-751A-EC4B-B3C3-DC578F6DD3A4}" type="pres">
      <dgm:prSet presAssocID="{CA708B4D-CA66-5348-A19C-1E880791BCCF}" presName="text2" presStyleLbl="fgAcc2" presStyleIdx="2" presStyleCnt="4" custScaleY="191018">
        <dgm:presLayoutVars>
          <dgm:chPref val="3"/>
        </dgm:presLayoutVars>
      </dgm:prSet>
      <dgm:spPr/>
      <dgm:t>
        <a:bodyPr/>
        <a:lstStyle/>
        <a:p>
          <a:endParaRPr lang="sv-SE"/>
        </a:p>
      </dgm:t>
    </dgm:pt>
    <dgm:pt modelId="{AF5D181E-3129-8F48-8B1A-3639635E4068}" type="pres">
      <dgm:prSet presAssocID="{CA708B4D-CA66-5348-A19C-1E880791BCCF}" presName="hierChild3" presStyleCnt="0"/>
      <dgm:spPr/>
    </dgm:pt>
    <dgm:pt modelId="{8E6B3F98-84D1-A441-9164-2224A3F02AC8}" type="pres">
      <dgm:prSet presAssocID="{DBBF9EC2-C0F3-EE44-BEA8-9EFDFCC9CF7C}" presName="Name10" presStyleLbl="parChTrans1D2" presStyleIdx="3" presStyleCnt="4"/>
      <dgm:spPr/>
      <dgm:t>
        <a:bodyPr/>
        <a:lstStyle/>
        <a:p>
          <a:endParaRPr lang="sv-SE"/>
        </a:p>
      </dgm:t>
    </dgm:pt>
    <dgm:pt modelId="{6CBC305C-5BB8-5E4C-AAE8-28653CCEEABB}" type="pres">
      <dgm:prSet presAssocID="{1E55635A-B038-824A-B57B-0929AC505F35}" presName="hierRoot2" presStyleCnt="0"/>
      <dgm:spPr/>
    </dgm:pt>
    <dgm:pt modelId="{AF838E2A-6818-A149-BEBA-FB9947D7E0CB}" type="pres">
      <dgm:prSet presAssocID="{1E55635A-B038-824A-B57B-0929AC505F35}" presName="composite2" presStyleCnt="0"/>
      <dgm:spPr/>
    </dgm:pt>
    <dgm:pt modelId="{EEFB065D-31E7-924F-9B52-DAFD4B7E3A9A}" type="pres">
      <dgm:prSet presAssocID="{1E55635A-B038-824A-B57B-0929AC505F35}" presName="background2" presStyleLbl="node2" presStyleIdx="3" presStyleCnt="4"/>
      <dgm:spPr/>
    </dgm:pt>
    <dgm:pt modelId="{9DC59D9B-7D11-514E-81F1-D5FE638B922D}" type="pres">
      <dgm:prSet presAssocID="{1E55635A-B038-824A-B57B-0929AC505F35}" presName="text2" presStyleLbl="fgAcc2" presStyleIdx="3" presStyleCnt="4" custScaleX="118755" custScaleY="192047">
        <dgm:presLayoutVars>
          <dgm:chPref val="3"/>
        </dgm:presLayoutVars>
      </dgm:prSet>
      <dgm:spPr/>
      <dgm:t>
        <a:bodyPr/>
        <a:lstStyle/>
        <a:p>
          <a:endParaRPr lang="sv-SE"/>
        </a:p>
      </dgm:t>
    </dgm:pt>
    <dgm:pt modelId="{F168D27E-FFBB-AB4D-81E0-D1735B15CDD6}" type="pres">
      <dgm:prSet presAssocID="{1E55635A-B038-824A-B57B-0929AC505F35}" presName="hierChild3" presStyleCnt="0"/>
      <dgm:spPr/>
    </dgm:pt>
  </dgm:ptLst>
  <dgm:cxnLst>
    <dgm:cxn modelId="{AD0104E4-753D-1244-9BCD-0B77350A695A}" type="presOf" srcId="{DBBF9EC2-C0F3-EE44-BEA8-9EFDFCC9CF7C}" destId="{8E6B3F98-84D1-A441-9164-2224A3F02AC8}" srcOrd="0" destOrd="0" presId="urn:microsoft.com/office/officeart/2005/8/layout/hierarchy1"/>
    <dgm:cxn modelId="{1C573C50-62B8-9747-87BC-FDDB97929E77}" type="presOf" srcId="{CA708B4D-CA66-5348-A19C-1E880791BCCF}" destId="{A30696DC-751A-EC4B-B3C3-DC578F6DD3A4}" srcOrd="0" destOrd="0" presId="urn:microsoft.com/office/officeart/2005/8/layout/hierarchy1"/>
    <dgm:cxn modelId="{92F1F59E-2152-BF46-81CD-8005EC9F0F05}" srcId="{5ADEC087-ADB2-344A-8F5F-E742D6BF1189}" destId="{CA708B4D-CA66-5348-A19C-1E880791BCCF}" srcOrd="2" destOrd="0" parTransId="{06D50221-F094-AD44-9F1D-B9FC04A0CE89}" sibTransId="{21AB0B48-1565-6C4A-B2E1-EE0159318FF9}"/>
    <dgm:cxn modelId="{B2993051-0D94-E442-A328-91FE2BA86126}" srcId="{5ADEC087-ADB2-344A-8F5F-E742D6BF1189}" destId="{A359B80B-7F43-F84D-936C-4AF5A5D83CDF}" srcOrd="1" destOrd="0" parTransId="{FAD059DC-5881-4C4C-9887-49D270E994AC}" sibTransId="{54D5811C-EB3B-5E41-B012-BDAD5A4AB117}"/>
    <dgm:cxn modelId="{FE2D0227-1E37-054A-8405-B548EB1DF2E8}" type="presOf" srcId="{FAD059DC-5881-4C4C-9887-49D270E994AC}" destId="{55BBFC54-B5CD-DB4D-8BFF-428035E35DA3}" srcOrd="0" destOrd="0" presId="urn:microsoft.com/office/officeart/2005/8/layout/hierarchy1"/>
    <dgm:cxn modelId="{71EDC718-9695-3449-82D1-2C374E44E441}" type="presOf" srcId="{BE821253-D15A-524E-8126-B2C5266752E1}" destId="{7FB4DCB7-A9FA-C648-97ED-6A1EE1914856}" srcOrd="0" destOrd="0" presId="urn:microsoft.com/office/officeart/2005/8/layout/hierarchy1"/>
    <dgm:cxn modelId="{FD9F0653-71EB-D54B-91B2-AE3919E0302D}" srcId="{5ADEC087-ADB2-344A-8F5F-E742D6BF1189}" destId="{1E55635A-B038-824A-B57B-0929AC505F35}" srcOrd="3" destOrd="0" parTransId="{DBBF9EC2-C0F3-EE44-BEA8-9EFDFCC9CF7C}" sibTransId="{99A3763D-F52F-2B48-9F9B-690C3615FBCC}"/>
    <dgm:cxn modelId="{1CFCC753-8FA9-0348-A319-CBD2825F70BB}" type="presOf" srcId="{C2B80C11-D664-2A48-825D-DB5C53D468B1}" destId="{A1304540-DEDA-0145-8B00-70A71C18C6C9}" srcOrd="0" destOrd="0" presId="urn:microsoft.com/office/officeart/2005/8/layout/hierarchy1"/>
    <dgm:cxn modelId="{BC571D3B-81A2-6C4E-8EFB-268BE306EFD7}" type="presOf" srcId="{1C730354-3C19-6241-AE36-4F5EC6D631B2}" destId="{72B643AC-9101-0143-A613-ABFF3A56F83D}" srcOrd="0" destOrd="0" presId="urn:microsoft.com/office/officeart/2005/8/layout/hierarchy1"/>
    <dgm:cxn modelId="{E5D5DE98-88EE-A148-B7BE-E6BAAB8B44CF}" type="presOf" srcId="{1E55635A-B038-824A-B57B-0929AC505F35}" destId="{9DC59D9B-7D11-514E-81F1-D5FE638B922D}" srcOrd="0" destOrd="0" presId="urn:microsoft.com/office/officeart/2005/8/layout/hierarchy1"/>
    <dgm:cxn modelId="{9EA9F1B7-5B8E-364E-B175-1A84D3A0990E}" srcId="{BE821253-D15A-524E-8126-B2C5266752E1}" destId="{5ADEC087-ADB2-344A-8F5F-E742D6BF1189}" srcOrd="0" destOrd="0" parTransId="{1A0C806F-F098-694F-A930-7E3CDF6BAB2C}" sibTransId="{3AE9D7E0-F2E0-8244-BCFC-DF4EB9BEAC17}"/>
    <dgm:cxn modelId="{02C6BB6D-3D7C-1749-91E5-80C70FBC2C3F}" srcId="{5ADEC087-ADB2-344A-8F5F-E742D6BF1189}" destId="{1C730354-3C19-6241-AE36-4F5EC6D631B2}" srcOrd="0" destOrd="0" parTransId="{C2B80C11-D664-2A48-825D-DB5C53D468B1}" sibTransId="{A3C877EA-874D-F54E-819A-0CFE77399071}"/>
    <dgm:cxn modelId="{0A9A7825-B693-B949-B8F4-F3BCE04C51CD}" type="presOf" srcId="{5ADEC087-ADB2-344A-8F5F-E742D6BF1189}" destId="{DCE1AD44-CB15-214C-83EB-2C4983B62487}" srcOrd="0" destOrd="0" presId="urn:microsoft.com/office/officeart/2005/8/layout/hierarchy1"/>
    <dgm:cxn modelId="{AD846A7F-26FB-944A-905D-17EA49E952B5}" type="presOf" srcId="{A359B80B-7F43-F84D-936C-4AF5A5D83CDF}" destId="{FC221FA9-D039-3F45-B536-28518137A508}" srcOrd="0" destOrd="0" presId="urn:microsoft.com/office/officeart/2005/8/layout/hierarchy1"/>
    <dgm:cxn modelId="{21F28176-DE62-EA4E-B9F8-8E40CFA9E7FE}" type="presOf" srcId="{06D50221-F094-AD44-9F1D-B9FC04A0CE89}" destId="{CFBF13E8-255C-444C-956F-1B9745824C78}" srcOrd="0" destOrd="0" presId="urn:microsoft.com/office/officeart/2005/8/layout/hierarchy1"/>
    <dgm:cxn modelId="{99AD24ED-20B4-B140-9887-7AE7ACEAB541}" type="presParOf" srcId="{7FB4DCB7-A9FA-C648-97ED-6A1EE1914856}" destId="{D89E1A48-BA98-8445-B694-97DB8B8D573B}" srcOrd="0" destOrd="0" presId="urn:microsoft.com/office/officeart/2005/8/layout/hierarchy1"/>
    <dgm:cxn modelId="{283450FC-DA45-B74F-97CC-B0F468E5E582}" type="presParOf" srcId="{D89E1A48-BA98-8445-B694-97DB8B8D573B}" destId="{2707B412-685B-6D4E-A107-D6BAB52CF394}" srcOrd="0" destOrd="0" presId="urn:microsoft.com/office/officeart/2005/8/layout/hierarchy1"/>
    <dgm:cxn modelId="{64C68D3A-0010-3245-A426-370B710CF7C9}" type="presParOf" srcId="{2707B412-685B-6D4E-A107-D6BAB52CF394}" destId="{CE617148-07DC-2F46-ACAB-28EF037BAF5C}" srcOrd="0" destOrd="0" presId="urn:microsoft.com/office/officeart/2005/8/layout/hierarchy1"/>
    <dgm:cxn modelId="{1F38438D-EA2D-8449-BC8C-618FCD4EE90D}" type="presParOf" srcId="{2707B412-685B-6D4E-A107-D6BAB52CF394}" destId="{DCE1AD44-CB15-214C-83EB-2C4983B62487}" srcOrd="1" destOrd="0" presId="urn:microsoft.com/office/officeart/2005/8/layout/hierarchy1"/>
    <dgm:cxn modelId="{6733D48A-51DC-4740-8AA3-89978555476B}" type="presParOf" srcId="{D89E1A48-BA98-8445-B694-97DB8B8D573B}" destId="{886E2A49-4302-6245-BDD0-E1DA564AB507}" srcOrd="1" destOrd="0" presId="urn:microsoft.com/office/officeart/2005/8/layout/hierarchy1"/>
    <dgm:cxn modelId="{432ED227-AB9B-4047-81F5-87B2949D8BC8}" type="presParOf" srcId="{886E2A49-4302-6245-BDD0-E1DA564AB507}" destId="{A1304540-DEDA-0145-8B00-70A71C18C6C9}" srcOrd="0" destOrd="0" presId="urn:microsoft.com/office/officeart/2005/8/layout/hierarchy1"/>
    <dgm:cxn modelId="{58D58F69-5096-8044-AD51-66ECB6C88D67}" type="presParOf" srcId="{886E2A49-4302-6245-BDD0-E1DA564AB507}" destId="{364865B0-4FED-0147-9584-7F7B4B161786}" srcOrd="1" destOrd="0" presId="urn:microsoft.com/office/officeart/2005/8/layout/hierarchy1"/>
    <dgm:cxn modelId="{63797D37-A6E3-AB4C-9155-F24E9D834958}" type="presParOf" srcId="{364865B0-4FED-0147-9584-7F7B4B161786}" destId="{03C5C058-BFA1-7946-91AC-EC9474E89557}" srcOrd="0" destOrd="0" presId="urn:microsoft.com/office/officeart/2005/8/layout/hierarchy1"/>
    <dgm:cxn modelId="{C6F26EFC-2F6F-534B-B5A2-698C6945E50B}" type="presParOf" srcId="{03C5C058-BFA1-7946-91AC-EC9474E89557}" destId="{F3373955-0849-EA49-B61A-2CDF69647827}" srcOrd="0" destOrd="0" presId="urn:microsoft.com/office/officeart/2005/8/layout/hierarchy1"/>
    <dgm:cxn modelId="{BC52E72F-64BC-194F-B8C3-098AEAF3604D}" type="presParOf" srcId="{03C5C058-BFA1-7946-91AC-EC9474E89557}" destId="{72B643AC-9101-0143-A613-ABFF3A56F83D}" srcOrd="1" destOrd="0" presId="urn:microsoft.com/office/officeart/2005/8/layout/hierarchy1"/>
    <dgm:cxn modelId="{51AED3F3-A169-0B44-9493-08E1FC19F276}" type="presParOf" srcId="{364865B0-4FED-0147-9584-7F7B4B161786}" destId="{F090B6F2-3BF0-A340-A59F-D84C1863BFFF}" srcOrd="1" destOrd="0" presId="urn:microsoft.com/office/officeart/2005/8/layout/hierarchy1"/>
    <dgm:cxn modelId="{8991B6BD-BBD3-DF49-BC2B-23CA80AA7C0B}" type="presParOf" srcId="{886E2A49-4302-6245-BDD0-E1DA564AB507}" destId="{55BBFC54-B5CD-DB4D-8BFF-428035E35DA3}" srcOrd="2" destOrd="0" presId="urn:microsoft.com/office/officeart/2005/8/layout/hierarchy1"/>
    <dgm:cxn modelId="{C260018A-CF4E-384D-A2B5-07D040B0AF76}" type="presParOf" srcId="{886E2A49-4302-6245-BDD0-E1DA564AB507}" destId="{0F7C2A2C-7FCD-AA45-AA33-0E6B41469AC3}" srcOrd="3" destOrd="0" presId="urn:microsoft.com/office/officeart/2005/8/layout/hierarchy1"/>
    <dgm:cxn modelId="{81A6B53D-B10F-CF41-8DD3-086C7A5FF5FC}" type="presParOf" srcId="{0F7C2A2C-7FCD-AA45-AA33-0E6B41469AC3}" destId="{2F0BCAA1-6033-7A45-A046-B06EEE794690}" srcOrd="0" destOrd="0" presId="urn:microsoft.com/office/officeart/2005/8/layout/hierarchy1"/>
    <dgm:cxn modelId="{6C83AC50-150C-8042-B58C-099F4E816D04}" type="presParOf" srcId="{2F0BCAA1-6033-7A45-A046-B06EEE794690}" destId="{519D8392-DF99-8145-9B4E-267F1751A451}" srcOrd="0" destOrd="0" presId="urn:microsoft.com/office/officeart/2005/8/layout/hierarchy1"/>
    <dgm:cxn modelId="{6CCC124D-624C-3E4A-B0A2-7A6DC227A59C}" type="presParOf" srcId="{2F0BCAA1-6033-7A45-A046-B06EEE794690}" destId="{FC221FA9-D039-3F45-B536-28518137A508}" srcOrd="1" destOrd="0" presId="urn:microsoft.com/office/officeart/2005/8/layout/hierarchy1"/>
    <dgm:cxn modelId="{DC783D01-C34C-8C4B-96A3-E9158C5F6638}" type="presParOf" srcId="{0F7C2A2C-7FCD-AA45-AA33-0E6B41469AC3}" destId="{D01EA811-6313-1441-967A-03538DA962F5}" srcOrd="1" destOrd="0" presId="urn:microsoft.com/office/officeart/2005/8/layout/hierarchy1"/>
    <dgm:cxn modelId="{E0EDF868-3285-CC47-9F88-9164F0073736}" type="presParOf" srcId="{886E2A49-4302-6245-BDD0-E1DA564AB507}" destId="{CFBF13E8-255C-444C-956F-1B9745824C78}" srcOrd="4" destOrd="0" presId="urn:microsoft.com/office/officeart/2005/8/layout/hierarchy1"/>
    <dgm:cxn modelId="{9331B0DF-7807-1F42-A4BD-E8B63C929420}" type="presParOf" srcId="{886E2A49-4302-6245-BDD0-E1DA564AB507}" destId="{5175254E-4600-574E-8B4E-89847A5B494A}" srcOrd="5" destOrd="0" presId="urn:microsoft.com/office/officeart/2005/8/layout/hierarchy1"/>
    <dgm:cxn modelId="{A53A3F94-DD59-F34D-BDD4-D639EC731F51}" type="presParOf" srcId="{5175254E-4600-574E-8B4E-89847A5B494A}" destId="{BE36ADA6-8E57-C248-BBD3-BB527AB7E010}" srcOrd="0" destOrd="0" presId="urn:microsoft.com/office/officeart/2005/8/layout/hierarchy1"/>
    <dgm:cxn modelId="{4983B3B1-F8E5-D442-98B7-999E50193BB0}" type="presParOf" srcId="{BE36ADA6-8E57-C248-BBD3-BB527AB7E010}" destId="{D617AE53-A242-4E43-A26F-E8C0B2251C37}" srcOrd="0" destOrd="0" presId="urn:microsoft.com/office/officeart/2005/8/layout/hierarchy1"/>
    <dgm:cxn modelId="{9B30B838-7F7A-4A45-9E66-9AAEB06690D7}" type="presParOf" srcId="{BE36ADA6-8E57-C248-BBD3-BB527AB7E010}" destId="{A30696DC-751A-EC4B-B3C3-DC578F6DD3A4}" srcOrd="1" destOrd="0" presId="urn:microsoft.com/office/officeart/2005/8/layout/hierarchy1"/>
    <dgm:cxn modelId="{D839DE24-774C-0E47-8B84-DE0B6C7E1DA9}" type="presParOf" srcId="{5175254E-4600-574E-8B4E-89847A5B494A}" destId="{AF5D181E-3129-8F48-8B1A-3639635E4068}" srcOrd="1" destOrd="0" presId="urn:microsoft.com/office/officeart/2005/8/layout/hierarchy1"/>
    <dgm:cxn modelId="{9E426AA0-1977-6B46-93E5-8CA3C6D02770}" type="presParOf" srcId="{886E2A49-4302-6245-BDD0-E1DA564AB507}" destId="{8E6B3F98-84D1-A441-9164-2224A3F02AC8}" srcOrd="6" destOrd="0" presId="urn:microsoft.com/office/officeart/2005/8/layout/hierarchy1"/>
    <dgm:cxn modelId="{59B998EC-C35C-A749-B8F6-3CA5D627FBD4}" type="presParOf" srcId="{886E2A49-4302-6245-BDD0-E1DA564AB507}" destId="{6CBC305C-5BB8-5E4C-AAE8-28653CCEEABB}" srcOrd="7" destOrd="0" presId="urn:microsoft.com/office/officeart/2005/8/layout/hierarchy1"/>
    <dgm:cxn modelId="{547381B9-2782-BB4B-BA23-89B8D84065F4}" type="presParOf" srcId="{6CBC305C-5BB8-5E4C-AAE8-28653CCEEABB}" destId="{AF838E2A-6818-A149-BEBA-FB9947D7E0CB}" srcOrd="0" destOrd="0" presId="urn:microsoft.com/office/officeart/2005/8/layout/hierarchy1"/>
    <dgm:cxn modelId="{4E5E78AB-A592-0E4A-91A7-362BA5DE8EE5}" type="presParOf" srcId="{AF838E2A-6818-A149-BEBA-FB9947D7E0CB}" destId="{EEFB065D-31E7-924F-9B52-DAFD4B7E3A9A}" srcOrd="0" destOrd="0" presId="urn:microsoft.com/office/officeart/2005/8/layout/hierarchy1"/>
    <dgm:cxn modelId="{35533E75-F67C-9C48-A031-916FE96361CD}" type="presParOf" srcId="{AF838E2A-6818-A149-BEBA-FB9947D7E0CB}" destId="{9DC59D9B-7D11-514E-81F1-D5FE638B922D}" srcOrd="1" destOrd="0" presId="urn:microsoft.com/office/officeart/2005/8/layout/hierarchy1"/>
    <dgm:cxn modelId="{3D44B293-9550-194B-97B9-655462F2C62C}" type="presParOf" srcId="{6CBC305C-5BB8-5E4C-AAE8-28653CCEEABB}" destId="{F168D27E-FFBB-AB4D-81E0-D1735B15CDD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3ABD5-8124-9A45-A3EE-E1287AA42888}" type="doc">
      <dgm:prSet loTypeId="urn:microsoft.com/office/officeart/2009/layout/CircleArrowProcess" loCatId="" qsTypeId="urn:microsoft.com/office/officeart/2005/8/quickstyle/simple4" qsCatId="simple" csTypeId="urn:microsoft.com/office/officeart/2005/8/colors/accent2_2" csCatId="accent2" phldr="1"/>
      <dgm:spPr/>
      <dgm:t>
        <a:bodyPr/>
        <a:lstStyle/>
        <a:p>
          <a:endParaRPr lang="sv-SE"/>
        </a:p>
      </dgm:t>
    </dgm:pt>
    <dgm:pt modelId="{328EA52B-696B-794F-BB14-9541C25F4F22}">
      <dgm:prSet phldrT="[Text]"/>
      <dgm:spPr/>
      <dgm:t>
        <a:bodyPr/>
        <a:lstStyle/>
        <a:p>
          <a:r>
            <a:rPr lang="sv-SE" b="1" dirty="0" smtClean="0"/>
            <a:t>Utreda/analysera</a:t>
          </a:r>
          <a:endParaRPr lang="sv-SE" b="1" dirty="0"/>
        </a:p>
      </dgm:t>
    </dgm:pt>
    <dgm:pt modelId="{A6925C33-5D7A-444C-94CF-FE3F942D897C}" type="parTrans" cxnId="{6DF6B19D-3720-D242-BAC2-682363B40D11}">
      <dgm:prSet/>
      <dgm:spPr/>
      <dgm:t>
        <a:bodyPr/>
        <a:lstStyle/>
        <a:p>
          <a:endParaRPr lang="sv-SE"/>
        </a:p>
      </dgm:t>
    </dgm:pt>
    <dgm:pt modelId="{9F25A029-DAAE-554B-BE70-77D568C0A19B}" type="sibTrans" cxnId="{6DF6B19D-3720-D242-BAC2-682363B40D11}">
      <dgm:prSet/>
      <dgm:spPr/>
      <dgm:t>
        <a:bodyPr/>
        <a:lstStyle/>
        <a:p>
          <a:endParaRPr lang="sv-SE"/>
        </a:p>
      </dgm:t>
    </dgm:pt>
    <dgm:pt modelId="{ABF57E19-A91F-334A-B2AE-6DAAC6E97C62}">
      <dgm:prSet phldrT="[Text]"/>
      <dgm:spPr/>
      <dgm:t>
        <a:bodyPr/>
        <a:lstStyle/>
        <a:p>
          <a:r>
            <a:rPr lang="sv-SE" dirty="0" smtClean="0"/>
            <a:t>Besluta</a:t>
          </a:r>
          <a:endParaRPr lang="sv-SE" dirty="0"/>
        </a:p>
      </dgm:t>
    </dgm:pt>
    <dgm:pt modelId="{0AF4DD79-40F4-214F-B148-7F9A05FE1633}" type="parTrans" cxnId="{6E950FB8-0491-CB47-B7AB-8A0D7887094E}">
      <dgm:prSet/>
      <dgm:spPr/>
      <dgm:t>
        <a:bodyPr/>
        <a:lstStyle/>
        <a:p>
          <a:endParaRPr lang="sv-SE"/>
        </a:p>
      </dgm:t>
    </dgm:pt>
    <dgm:pt modelId="{F8F2F8E7-2018-844F-9FBF-56BC39016D78}" type="sibTrans" cxnId="{6E950FB8-0491-CB47-B7AB-8A0D7887094E}">
      <dgm:prSet/>
      <dgm:spPr/>
      <dgm:t>
        <a:bodyPr/>
        <a:lstStyle/>
        <a:p>
          <a:endParaRPr lang="sv-SE"/>
        </a:p>
      </dgm:t>
    </dgm:pt>
    <dgm:pt modelId="{5BE3D282-3D1D-8545-8CDE-67A9E3C8A3C1}">
      <dgm:prSet phldrT="[Text]"/>
      <dgm:spPr/>
      <dgm:t>
        <a:bodyPr/>
        <a:lstStyle/>
        <a:p>
          <a:r>
            <a:rPr lang="sv-SE" dirty="0" smtClean="0"/>
            <a:t>Genomföra</a:t>
          </a:r>
          <a:endParaRPr lang="sv-SE" dirty="0"/>
        </a:p>
      </dgm:t>
    </dgm:pt>
    <dgm:pt modelId="{BEA790E5-5192-6D4B-8CEE-A15460627FC0}" type="parTrans" cxnId="{E65A776E-BF9E-204B-BD0A-144E71CBD23B}">
      <dgm:prSet/>
      <dgm:spPr/>
      <dgm:t>
        <a:bodyPr/>
        <a:lstStyle/>
        <a:p>
          <a:endParaRPr lang="sv-SE"/>
        </a:p>
      </dgm:t>
    </dgm:pt>
    <dgm:pt modelId="{08A9DE66-69A8-B843-90A9-3BF401D8C674}" type="sibTrans" cxnId="{E65A776E-BF9E-204B-BD0A-144E71CBD23B}">
      <dgm:prSet/>
      <dgm:spPr/>
      <dgm:t>
        <a:bodyPr/>
        <a:lstStyle/>
        <a:p>
          <a:endParaRPr lang="sv-SE"/>
        </a:p>
      </dgm:t>
    </dgm:pt>
    <dgm:pt modelId="{90461406-A81F-9D4C-9752-1526825BD255}" type="pres">
      <dgm:prSet presAssocID="{E613ABD5-8124-9A45-A3EE-E1287AA42888}" presName="Name0" presStyleCnt="0">
        <dgm:presLayoutVars>
          <dgm:chMax val="7"/>
          <dgm:chPref val="7"/>
          <dgm:dir/>
          <dgm:animLvl val="lvl"/>
        </dgm:presLayoutVars>
      </dgm:prSet>
      <dgm:spPr/>
      <dgm:t>
        <a:bodyPr/>
        <a:lstStyle/>
        <a:p>
          <a:endParaRPr lang="sv-SE"/>
        </a:p>
      </dgm:t>
    </dgm:pt>
    <dgm:pt modelId="{0E8AA576-FE66-C449-B95C-F42065BF4334}" type="pres">
      <dgm:prSet presAssocID="{328EA52B-696B-794F-BB14-9541C25F4F22}" presName="Accent1" presStyleCnt="0"/>
      <dgm:spPr/>
    </dgm:pt>
    <dgm:pt modelId="{3A105ED8-BE77-754F-A5E2-81C88C93F7FD}" type="pres">
      <dgm:prSet presAssocID="{328EA52B-696B-794F-BB14-9541C25F4F22}" presName="Accent" presStyleLbl="node1" presStyleIdx="0" presStyleCnt="3"/>
      <dgm:spPr/>
    </dgm:pt>
    <dgm:pt modelId="{6E75579E-B50E-D943-A38E-6143D6104CFB}" type="pres">
      <dgm:prSet presAssocID="{328EA52B-696B-794F-BB14-9541C25F4F22}" presName="Parent1" presStyleLbl="revTx" presStyleIdx="0" presStyleCnt="3">
        <dgm:presLayoutVars>
          <dgm:chMax val="1"/>
          <dgm:chPref val="1"/>
          <dgm:bulletEnabled val="1"/>
        </dgm:presLayoutVars>
      </dgm:prSet>
      <dgm:spPr/>
      <dgm:t>
        <a:bodyPr/>
        <a:lstStyle/>
        <a:p>
          <a:endParaRPr lang="sv-SE"/>
        </a:p>
      </dgm:t>
    </dgm:pt>
    <dgm:pt modelId="{08ED09EB-0263-9547-B748-549C2997395C}" type="pres">
      <dgm:prSet presAssocID="{ABF57E19-A91F-334A-B2AE-6DAAC6E97C62}" presName="Accent2" presStyleCnt="0"/>
      <dgm:spPr/>
    </dgm:pt>
    <dgm:pt modelId="{E56E9ED8-15A1-9F4B-88D3-9A41E2D6A293}" type="pres">
      <dgm:prSet presAssocID="{ABF57E19-A91F-334A-B2AE-6DAAC6E97C62}" presName="Accent" presStyleLbl="node1" presStyleIdx="1" presStyleCnt="3" custLinFactNeighborX="-5357" custLinFactNeighborY="14881"/>
      <dgm:spPr/>
    </dgm:pt>
    <dgm:pt modelId="{0CA726F9-DC0D-B843-A785-4EF02C2A6430}" type="pres">
      <dgm:prSet presAssocID="{ABF57E19-A91F-334A-B2AE-6DAAC6E97C62}" presName="Parent2" presStyleLbl="revTx" presStyleIdx="1" presStyleCnt="3" custLinFactNeighborX="-9641" custLinFactNeighborY="53578">
        <dgm:presLayoutVars>
          <dgm:chMax val="1"/>
          <dgm:chPref val="1"/>
          <dgm:bulletEnabled val="1"/>
        </dgm:presLayoutVars>
      </dgm:prSet>
      <dgm:spPr/>
      <dgm:t>
        <a:bodyPr/>
        <a:lstStyle/>
        <a:p>
          <a:endParaRPr lang="sv-SE"/>
        </a:p>
      </dgm:t>
    </dgm:pt>
    <dgm:pt modelId="{D0490512-907F-894F-9AC0-28F89B44D0CF}" type="pres">
      <dgm:prSet presAssocID="{5BE3D282-3D1D-8545-8CDE-67A9E3C8A3C1}" presName="Accent3" presStyleCnt="0"/>
      <dgm:spPr/>
    </dgm:pt>
    <dgm:pt modelId="{2EA97C4F-C112-584D-9F63-55632FBB8ED3}" type="pres">
      <dgm:prSet presAssocID="{5BE3D282-3D1D-8545-8CDE-67A9E3C8A3C1}" presName="Accent" presStyleLbl="node1" presStyleIdx="2" presStyleCnt="3" custLinFactNeighborX="-6236" custLinFactNeighborY="17315"/>
      <dgm:spPr/>
    </dgm:pt>
    <dgm:pt modelId="{5DC92486-AEC2-9444-884A-F222F2F0AAD8}" type="pres">
      <dgm:prSet presAssocID="{5BE3D282-3D1D-8545-8CDE-67A9E3C8A3C1}" presName="Parent3" presStyleLbl="revTx" presStyleIdx="2" presStyleCnt="3" custLinFactNeighborX="-9641" custLinFactNeighborY="53578">
        <dgm:presLayoutVars>
          <dgm:chMax val="1"/>
          <dgm:chPref val="1"/>
          <dgm:bulletEnabled val="1"/>
        </dgm:presLayoutVars>
      </dgm:prSet>
      <dgm:spPr/>
      <dgm:t>
        <a:bodyPr/>
        <a:lstStyle/>
        <a:p>
          <a:endParaRPr lang="sv-SE"/>
        </a:p>
      </dgm:t>
    </dgm:pt>
  </dgm:ptLst>
  <dgm:cxnLst>
    <dgm:cxn modelId="{DF66378B-9FCE-874D-A60A-975DF6908D20}" type="presOf" srcId="{5BE3D282-3D1D-8545-8CDE-67A9E3C8A3C1}" destId="{5DC92486-AEC2-9444-884A-F222F2F0AAD8}" srcOrd="0" destOrd="0" presId="urn:microsoft.com/office/officeart/2009/layout/CircleArrowProcess"/>
    <dgm:cxn modelId="{6E950FB8-0491-CB47-B7AB-8A0D7887094E}" srcId="{E613ABD5-8124-9A45-A3EE-E1287AA42888}" destId="{ABF57E19-A91F-334A-B2AE-6DAAC6E97C62}" srcOrd="1" destOrd="0" parTransId="{0AF4DD79-40F4-214F-B148-7F9A05FE1633}" sibTransId="{F8F2F8E7-2018-844F-9FBF-56BC39016D78}"/>
    <dgm:cxn modelId="{6DF6B19D-3720-D242-BAC2-682363B40D11}" srcId="{E613ABD5-8124-9A45-A3EE-E1287AA42888}" destId="{328EA52B-696B-794F-BB14-9541C25F4F22}" srcOrd="0" destOrd="0" parTransId="{A6925C33-5D7A-444C-94CF-FE3F942D897C}" sibTransId="{9F25A029-DAAE-554B-BE70-77D568C0A19B}"/>
    <dgm:cxn modelId="{4730EFED-90D7-344F-BA91-DF8EC54BC761}" type="presOf" srcId="{328EA52B-696B-794F-BB14-9541C25F4F22}" destId="{6E75579E-B50E-D943-A38E-6143D6104CFB}" srcOrd="0" destOrd="0" presId="urn:microsoft.com/office/officeart/2009/layout/CircleArrowProcess"/>
    <dgm:cxn modelId="{00FB0C96-9F19-A147-9A43-6097E1165C6C}" type="presOf" srcId="{ABF57E19-A91F-334A-B2AE-6DAAC6E97C62}" destId="{0CA726F9-DC0D-B843-A785-4EF02C2A6430}" srcOrd="0" destOrd="0" presId="urn:microsoft.com/office/officeart/2009/layout/CircleArrowProcess"/>
    <dgm:cxn modelId="{E65A776E-BF9E-204B-BD0A-144E71CBD23B}" srcId="{E613ABD5-8124-9A45-A3EE-E1287AA42888}" destId="{5BE3D282-3D1D-8545-8CDE-67A9E3C8A3C1}" srcOrd="2" destOrd="0" parTransId="{BEA790E5-5192-6D4B-8CEE-A15460627FC0}" sibTransId="{08A9DE66-69A8-B843-90A9-3BF401D8C674}"/>
    <dgm:cxn modelId="{F0EB928A-97C7-3143-AF74-05DC55DDBD72}" type="presOf" srcId="{E613ABD5-8124-9A45-A3EE-E1287AA42888}" destId="{90461406-A81F-9D4C-9752-1526825BD255}" srcOrd="0" destOrd="0" presId="urn:microsoft.com/office/officeart/2009/layout/CircleArrowProcess"/>
    <dgm:cxn modelId="{857ACBBC-763C-A843-8B7A-539F4B53BC69}" type="presParOf" srcId="{90461406-A81F-9D4C-9752-1526825BD255}" destId="{0E8AA576-FE66-C449-B95C-F42065BF4334}" srcOrd="0" destOrd="0" presId="urn:microsoft.com/office/officeart/2009/layout/CircleArrowProcess"/>
    <dgm:cxn modelId="{54947B92-1291-A44B-8A56-4D5F3C76FD2B}" type="presParOf" srcId="{0E8AA576-FE66-C449-B95C-F42065BF4334}" destId="{3A105ED8-BE77-754F-A5E2-81C88C93F7FD}" srcOrd="0" destOrd="0" presId="urn:microsoft.com/office/officeart/2009/layout/CircleArrowProcess"/>
    <dgm:cxn modelId="{C05E9C45-23EB-104B-8A94-558BB3E4AE9E}" type="presParOf" srcId="{90461406-A81F-9D4C-9752-1526825BD255}" destId="{6E75579E-B50E-D943-A38E-6143D6104CFB}" srcOrd="1" destOrd="0" presId="urn:microsoft.com/office/officeart/2009/layout/CircleArrowProcess"/>
    <dgm:cxn modelId="{FE785A9D-A5B1-B84E-AC91-5BA50E0AF716}" type="presParOf" srcId="{90461406-A81F-9D4C-9752-1526825BD255}" destId="{08ED09EB-0263-9547-B748-549C2997395C}" srcOrd="2" destOrd="0" presId="urn:microsoft.com/office/officeart/2009/layout/CircleArrowProcess"/>
    <dgm:cxn modelId="{B8828A48-8DC8-1B41-A2F0-FD691C13C8DB}" type="presParOf" srcId="{08ED09EB-0263-9547-B748-549C2997395C}" destId="{E56E9ED8-15A1-9F4B-88D3-9A41E2D6A293}" srcOrd="0" destOrd="0" presId="urn:microsoft.com/office/officeart/2009/layout/CircleArrowProcess"/>
    <dgm:cxn modelId="{B31D2C6C-13F2-DB47-845F-065E29E6757B}" type="presParOf" srcId="{90461406-A81F-9D4C-9752-1526825BD255}" destId="{0CA726F9-DC0D-B843-A785-4EF02C2A6430}" srcOrd="3" destOrd="0" presId="urn:microsoft.com/office/officeart/2009/layout/CircleArrowProcess"/>
    <dgm:cxn modelId="{CAE00D07-62E8-724D-813A-7330E5E51AE3}" type="presParOf" srcId="{90461406-A81F-9D4C-9752-1526825BD255}" destId="{D0490512-907F-894F-9AC0-28F89B44D0CF}" srcOrd="4" destOrd="0" presId="urn:microsoft.com/office/officeart/2009/layout/CircleArrowProcess"/>
    <dgm:cxn modelId="{95604029-F2F8-9D4A-ACC6-93B00D35797E}" type="presParOf" srcId="{D0490512-907F-894F-9AC0-28F89B44D0CF}" destId="{2EA97C4F-C112-584D-9F63-55632FBB8ED3}" srcOrd="0" destOrd="0" presId="urn:microsoft.com/office/officeart/2009/layout/CircleArrowProcess"/>
    <dgm:cxn modelId="{27AEE65B-2F81-7D47-B107-77A6B37A8127}" type="presParOf" srcId="{90461406-A81F-9D4C-9752-1526825BD255}" destId="{5DC92486-AEC2-9444-884A-F222F2F0AAD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071375-5CC1-A342-B674-F54E1513CA5B}" type="doc">
      <dgm:prSet loTypeId="urn:microsoft.com/office/officeart/2005/8/layout/hierarchy2" loCatId="" qsTypeId="urn:microsoft.com/office/officeart/2005/8/quickstyle/simple3" qsCatId="simple" csTypeId="urn:microsoft.com/office/officeart/2005/8/colors/accent0_1" csCatId="mainScheme" phldr="1"/>
      <dgm:spPr/>
      <dgm:t>
        <a:bodyPr/>
        <a:lstStyle/>
        <a:p>
          <a:endParaRPr lang="sv-SE"/>
        </a:p>
      </dgm:t>
    </dgm:pt>
    <dgm:pt modelId="{0254FB00-4785-B048-99C5-4DD39E04911B}">
      <dgm:prSet phldrT="[Text]" custT="1"/>
      <dgm:spPr/>
      <dgm:t>
        <a:bodyPr/>
        <a:lstStyle/>
        <a:p>
          <a:r>
            <a:rPr lang="sv-SE" sz="1400" b="1" dirty="0" smtClean="0"/>
            <a:t>Omställningsarbete ht </a:t>
          </a:r>
          <a:r>
            <a:rPr lang="sv-SE" sz="1400" b="1" dirty="0" smtClean="0"/>
            <a:t>2012 / 2013</a:t>
          </a:r>
          <a:endParaRPr lang="sv-SE" sz="1400" b="1" dirty="0"/>
        </a:p>
      </dgm:t>
    </dgm:pt>
    <dgm:pt modelId="{454FADFC-2176-3743-A8A7-FE6BB9080AA0}" type="parTrans" cxnId="{8D7BE48D-6E2D-1541-8B9D-C8E3AD05FB1F}">
      <dgm:prSet/>
      <dgm:spPr/>
      <dgm:t>
        <a:bodyPr/>
        <a:lstStyle/>
        <a:p>
          <a:endParaRPr lang="sv-SE"/>
        </a:p>
      </dgm:t>
    </dgm:pt>
    <dgm:pt modelId="{1840DE1F-1A36-6446-BE49-59740A903410}" type="sibTrans" cxnId="{8D7BE48D-6E2D-1541-8B9D-C8E3AD05FB1F}">
      <dgm:prSet/>
      <dgm:spPr/>
      <dgm:t>
        <a:bodyPr/>
        <a:lstStyle/>
        <a:p>
          <a:endParaRPr lang="sv-SE"/>
        </a:p>
      </dgm:t>
    </dgm:pt>
    <dgm:pt modelId="{80D0E8CD-CAF7-D944-843D-A24C806A5E4F}">
      <dgm:prSet phldrT="[Text]" custT="1"/>
      <dgm:spPr/>
      <dgm:t>
        <a:bodyPr/>
        <a:lstStyle/>
        <a:p>
          <a:r>
            <a:rPr lang="sv-SE" sz="1400" dirty="0" smtClean="0"/>
            <a:t>Strategi för verksamhetens förutsättningar</a:t>
          </a:r>
          <a:endParaRPr lang="sv-SE" sz="1400" dirty="0"/>
        </a:p>
      </dgm:t>
    </dgm:pt>
    <dgm:pt modelId="{EB2EBA4D-5153-7840-BBF0-CFCA3664BE2F}" type="parTrans" cxnId="{6FE7304C-0377-E543-98E4-9F6EF6FB6720}">
      <dgm:prSet/>
      <dgm:spPr>
        <a:ln>
          <a:solidFill>
            <a:srgbClr val="7F7F7F"/>
          </a:solidFill>
        </a:ln>
      </dgm:spPr>
      <dgm:t>
        <a:bodyPr/>
        <a:lstStyle/>
        <a:p>
          <a:endParaRPr lang="sv-SE"/>
        </a:p>
      </dgm:t>
    </dgm:pt>
    <dgm:pt modelId="{C7048A26-8E43-1741-8CBB-C4AACCBBE6FA}" type="sibTrans" cxnId="{6FE7304C-0377-E543-98E4-9F6EF6FB6720}">
      <dgm:prSet/>
      <dgm:spPr/>
      <dgm:t>
        <a:bodyPr/>
        <a:lstStyle/>
        <a:p>
          <a:endParaRPr lang="sv-SE"/>
        </a:p>
      </dgm:t>
    </dgm:pt>
    <dgm:pt modelId="{B1F40825-CD9E-E041-BFBE-AF57BF9EA9CA}">
      <dgm:prSet phldrT="[Text]" custT="1"/>
      <dgm:spPr/>
      <dgm:t>
        <a:bodyPr/>
        <a:lstStyle/>
        <a:p>
          <a:r>
            <a:rPr lang="sv-SE" sz="1100" dirty="0" smtClean="0"/>
            <a:t>Administrativa nivåer och avdelningsstruktur </a:t>
          </a:r>
          <a:r>
            <a:rPr lang="sv-SE" sz="1100" smtClean="0"/>
            <a:t>för kärnverksamheten</a:t>
          </a:r>
          <a:endParaRPr lang="sv-SE" sz="1100" dirty="0"/>
        </a:p>
      </dgm:t>
    </dgm:pt>
    <dgm:pt modelId="{DDB8FEEB-0E8D-7549-B4FC-4F4B55E78B48}" type="parTrans" cxnId="{42B4B06D-0CD8-214D-B275-EB72E8BB9B47}">
      <dgm:prSet/>
      <dgm:spPr>
        <a:ln w="12700" cmpd="sng">
          <a:solidFill>
            <a:srgbClr val="7F7F7F"/>
          </a:solidFill>
        </a:ln>
      </dgm:spPr>
      <dgm:t>
        <a:bodyPr/>
        <a:lstStyle/>
        <a:p>
          <a:endParaRPr lang="sv-SE"/>
        </a:p>
      </dgm:t>
    </dgm:pt>
    <dgm:pt modelId="{79954474-6C5A-0140-BF0F-875EF8FFB6E6}" type="sibTrans" cxnId="{42B4B06D-0CD8-214D-B275-EB72E8BB9B47}">
      <dgm:prSet/>
      <dgm:spPr/>
      <dgm:t>
        <a:bodyPr/>
        <a:lstStyle/>
        <a:p>
          <a:endParaRPr lang="sv-SE"/>
        </a:p>
      </dgm:t>
    </dgm:pt>
    <dgm:pt modelId="{34BC41FF-54A9-7E4C-816F-039704B8AC0D}">
      <dgm:prSet phldrT="[Text]" custT="1"/>
      <dgm:spPr/>
      <dgm:t>
        <a:bodyPr/>
        <a:lstStyle/>
        <a:p>
          <a:r>
            <a:rPr lang="sv-SE" sz="1100" dirty="0" smtClean="0"/>
            <a:t>Roller och uppgifter för central respektive fakultetsadministration</a:t>
          </a:r>
          <a:endParaRPr lang="sv-SE" sz="1100" dirty="0"/>
        </a:p>
      </dgm:t>
    </dgm:pt>
    <dgm:pt modelId="{D3465CA8-CE6F-A546-B631-6E23004F144B}" type="parTrans" cxnId="{22CAF9AE-FF37-A444-9DA0-B161E6E31037}">
      <dgm:prSet/>
      <dgm:spPr>
        <a:ln w="12700" cmpd="sng">
          <a:solidFill>
            <a:srgbClr val="7F7F7F"/>
          </a:solidFill>
        </a:ln>
      </dgm:spPr>
      <dgm:t>
        <a:bodyPr/>
        <a:lstStyle/>
        <a:p>
          <a:endParaRPr lang="sv-SE"/>
        </a:p>
      </dgm:t>
    </dgm:pt>
    <dgm:pt modelId="{2AB54C85-A5C2-5646-8A0D-28A5FCBA690D}" type="sibTrans" cxnId="{22CAF9AE-FF37-A444-9DA0-B161E6E31037}">
      <dgm:prSet/>
      <dgm:spPr/>
      <dgm:t>
        <a:bodyPr/>
        <a:lstStyle/>
        <a:p>
          <a:endParaRPr lang="sv-SE"/>
        </a:p>
      </dgm:t>
    </dgm:pt>
    <dgm:pt modelId="{6EB12AF7-CC79-3B41-B7BA-748C9E4B0C75}">
      <dgm:prSet phldrT="[Text]" custT="1"/>
      <dgm:spPr/>
      <dgm:t>
        <a:bodyPr/>
        <a:lstStyle/>
        <a:p>
          <a:r>
            <a:rPr lang="sv-SE" sz="1100" dirty="0" smtClean="0"/>
            <a:t>Kollegial struktur</a:t>
          </a:r>
          <a:endParaRPr lang="sv-SE" sz="1100" dirty="0"/>
        </a:p>
      </dgm:t>
    </dgm:pt>
    <dgm:pt modelId="{084D7EB6-2543-DF42-AF76-7CED11CCEE8B}" type="parTrans" cxnId="{877D0DB9-FA92-9D44-813B-1BE51F0F425E}">
      <dgm:prSet/>
      <dgm:spPr>
        <a:ln w="12700" cmpd="sng">
          <a:solidFill>
            <a:srgbClr val="7F7F7F"/>
          </a:solidFill>
        </a:ln>
      </dgm:spPr>
      <dgm:t>
        <a:bodyPr/>
        <a:lstStyle/>
        <a:p>
          <a:endParaRPr lang="sv-SE"/>
        </a:p>
      </dgm:t>
    </dgm:pt>
    <dgm:pt modelId="{5DA494AE-CA01-A841-AAFE-FCD840383F41}" type="sibTrans" cxnId="{877D0DB9-FA92-9D44-813B-1BE51F0F425E}">
      <dgm:prSet/>
      <dgm:spPr/>
      <dgm:t>
        <a:bodyPr/>
        <a:lstStyle/>
        <a:p>
          <a:endParaRPr lang="sv-SE"/>
        </a:p>
      </dgm:t>
    </dgm:pt>
    <dgm:pt modelId="{A23BF26D-5383-AD41-8502-3D8D6B22C26A}">
      <dgm:prSet phldrT="[Text]" custT="1"/>
      <dgm:spPr/>
      <dgm:t>
        <a:bodyPr/>
        <a:lstStyle/>
        <a:p>
          <a:r>
            <a:rPr lang="sv-SE" sz="1100" dirty="0" smtClean="0"/>
            <a:t>Processorganisation för </a:t>
          </a:r>
          <a:r>
            <a:rPr lang="sv-SE" sz="1100" cap="none" dirty="0" smtClean="0">
              <a:solidFill>
                <a:srgbClr val="000000"/>
              </a:solidFill>
            </a:rPr>
            <a:t>internationalisering, kvalitet, lika villkor, forskningsstrategin, utbildningsstrategin, samverkan</a:t>
          </a:r>
          <a:endParaRPr lang="sv-SE" sz="1100" dirty="0"/>
        </a:p>
      </dgm:t>
    </dgm:pt>
    <dgm:pt modelId="{902C3720-1BEB-9647-ADF5-39A36486B15D}" type="parTrans" cxnId="{9FDFC0FC-04C8-2441-8A0D-D4461F725FDD}">
      <dgm:prSet/>
      <dgm:spPr>
        <a:ln w="12700" cmpd="sng">
          <a:solidFill>
            <a:srgbClr val="7F7F7F"/>
          </a:solidFill>
        </a:ln>
      </dgm:spPr>
      <dgm:t>
        <a:bodyPr/>
        <a:lstStyle/>
        <a:p>
          <a:endParaRPr lang="sv-SE"/>
        </a:p>
      </dgm:t>
    </dgm:pt>
    <dgm:pt modelId="{73BC33DF-643C-894E-895C-2CB642DD6D8A}" type="sibTrans" cxnId="{9FDFC0FC-04C8-2441-8A0D-D4461F725FDD}">
      <dgm:prSet/>
      <dgm:spPr/>
      <dgm:t>
        <a:bodyPr/>
        <a:lstStyle/>
        <a:p>
          <a:endParaRPr lang="sv-SE"/>
        </a:p>
      </dgm:t>
    </dgm:pt>
    <dgm:pt modelId="{79A4EA9E-03EA-7E46-972F-ABFFC1BE7F38}">
      <dgm:prSet phldrT="[Text]" custT="1"/>
      <dgm:spPr/>
      <dgm:t>
        <a:bodyPr/>
        <a:lstStyle/>
        <a:p>
          <a:r>
            <a:rPr lang="sv-SE" sz="1400" dirty="0" smtClean="0"/>
            <a:t>Utreda organisations-struktur, administrativa nivåer &amp; administrativ arbetsfördelning</a:t>
          </a:r>
          <a:endParaRPr lang="sv-SE" sz="1400" dirty="0"/>
        </a:p>
      </dgm:t>
    </dgm:pt>
    <dgm:pt modelId="{A0488ACE-A9D6-114E-B051-31BD8F797D84}" type="sibTrans" cxnId="{BBFF90ED-AD1F-5749-97F2-0F4A51B16E26}">
      <dgm:prSet/>
      <dgm:spPr/>
      <dgm:t>
        <a:bodyPr/>
        <a:lstStyle/>
        <a:p>
          <a:endParaRPr lang="sv-SE"/>
        </a:p>
      </dgm:t>
    </dgm:pt>
    <dgm:pt modelId="{8BB467D2-448F-DB4A-A926-5DAB94D5C8B7}" type="parTrans" cxnId="{BBFF90ED-AD1F-5749-97F2-0F4A51B16E26}">
      <dgm:prSet/>
      <dgm:spPr>
        <a:ln>
          <a:solidFill>
            <a:schemeClr val="bg1">
              <a:lumMod val="50000"/>
            </a:schemeClr>
          </a:solidFill>
        </a:ln>
      </dgm:spPr>
      <dgm:t>
        <a:bodyPr/>
        <a:lstStyle/>
        <a:p>
          <a:endParaRPr lang="sv-SE"/>
        </a:p>
      </dgm:t>
    </dgm:pt>
    <dgm:pt modelId="{5FD6EAA5-8B6A-2340-BC35-5932513377E9}">
      <dgm:prSet phldrT="[Text]" custT="1"/>
      <dgm:spPr/>
      <dgm:t>
        <a:bodyPr/>
        <a:lstStyle/>
        <a:p>
          <a:r>
            <a:rPr lang="sv-SE" sz="1100" dirty="0" smtClean="0"/>
            <a:t>Lärosätesgemensam organisering av </a:t>
          </a:r>
          <a:r>
            <a:rPr lang="sv-SE" sz="1100" cap="none" dirty="0" smtClean="0">
              <a:solidFill>
                <a:srgbClr val="000000"/>
              </a:solidFill>
            </a:rPr>
            <a:t>ekonomi, personal, kommunikation, ledningsstöd</a:t>
          </a:r>
          <a:r>
            <a:rPr lang="sv-SE" sz="1100" dirty="0" smtClean="0"/>
            <a:t> </a:t>
          </a:r>
          <a:endParaRPr lang="sv-SE" sz="1100" dirty="0"/>
        </a:p>
      </dgm:t>
    </dgm:pt>
    <dgm:pt modelId="{A4F3E248-EC6A-2E40-A25A-8B6483630BDB}" type="sibTrans" cxnId="{C7C0D91F-7015-D841-8E76-68D0C01A9FF7}">
      <dgm:prSet/>
      <dgm:spPr/>
      <dgm:t>
        <a:bodyPr/>
        <a:lstStyle/>
        <a:p>
          <a:endParaRPr lang="sv-SE"/>
        </a:p>
      </dgm:t>
    </dgm:pt>
    <dgm:pt modelId="{AF491478-A762-F24A-89FD-8A138E0277C4}" type="parTrans" cxnId="{C7C0D91F-7015-D841-8E76-68D0C01A9FF7}">
      <dgm:prSet/>
      <dgm:spPr>
        <a:ln w="12700" cmpd="sng">
          <a:solidFill>
            <a:srgbClr val="7F7F7F"/>
          </a:solidFill>
        </a:ln>
      </dgm:spPr>
      <dgm:t>
        <a:bodyPr/>
        <a:lstStyle/>
        <a:p>
          <a:endParaRPr lang="sv-SE"/>
        </a:p>
      </dgm:t>
    </dgm:pt>
    <dgm:pt modelId="{233EDF0B-89E0-5E4B-B130-A05222ACAC90}">
      <dgm:prSet phldrT="[Text]" custT="1"/>
      <dgm:spPr/>
      <dgm:t>
        <a:bodyPr/>
        <a:lstStyle/>
        <a:p>
          <a:r>
            <a:rPr lang="sv-SE" sz="1100" dirty="0" smtClean="0"/>
            <a:t>Utreda studentservice, biblioteksverksamhet, värdegrundsfrågor, samt utarbeta kvalitetsindex</a:t>
          </a:r>
          <a:endParaRPr lang="sv-SE" sz="1100" dirty="0"/>
        </a:p>
      </dgm:t>
    </dgm:pt>
    <dgm:pt modelId="{606290A1-04BB-A245-8D28-8E6CA4DA51D8}" type="parTrans" cxnId="{427B349C-C699-8A44-8F50-BFC94BA29D1E}">
      <dgm:prSet/>
      <dgm:spPr>
        <a:ln w="12700" cmpd="sng">
          <a:solidFill>
            <a:srgbClr val="7F7F7F"/>
          </a:solidFill>
        </a:ln>
      </dgm:spPr>
      <dgm:t>
        <a:bodyPr/>
        <a:lstStyle/>
        <a:p>
          <a:endParaRPr lang="sv-SE"/>
        </a:p>
      </dgm:t>
    </dgm:pt>
    <dgm:pt modelId="{CC8F6CAC-4AD1-6640-B183-DAE1E9361B90}" type="sibTrans" cxnId="{427B349C-C699-8A44-8F50-BFC94BA29D1E}">
      <dgm:prSet/>
      <dgm:spPr/>
      <dgm:t>
        <a:bodyPr/>
        <a:lstStyle/>
        <a:p>
          <a:endParaRPr lang="sv-SE"/>
        </a:p>
      </dgm:t>
    </dgm:pt>
    <dgm:pt modelId="{72B8E1F3-EA7E-0044-94FA-1C45F3B8EEDA}">
      <dgm:prSet phldrT="[Text]" custT="1"/>
      <dgm:spPr/>
      <dgm:t>
        <a:bodyPr/>
        <a:lstStyle/>
        <a:p>
          <a:r>
            <a:rPr lang="sv-SE" sz="1400" dirty="0" smtClean="0"/>
            <a:t>Lokalutredning</a:t>
          </a:r>
          <a:endParaRPr lang="sv-SE" sz="1400" dirty="0"/>
        </a:p>
      </dgm:t>
    </dgm:pt>
    <dgm:pt modelId="{01546183-A4C3-494A-8ED2-700C7C46AB60}" type="parTrans" cxnId="{5F389F13-E369-3849-ABE5-3E27BC47F9D8}">
      <dgm:prSet/>
      <dgm:spPr>
        <a:ln>
          <a:solidFill>
            <a:srgbClr val="7F7F7F"/>
          </a:solidFill>
        </a:ln>
      </dgm:spPr>
      <dgm:t>
        <a:bodyPr/>
        <a:lstStyle/>
        <a:p>
          <a:endParaRPr lang="sv-SE"/>
        </a:p>
      </dgm:t>
    </dgm:pt>
    <dgm:pt modelId="{247B490F-408C-454D-AC79-3BA6F780FFE5}" type="sibTrans" cxnId="{5F389F13-E369-3849-ABE5-3E27BC47F9D8}">
      <dgm:prSet/>
      <dgm:spPr/>
      <dgm:t>
        <a:bodyPr/>
        <a:lstStyle/>
        <a:p>
          <a:endParaRPr lang="sv-SE"/>
        </a:p>
      </dgm:t>
    </dgm:pt>
    <dgm:pt modelId="{B68C4C3B-DD78-8A4C-BAFB-D661B737FD72}">
      <dgm:prSet phldrT="[Text]" custT="1"/>
      <dgm:spPr/>
      <dgm:t>
        <a:bodyPr/>
        <a:lstStyle/>
        <a:p>
          <a:r>
            <a:rPr lang="sv-SE" sz="1400" b="0" dirty="0" smtClean="0"/>
            <a:t>Fortsatt omställningsarbete utifrån uppdrag våren 2012</a:t>
          </a:r>
          <a:endParaRPr lang="sv-SE" sz="1400" b="0" dirty="0"/>
        </a:p>
      </dgm:t>
    </dgm:pt>
    <dgm:pt modelId="{D234E864-DE25-5240-9A7F-013D23142CF8}" type="parTrans" cxnId="{DB10A585-046B-F541-926C-1C83FCCDEBAE}">
      <dgm:prSet/>
      <dgm:spPr>
        <a:ln>
          <a:solidFill>
            <a:schemeClr val="bg1">
              <a:lumMod val="50000"/>
            </a:schemeClr>
          </a:solidFill>
        </a:ln>
      </dgm:spPr>
      <dgm:t>
        <a:bodyPr/>
        <a:lstStyle/>
        <a:p>
          <a:endParaRPr lang="sv-SE"/>
        </a:p>
      </dgm:t>
    </dgm:pt>
    <dgm:pt modelId="{9E249D97-D1D3-524A-BD86-1A5AD4B7DF0E}" type="sibTrans" cxnId="{DB10A585-046B-F541-926C-1C83FCCDEBAE}">
      <dgm:prSet/>
      <dgm:spPr/>
      <dgm:t>
        <a:bodyPr/>
        <a:lstStyle/>
        <a:p>
          <a:endParaRPr lang="sv-SE"/>
        </a:p>
      </dgm:t>
    </dgm:pt>
    <dgm:pt modelId="{4BD78DFC-846B-CC43-815F-544D58A49593}" type="pres">
      <dgm:prSet presAssocID="{1A071375-5CC1-A342-B674-F54E1513CA5B}" presName="diagram" presStyleCnt="0">
        <dgm:presLayoutVars>
          <dgm:chPref val="1"/>
          <dgm:dir/>
          <dgm:animOne val="branch"/>
          <dgm:animLvl val="lvl"/>
          <dgm:resizeHandles val="exact"/>
        </dgm:presLayoutVars>
      </dgm:prSet>
      <dgm:spPr/>
      <dgm:t>
        <a:bodyPr/>
        <a:lstStyle/>
        <a:p>
          <a:endParaRPr lang="sv-SE"/>
        </a:p>
      </dgm:t>
    </dgm:pt>
    <dgm:pt modelId="{5BB142E0-1E33-C445-84EF-C68ECC710EDF}" type="pres">
      <dgm:prSet presAssocID="{0254FB00-4785-B048-99C5-4DD39E04911B}" presName="root1" presStyleCnt="0"/>
      <dgm:spPr/>
    </dgm:pt>
    <dgm:pt modelId="{ECDA1DB2-F229-B84B-9B22-E329C8F523CD}" type="pres">
      <dgm:prSet presAssocID="{0254FB00-4785-B048-99C5-4DD39E04911B}" presName="LevelOneTextNode" presStyleLbl="node0" presStyleIdx="0" presStyleCnt="1" custScaleX="123628">
        <dgm:presLayoutVars>
          <dgm:chPref val="3"/>
        </dgm:presLayoutVars>
      </dgm:prSet>
      <dgm:spPr/>
      <dgm:t>
        <a:bodyPr/>
        <a:lstStyle/>
        <a:p>
          <a:endParaRPr lang="sv-SE"/>
        </a:p>
      </dgm:t>
    </dgm:pt>
    <dgm:pt modelId="{E8978C3C-73C0-5B45-8749-FEF18EAE3842}" type="pres">
      <dgm:prSet presAssocID="{0254FB00-4785-B048-99C5-4DD39E04911B}" presName="level2hierChild" presStyleCnt="0"/>
      <dgm:spPr/>
    </dgm:pt>
    <dgm:pt modelId="{716B57BE-A7C1-6A47-885F-ED04A548C441}" type="pres">
      <dgm:prSet presAssocID="{D234E864-DE25-5240-9A7F-013D23142CF8}" presName="conn2-1" presStyleLbl="parChTrans1D2" presStyleIdx="0" presStyleCnt="4"/>
      <dgm:spPr/>
      <dgm:t>
        <a:bodyPr/>
        <a:lstStyle/>
        <a:p>
          <a:endParaRPr lang="sv-SE"/>
        </a:p>
      </dgm:t>
    </dgm:pt>
    <dgm:pt modelId="{D11975E3-2A9E-224A-B1D4-C011E7ABE3E5}" type="pres">
      <dgm:prSet presAssocID="{D234E864-DE25-5240-9A7F-013D23142CF8}" presName="connTx" presStyleLbl="parChTrans1D2" presStyleIdx="0" presStyleCnt="4"/>
      <dgm:spPr/>
      <dgm:t>
        <a:bodyPr/>
        <a:lstStyle/>
        <a:p>
          <a:endParaRPr lang="sv-SE"/>
        </a:p>
      </dgm:t>
    </dgm:pt>
    <dgm:pt modelId="{9E5E46EF-84B9-634F-B925-0A1DA69694A8}" type="pres">
      <dgm:prSet presAssocID="{B68C4C3B-DD78-8A4C-BAFB-D661B737FD72}" presName="root2" presStyleCnt="0"/>
      <dgm:spPr/>
    </dgm:pt>
    <dgm:pt modelId="{61FD3198-F0E4-254C-9004-780FD18FFF63}" type="pres">
      <dgm:prSet presAssocID="{B68C4C3B-DD78-8A4C-BAFB-D661B737FD72}" presName="LevelTwoTextNode" presStyleLbl="node2" presStyleIdx="0" presStyleCnt="4">
        <dgm:presLayoutVars>
          <dgm:chPref val="3"/>
        </dgm:presLayoutVars>
      </dgm:prSet>
      <dgm:spPr/>
      <dgm:t>
        <a:bodyPr/>
        <a:lstStyle/>
        <a:p>
          <a:endParaRPr lang="sv-SE"/>
        </a:p>
      </dgm:t>
    </dgm:pt>
    <dgm:pt modelId="{96A23AD2-7923-C342-A6C2-C59B3CF2C909}" type="pres">
      <dgm:prSet presAssocID="{B68C4C3B-DD78-8A4C-BAFB-D661B737FD72}" presName="level3hierChild" presStyleCnt="0"/>
      <dgm:spPr/>
    </dgm:pt>
    <dgm:pt modelId="{2208C864-AE23-1F4A-AAC9-7387636046C4}" type="pres">
      <dgm:prSet presAssocID="{EB2EBA4D-5153-7840-BBF0-CFCA3664BE2F}" presName="conn2-1" presStyleLbl="parChTrans1D2" presStyleIdx="1" presStyleCnt="4"/>
      <dgm:spPr/>
      <dgm:t>
        <a:bodyPr/>
        <a:lstStyle/>
        <a:p>
          <a:endParaRPr lang="sv-SE"/>
        </a:p>
      </dgm:t>
    </dgm:pt>
    <dgm:pt modelId="{3A810AA9-463E-A049-834A-DEA4598AF1C8}" type="pres">
      <dgm:prSet presAssocID="{EB2EBA4D-5153-7840-BBF0-CFCA3664BE2F}" presName="connTx" presStyleLbl="parChTrans1D2" presStyleIdx="1" presStyleCnt="4"/>
      <dgm:spPr/>
      <dgm:t>
        <a:bodyPr/>
        <a:lstStyle/>
        <a:p>
          <a:endParaRPr lang="sv-SE"/>
        </a:p>
      </dgm:t>
    </dgm:pt>
    <dgm:pt modelId="{E75D6173-7737-7F42-AA32-FBD3570854AE}" type="pres">
      <dgm:prSet presAssocID="{80D0E8CD-CAF7-D944-843D-A24C806A5E4F}" presName="root2" presStyleCnt="0"/>
      <dgm:spPr/>
    </dgm:pt>
    <dgm:pt modelId="{124ED16A-6284-E343-BB88-124E5F2B12E0}" type="pres">
      <dgm:prSet presAssocID="{80D0E8CD-CAF7-D944-843D-A24C806A5E4F}" presName="LevelTwoTextNode" presStyleLbl="node2" presStyleIdx="1" presStyleCnt="4">
        <dgm:presLayoutVars>
          <dgm:chPref val="3"/>
        </dgm:presLayoutVars>
      </dgm:prSet>
      <dgm:spPr/>
      <dgm:t>
        <a:bodyPr/>
        <a:lstStyle/>
        <a:p>
          <a:endParaRPr lang="sv-SE"/>
        </a:p>
      </dgm:t>
    </dgm:pt>
    <dgm:pt modelId="{407C3C64-C23C-284C-A113-9E99629DE821}" type="pres">
      <dgm:prSet presAssocID="{80D0E8CD-CAF7-D944-843D-A24C806A5E4F}" presName="level3hierChild" presStyleCnt="0"/>
      <dgm:spPr/>
    </dgm:pt>
    <dgm:pt modelId="{A5057D20-FBD5-914D-9523-65FF469D5AB9}" type="pres">
      <dgm:prSet presAssocID="{606290A1-04BB-A245-8D28-8E6CA4DA51D8}" presName="conn2-1" presStyleLbl="parChTrans1D3" presStyleIdx="0" presStyleCnt="6"/>
      <dgm:spPr/>
      <dgm:t>
        <a:bodyPr/>
        <a:lstStyle/>
        <a:p>
          <a:endParaRPr lang="sv-SE"/>
        </a:p>
      </dgm:t>
    </dgm:pt>
    <dgm:pt modelId="{EE8A755F-8083-E244-8E84-FDC957B8F43F}" type="pres">
      <dgm:prSet presAssocID="{606290A1-04BB-A245-8D28-8E6CA4DA51D8}" presName="connTx" presStyleLbl="parChTrans1D3" presStyleIdx="0" presStyleCnt="6"/>
      <dgm:spPr/>
      <dgm:t>
        <a:bodyPr/>
        <a:lstStyle/>
        <a:p>
          <a:endParaRPr lang="sv-SE"/>
        </a:p>
      </dgm:t>
    </dgm:pt>
    <dgm:pt modelId="{55AA5DB7-F61A-D549-8A57-BD7CF16D0D1A}" type="pres">
      <dgm:prSet presAssocID="{233EDF0B-89E0-5E4B-B130-A05222ACAC90}" presName="root2" presStyleCnt="0"/>
      <dgm:spPr/>
    </dgm:pt>
    <dgm:pt modelId="{F68E608D-3D63-E64F-A99B-AD892A49D0FA}" type="pres">
      <dgm:prSet presAssocID="{233EDF0B-89E0-5E4B-B130-A05222ACAC90}" presName="LevelTwoTextNode" presStyleLbl="node3" presStyleIdx="0" presStyleCnt="6" custScaleY="122479">
        <dgm:presLayoutVars>
          <dgm:chPref val="3"/>
        </dgm:presLayoutVars>
      </dgm:prSet>
      <dgm:spPr/>
      <dgm:t>
        <a:bodyPr/>
        <a:lstStyle/>
        <a:p>
          <a:endParaRPr lang="sv-SE"/>
        </a:p>
      </dgm:t>
    </dgm:pt>
    <dgm:pt modelId="{E8938C0B-D737-E84D-99B5-B54153FC2629}" type="pres">
      <dgm:prSet presAssocID="{233EDF0B-89E0-5E4B-B130-A05222ACAC90}" presName="level3hierChild" presStyleCnt="0"/>
      <dgm:spPr/>
    </dgm:pt>
    <dgm:pt modelId="{ABDE418B-3AF6-644E-A713-C2FB907B2D0E}" type="pres">
      <dgm:prSet presAssocID="{AF491478-A762-F24A-89FD-8A138E0277C4}" presName="conn2-1" presStyleLbl="parChTrans1D3" presStyleIdx="1" presStyleCnt="6"/>
      <dgm:spPr/>
      <dgm:t>
        <a:bodyPr/>
        <a:lstStyle/>
        <a:p>
          <a:endParaRPr lang="sv-SE"/>
        </a:p>
      </dgm:t>
    </dgm:pt>
    <dgm:pt modelId="{B5A5D478-9310-C04D-884F-C3D17872B732}" type="pres">
      <dgm:prSet presAssocID="{AF491478-A762-F24A-89FD-8A138E0277C4}" presName="connTx" presStyleLbl="parChTrans1D3" presStyleIdx="1" presStyleCnt="6"/>
      <dgm:spPr/>
      <dgm:t>
        <a:bodyPr/>
        <a:lstStyle/>
        <a:p>
          <a:endParaRPr lang="sv-SE"/>
        </a:p>
      </dgm:t>
    </dgm:pt>
    <dgm:pt modelId="{6D903FD1-8845-2E4A-A7FF-69B567DBE31A}" type="pres">
      <dgm:prSet presAssocID="{5FD6EAA5-8B6A-2340-BC35-5932513377E9}" presName="root2" presStyleCnt="0"/>
      <dgm:spPr/>
    </dgm:pt>
    <dgm:pt modelId="{FB4E0242-5609-054E-B2B0-B8AC323E96D4}" type="pres">
      <dgm:prSet presAssocID="{5FD6EAA5-8B6A-2340-BC35-5932513377E9}" presName="LevelTwoTextNode" presStyleLbl="node3" presStyleIdx="1" presStyleCnt="6">
        <dgm:presLayoutVars>
          <dgm:chPref val="3"/>
        </dgm:presLayoutVars>
      </dgm:prSet>
      <dgm:spPr/>
      <dgm:t>
        <a:bodyPr/>
        <a:lstStyle/>
        <a:p>
          <a:endParaRPr lang="sv-SE"/>
        </a:p>
      </dgm:t>
    </dgm:pt>
    <dgm:pt modelId="{EE717EF5-F88E-9E4C-97B0-3DF76EB27436}" type="pres">
      <dgm:prSet presAssocID="{5FD6EAA5-8B6A-2340-BC35-5932513377E9}" presName="level3hierChild" presStyleCnt="0"/>
      <dgm:spPr/>
    </dgm:pt>
    <dgm:pt modelId="{A57F17BA-FFFF-F448-9BFC-1DC5A5E06F72}" type="pres">
      <dgm:prSet presAssocID="{902C3720-1BEB-9647-ADF5-39A36486B15D}" presName="conn2-1" presStyleLbl="parChTrans1D3" presStyleIdx="2" presStyleCnt="6"/>
      <dgm:spPr/>
      <dgm:t>
        <a:bodyPr/>
        <a:lstStyle/>
        <a:p>
          <a:endParaRPr lang="sv-SE"/>
        </a:p>
      </dgm:t>
    </dgm:pt>
    <dgm:pt modelId="{5EDBA75E-C54F-074C-A863-046CBEBB606E}" type="pres">
      <dgm:prSet presAssocID="{902C3720-1BEB-9647-ADF5-39A36486B15D}" presName="connTx" presStyleLbl="parChTrans1D3" presStyleIdx="2" presStyleCnt="6"/>
      <dgm:spPr/>
      <dgm:t>
        <a:bodyPr/>
        <a:lstStyle/>
        <a:p>
          <a:endParaRPr lang="sv-SE"/>
        </a:p>
      </dgm:t>
    </dgm:pt>
    <dgm:pt modelId="{C39724B4-22DB-624A-85D7-555EE9047A5E}" type="pres">
      <dgm:prSet presAssocID="{A23BF26D-5383-AD41-8502-3D8D6B22C26A}" presName="root2" presStyleCnt="0"/>
      <dgm:spPr/>
    </dgm:pt>
    <dgm:pt modelId="{A5C7CD6A-D4D3-144D-870F-37EE159C900D}" type="pres">
      <dgm:prSet presAssocID="{A23BF26D-5383-AD41-8502-3D8D6B22C26A}" presName="LevelTwoTextNode" presStyleLbl="node3" presStyleIdx="2" presStyleCnt="6" custScaleY="116831">
        <dgm:presLayoutVars>
          <dgm:chPref val="3"/>
        </dgm:presLayoutVars>
      </dgm:prSet>
      <dgm:spPr/>
      <dgm:t>
        <a:bodyPr/>
        <a:lstStyle/>
        <a:p>
          <a:endParaRPr lang="sv-SE"/>
        </a:p>
      </dgm:t>
    </dgm:pt>
    <dgm:pt modelId="{11DD9AAF-8DF5-B144-8158-C206547DC9A4}" type="pres">
      <dgm:prSet presAssocID="{A23BF26D-5383-AD41-8502-3D8D6B22C26A}" presName="level3hierChild" presStyleCnt="0"/>
      <dgm:spPr/>
    </dgm:pt>
    <dgm:pt modelId="{AFC9CC8F-8944-9C47-987C-743C617BAEE1}" type="pres">
      <dgm:prSet presAssocID="{01546183-A4C3-494A-8ED2-700C7C46AB60}" presName="conn2-1" presStyleLbl="parChTrans1D2" presStyleIdx="2" presStyleCnt="4"/>
      <dgm:spPr/>
      <dgm:t>
        <a:bodyPr/>
        <a:lstStyle/>
        <a:p>
          <a:endParaRPr lang="sv-SE"/>
        </a:p>
      </dgm:t>
    </dgm:pt>
    <dgm:pt modelId="{22135394-B67D-9B46-A67A-2A7E606652DC}" type="pres">
      <dgm:prSet presAssocID="{01546183-A4C3-494A-8ED2-700C7C46AB60}" presName="connTx" presStyleLbl="parChTrans1D2" presStyleIdx="2" presStyleCnt="4"/>
      <dgm:spPr/>
      <dgm:t>
        <a:bodyPr/>
        <a:lstStyle/>
        <a:p>
          <a:endParaRPr lang="sv-SE"/>
        </a:p>
      </dgm:t>
    </dgm:pt>
    <dgm:pt modelId="{E97774FE-3A7D-4D42-9452-944013B0B219}" type="pres">
      <dgm:prSet presAssocID="{72B8E1F3-EA7E-0044-94FA-1C45F3B8EEDA}" presName="root2" presStyleCnt="0"/>
      <dgm:spPr/>
    </dgm:pt>
    <dgm:pt modelId="{986F3DC0-3B6A-F64B-8B85-29F9FFAC395C}" type="pres">
      <dgm:prSet presAssocID="{72B8E1F3-EA7E-0044-94FA-1C45F3B8EEDA}" presName="LevelTwoTextNode" presStyleLbl="node2" presStyleIdx="2" presStyleCnt="4" custLinFactNeighborX="-2573" custLinFactNeighborY="46317">
        <dgm:presLayoutVars>
          <dgm:chPref val="3"/>
        </dgm:presLayoutVars>
      </dgm:prSet>
      <dgm:spPr/>
      <dgm:t>
        <a:bodyPr/>
        <a:lstStyle/>
        <a:p>
          <a:endParaRPr lang="sv-SE"/>
        </a:p>
      </dgm:t>
    </dgm:pt>
    <dgm:pt modelId="{E391AF22-EE22-C849-ABA9-9EA83414CC54}" type="pres">
      <dgm:prSet presAssocID="{72B8E1F3-EA7E-0044-94FA-1C45F3B8EEDA}" presName="level3hierChild" presStyleCnt="0"/>
      <dgm:spPr/>
    </dgm:pt>
    <dgm:pt modelId="{886918F0-E84A-BB4B-A462-9EBAB1632005}" type="pres">
      <dgm:prSet presAssocID="{8BB467D2-448F-DB4A-A926-5DAB94D5C8B7}" presName="conn2-1" presStyleLbl="parChTrans1D2" presStyleIdx="3" presStyleCnt="4"/>
      <dgm:spPr/>
      <dgm:t>
        <a:bodyPr/>
        <a:lstStyle/>
        <a:p>
          <a:endParaRPr lang="sv-SE"/>
        </a:p>
      </dgm:t>
    </dgm:pt>
    <dgm:pt modelId="{2E0F620F-FA16-544C-8715-DFE7FD231E01}" type="pres">
      <dgm:prSet presAssocID="{8BB467D2-448F-DB4A-A926-5DAB94D5C8B7}" presName="connTx" presStyleLbl="parChTrans1D2" presStyleIdx="3" presStyleCnt="4"/>
      <dgm:spPr/>
      <dgm:t>
        <a:bodyPr/>
        <a:lstStyle/>
        <a:p>
          <a:endParaRPr lang="sv-SE"/>
        </a:p>
      </dgm:t>
    </dgm:pt>
    <dgm:pt modelId="{D34BDB87-ECE1-BE4D-98E2-61CA46857481}" type="pres">
      <dgm:prSet presAssocID="{79A4EA9E-03EA-7E46-972F-ABFFC1BE7F38}" presName="root2" presStyleCnt="0"/>
      <dgm:spPr/>
    </dgm:pt>
    <dgm:pt modelId="{32A34237-36D9-1747-A84A-959390A5A6C8}" type="pres">
      <dgm:prSet presAssocID="{79A4EA9E-03EA-7E46-972F-ABFFC1BE7F38}" presName="LevelTwoTextNode" presStyleLbl="node2" presStyleIdx="3" presStyleCnt="4" custScaleY="183262">
        <dgm:presLayoutVars>
          <dgm:chPref val="3"/>
        </dgm:presLayoutVars>
      </dgm:prSet>
      <dgm:spPr/>
      <dgm:t>
        <a:bodyPr/>
        <a:lstStyle/>
        <a:p>
          <a:endParaRPr lang="sv-SE"/>
        </a:p>
      </dgm:t>
    </dgm:pt>
    <dgm:pt modelId="{E9A4EAB3-BC9C-6A44-BEAC-6C2645F9EE21}" type="pres">
      <dgm:prSet presAssocID="{79A4EA9E-03EA-7E46-972F-ABFFC1BE7F38}" presName="level3hierChild" presStyleCnt="0"/>
      <dgm:spPr/>
    </dgm:pt>
    <dgm:pt modelId="{EA9DE9F2-AA22-FD48-AB8F-647E8C828F21}" type="pres">
      <dgm:prSet presAssocID="{D3465CA8-CE6F-A546-B631-6E23004F144B}" presName="conn2-1" presStyleLbl="parChTrans1D3" presStyleIdx="3" presStyleCnt="6"/>
      <dgm:spPr/>
      <dgm:t>
        <a:bodyPr/>
        <a:lstStyle/>
        <a:p>
          <a:endParaRPr lang="sv-SE"/>
        </a:p>
      </dgm:t>
    </dgm:pt>
    <dgm:pt modelId="{13ECE933-6D6B-CA4D-B08A-759204294377}" type="pres">
      <dgm:prSet presAssocID="{D3465CA8-CE6F-A546-B631-6E23004F144B}" presName="connTx" presStyleLbl="parChTrans1D3" presStyleIdx="3" presStyleCnt="6"/>
      <dgm:spPr/>
      <dgm:t>
        <a:bodyPr/>
        <a:lstStyle/>
        <a:p>
          <a:endParaRPr lang="sv-SE"/>
        </a:p>
      </dgm:t>
    </dgm:pt>
    <dgm:pt modelId="{1CF53998-52A0-4248-B8ED-DE67A02DF178}" type="pres">
      <dgm:prSet presAssocID="{34BC41FF-54A9-7E4C-816F-039704B8AC0D}" presName="root2" presStyleCnt="0"/>
      <dgm:spPr/>
    </dgm:pt>
    <dgm:pt modelId="{E26005A6-F2A7-F843-8669-4E8CCD5D07C7}" type="pres">
      <dgm:prSet presAssocID="{34BC41FF-54A9-7E4C-816F-039704B8AC0D}" presName="LevelTwoTextNode" presStyleLbl="node3" presStyleIdx="3" presStyleCnt="6">
        <dgm:presLayoutVars>
          <dgm:chPref val="3"/>
        </dgm:presLayoutVars>
      </dgm:prSet>
      <dgm:spPr/>
      <dgm:t>
        <a:bodyPr/>
        <a:lstStyle/>
        <a:p>
          <a:endParaRPr lang="sv-SE"/>
        </a:p>
      </dgm:t>
    </dgm:pt>
    <dgm:pt modelId="{0A543BB2-6502-F540-A858-07BB4CCE501E}" type="pres">
      <dgm:prSet presAssocID="{34BC41FF-54A9-7E4C-816F-039704B8AC0D}" presName="level3hierChild" presStyleCnt="0"/>
      <dgm:spPr/>
    </dgm:pt>
    <dgm:pt modelId="{A030D833-4364-A947-8CC2-263906737712}" type="pres">
      <dgm:prSet presAssocID="{DDB8FEEB-0E8D-7549-B4FC-4F4B55E78B48}" presName="conn2-1" presStyleLbl="parChTrans1D3" presStyleIdx="4" presStyleCnt="6"/>
      <dgm:spPr/>
      <dgm:t>
        <a:bodyPr/>
        <a:lstStyle/>
        <a:p>
          <a:endParaRPr lang="sv-SE"/>
        </a:p>
      </dgm:t>
    </dgm:pt>
    <dgm:pt modelId="{F4420A2D-BDD0-F340-B206-FE678FA33F0F}" type="pres">
      <dgm:prSet presAssocID="{DDB8FEEB-0E8D-7549-B4FC-4F4B55E78B48}" presName="connTx" presStyleLbl="parChTrans1D3" presStyleIdx="4" presStyleCnt="6"/>
      <dgm:spPr/>
      <dgm:t>
        <a:bodyPr/>
        <a:lstStyle/>
        <a:p>
          <a:endParaRPr lang="sv-SE"/>
        </a:p>
      </dgm:t>
    </dgm:pt>
    <dgm:pt modelId="{D2B317CC-1081-B24B-9A55-4F912A03BE7B}" type="pres">
      <dgm:prSet presAssocID="{B1F40825-CD9E-E041-BFBE-AF57BF9EA9CA}" presName="root2" presStyleCnt="0"/>
      <dgm:spPr/>
    </dgm:pt>
    <dgm:pt modelId="{ABC8FDD0-14CF-2240-BACF-A601F6BA55B1}" type="pres">
      <dgm:prSet presAssocID="{B1F40825-CD9E-E041-BFBE-AF57BF9EA9CA}" presName="LevelTwoTextNode" presStyleLbl="node3" presStyleIdx="4" presStyleCnt="6">
        <dgm:presLayoutVars>
          <dgm:chPref val="3"/>
        </dgm:presLayoutVars>
      </dgm:prSet>
      <dgm:spPr/>
      <dgm:t>
        <a:bodyPr/>
        <a:lstStyle/>
        <a:p>
          <a:endParaRPr lang="sv-SE"/>
        </a:p>
      </dgm:t>
    </dgm:pt>
    <dgm:pt modelId="{6EE739D7-75DD-B743-8087-F8C008EFE579}" type="pres">
      <dgm:prSet presAssocID="{B1F40825-CD9E-E041-BFBE-AF57BF9EA9CA}" presName="level3hierChild" presStyleCnt="0"/>
      <dgm:spPr/>
    </dgm:pt>
    <dgm:pt modelId="{6EACBA96-3133-BC4F-B14F-C8C0C281F008}" type="pres">
      <dgm:prSet presAssocID="{084D7EB6-2543-DF42-AF76-7CED11CCEE8B}" presName="conn2-1" presStyleLbl="parChTrans1D3" presStyleIdx="5" presStyleCnt="6"/>
      <dgm:spPr/>
      <dgm:t>
        <a:bodyPr/>
        <a:lstStyle/>
        <a:p>
          <a:endParaRPr lang="sv-SE"/>
        </a:p>
      </dgm:t>
    </dgm:pt>
    <dgm:pt modelId="{E1A1852C-AECF-454D-B842-786A75CC3A46}" type="pres">
      <dgm:prSet presAssocID="{084D7EB6-2543-DF42-AF76-7CED11CCEE8B}" presName="connTx" presStyleLbl="parChTrans1D3" presStyleIdx="5" presStyleCnt="6"/>
      <dgm:spPr/>
      <dgm:t>
        <a:bodyPr/>
        <a:lstStyle/>
        <a:p>
          <a:endParaRPr lang="sv-SE"/>
        </a:p>
      </dgm:t>
    </dgm:pt>
    <dgm:pt modelId="{AA2FE7DE-F70D-E04A-89EC-5BCF551A6B0D}" type="pres">
      <dgm:prSet presAssocID="{6EB12AF7-CC79-3B41-B7BA-748C9E4B0C75}" presName="root2" presStyleCnt="0"/>
      <dgm:spPr/>
    </dgm:pt>
    <dgm:pt modelId="{10545BB9-B4D0-684A-B607-653D4E2EDB98}" type="pres">
      <dgm:prSet presAssocID="{6EB12AF7-CC79-3B41-B7BA-748C9E4B0C75}" presName="LevelTwoTextNode" presStyleLbl="node3" presStyleIdx="5" presStyleCnt="6">
        <dgm:presLayoutVars>
          <dgm:chPref val="3"/>
        </dgm:presLayoutVars>
      </dgm:prSet>
      <dgm:spPr/>
      <dgm:t>
        <a:bodyPr/>
        <a:lstStyle/>
        <a:p>
          <a:endParaRPr lang="sv-SE"/>
        </a:p>
      </dgm:t>
    </dgm:pt>
    <dgm:pt modelId="{AAE42524-2465-4A4F-A0F0-61599DCB80A5}" type="pres">
      <dgm:prSet presAssocID="{6EB12AF7-CC79-3B41-B7BA-748C9E4B0C75}" presName="level3hierChild" presStyleCnt="0"/>
      <dgm:spPr/>
    </dgm:pt>
  </dgm:ptLst>
  <dgm:cxnLst>
    <dgm:cxn modelId="{2FF2D7B3-AC66-5E4E-91FC-9AFC64379825}" type="presOf" srcId="{AF491478-A762-F24A-89FD-8A138E0277C4}" destId="{B5A5D478-9310-C04D-884F-C3D17872B732}" srcOrd="1" destOrd="0" presId="urn:microsoft.com/office/officeart/2005/8/layout/hierarchy2"/>
    <dgm:cxn modelId="{759E20A6-03EF-7F4C-8628-CD91D2C331D6}" type="presOf" srcId="{D3465CA8-CE6F-A546-B631-6E23004F144B}" destId="{13ECE933-6D6B-CA4D-B08A-759204294377}" srcOrd="1" destOrd="0" presId="urn:microsoft.com/office/officeart/2005/8/layout/hierarchy2"/>
    <dgm:cxn modelId="{877D0DB9-FA92-9D44-813B-1BE51F0F425E}" srcId="{79A4EA9E-03EA-7E46-972F-ABFFC1BE7F38}" destId="{6EB12AF7-CC79-3B41-B7BA-748C9E4B0C75}" srcOrd="2" destOrd="0" parTransId="{084D7EB6-2543-DF42-AF76-7CED11CCEE8B}" sibTransId="{5DA494AE-CA01-A841-AAFE-FCD840383F41}"/>
    <dgm:cxn modelId="{29BECFB1-9E99-F843-BF9D-389242107DE1}" type="presOf" srcId="{233EDF0B-89E0-5E4B-B130-A05222ACAC90}" destId="{F68E608D-3D63-E64F-A99B-AD892A49D0FA}" srcOrd="0" destOrd="0" presId="urn:microsoft.com/office/officeart/2005/8/layout/hierarchy2"/>
    <dgm:cxn modelId="{70165503-7773-6344-9B46-3E9AA358104E}" type="presOf" srcId="{79A4EA9E-03EA-7E46-972F-ABFFC1BE7F38}" destId="{32A34237-36D9-1747-A84A-959390A5A6C8}" srcOrd="0" destOrd="0" presId="urn:microsoft.com/office/officeart/2005/8/layout/hierarchy2"/>
    <dgm:cxn modelId="{1FD4E3F7-1735-7741-8DFD-06BABD0F0351}" type="presOf" srcId="{902C3720-1BEB-9647-ADF5-39A36486B15D}" destId="{5EDBA75E-C54F-074C-A863-046CBEBB606E}" srcOrd="1" destOrd="0" presId="urn:microsoft.com/office/officeart/2005/8/layout/hierarchy2"/>
    <dgm:cxn modelId="{EBD60836-B855-6D47-A734-CD917CD9597F}" type="presOf" srcId="{5FD6EAA5-8B6A-2340-BC35-5932513377E9}" destId="{FB4E0242-5609-054E-B2B0-B8AC323E96D4}" srcOrd="0" destOrd="0" presId="urn:microsoft.com/office/officeart/2005/8/layout/hierarchy2"/>
    <dgm:cxn modelId="{7FA8DEF5-9072-0041-AF40-89F3E402B6BC}" type="presOf" srcId="{B68C4C3B-DD78-8A4C-BAFB-D661B737FD72}" destId="{61FD3198-F0E4-254C-9004-780FD18FFF63}" srcOrd="0" destOrd="0" presId="urn:microsoft.com/office/officeart/2005/8/layout/hierarchy2"/>
    <dgm:cxn modelId="{F6BBF939-9372-A04D-88CE-124EA6F3536A}" type="presOf" srcId="{1A071375-5CC1-A342-B674-F54E1513CA5B}" destId="{4BD78DFC-846B-CC43-815F-544D58A49593}" srcOrd="0" destOrd="0" presId="urn:microsoft.com/office/officeart/2005/8/layout/hierarchy2"/>
    <dgm:cxn modelId="{9593C737-586A-AB4D-BF0E-6B6801304EB2}" type="presOf" srcId="{34BC41FF-54A9-7E4C-816F-039704B8AC0D}" destId="{E26005A6-F2A7-F843-8669-4E8CCD5D07C7}" srcOrd="0" destOrd="0" presId="urn:microsoft.com/office/officeart/2005/8/layout/hierarchy2"/>
    <dgm:cxn modelId="{CF77DA59-6F2E-724F-A73F-A9E0CE6B08A8}" type="presOf" srcId="{72B8E1F3-EA7E-0044-94FA-1C45F3B8EEDA}" destId="{986F3DC0-3B6A-F64B-8B85-29F9FFAC395C}" srcOrd="0" destOrd="0" presId="urn:microsoft.com/office/officeart/2005/8/layout/hierarchy2"/>
    <dgm:cxn modelId="{D1EF0667-7891-D94E-9017-75DF405383ED}" type="presOf" srcId="{01546183-A4C3-494A-8ED2-700C7C46AB60}" destId="{22135394-B67D-9B46-A67A-2A7E606652DC}" srcOrd="1" destOrd="0" presId="urn:microsoft.com/office/officeart/2005/8/layout/hierarchy2"/>
    <dgm:cxn modelId="{AF30975E-2EFD-B14C-AE13-1C4A55BE7C26}" type="presOf" srcId="{0254FB00-4785-B048-99C5-4DD39E04911B}" destId="{ECDA1DB2-F229-B84B-9B22-E329C8F523CD}" srcOrd="0" destOrd="0" presId="urn:microsoft.com/office/officeart/2005/8/layout/hierarchy2"/>
    <dgm:cxn modelId="{AA6866D2-DC29-DD4A-A550-BE7780ACC59F}" type="presOf" srcId="{EB2EBA4D-5153-7840-BBF0-CFCA3664BE2F}" destId="{3A810AA9-463E-A049-834A-DEA4598AF1C8}" srcOrd="1" destOrd="0" presId="urn:microsoft.com/office/officeart/2005/8/layout/hierarchy2"/>
    <dgm:cxn modelId="{6FE7304C-0377-E543-98E4-9F6EF6FB6720}" srcId="{0254FB00-4785-B048-99C5-4DD39E04911B}" destId="{80D0E8CD-CAF7-D944-843D-A24C806A5E4F}" srcOrd="1" destOrd="0" parTransId="{EB2EBA4D-5153-7840-BBF0-CFCA3664BE2F}" sibTransId="{C7048A26-8E43-1741-8CBB-C4AACCBBE6FA}"/>
    <dgm:cxn modelId="{9FDFC0FC-04C8-2441-8A0D-D4461F725FDD}" srcId="{80D0E8CD-CAF7-D944-843D-A24C806A5E4F}" destId="{A23BF26D-5383-AD41-8502-3D8D6B22C26A}" srcOrd="2" destOrd="0" parTransId="{902C3720-1BEB-9647-ADF5-39A36486B15D}" sibTransId="{73BC33DF-643C-894E-895C-2CB642DD6D8A}"/>
    <dgm:cxn modelId="{4280E157-8F9E-654C-A873-BDA505574238}" type="presOf" srcId="{B1F40825-CD9E-E041-BFBE-AF57BF9EA9CA}" destId="{ABC8FDD0-14CF-2240-BACF-A601F6BA55B1}" srcOrd="0" destOrd="0" presId="urn:microsoft.com/office/officeart/2005/8/layout/hierarchy2"/>
    <dgm:cxn modelId="{052374CB-B45D-CA40-9680-7B32C655D435}" type="presOf" srcId="{8BB467D2-448F-DB4A-A926-5DAB94D5C8B7}" destId="{2E0F620F-FA16-544C-8715-DFE7FD231E01}" srcOrd="1" destOrd="0" presId="urn:microsoft.com/office/officeart/2005/8/layout/hierarchy2"/>
    <dgm:cxn modelId="{019E65B3-F144-644F-8927-FB4D3A8AE510}" type="presOf" srcId="{DDB8FEEB-0E8D-7549-B4FC-4F4B55E78B48}" destId="{A030D833-4364-A947-8CC2-263906737712}" srcOrd="0" destOrd="0" presId="urn:microsoft.com/office/officeart/2005/8/layout/hierarchy2"/>
    <dgm:cxn modelId="{E60B2AE1-5F8F-8C4F-B417-F1342FEAAC62}" type="presOf" srcId="{EB2EBA4D-5153-7840-BBF0-CFCA3664BE2F}" destId="{2208C864-AE23-1F4A-AAC9-7387636046C4}" srcOrd="0" destOrd="0" presId="urn:microsoft.com/office/officeart/2005/8/layout/hierarchy2"/>
    <dgm:cxn modelId="{22CAF9AE-FF37-A444-9DA0-B161E6E31037}" srcId="{79A4EA9E-03EA-7E46-972F-ABFFC1BE7F38}" destId="{34BC41FF-54A9-7E4C-816F-039704B8AC0D}" srcOrd="0" destOrd="0" parTransId="{D3465CA8-CE6F-A546-B631-6E23004F144B}" sibTransId="{2AB54C85-A5C2-5646-8A0D-28A5FCBA690D}"/>
    <dgm:cxn modelId="{4FDC387D-F762-8D46-8DC9-848ABC4D97A0}" type="presOf" srcId="{6EB12AF7-CC79-3B41-B7BA-748C9E4B0C75}" destId="{10545BB9-B4D0-684A-B607-653D4E2EDB98}" srcOrd="0" destOrd="0" presId="urn:microsoft.com/office/officeart/2005/8/layout/hierarchy2"/>
    <dgm:cxn modelId="{AA7DC3FC-0D75-154C-93BB-C8B576CC2CE5}" type="presOf" srcId="{084D7EB6-2543-DF42-AF76-7CED11CCEE8B}" destId="{E1A1852C-AECF-454D-B842-786A75CC3A46}" srcOrd="1" destOrd="0" presId="urn:microsoft.com/office/officeart/2005/8/layout/hierarchy2"/>
    <dgm:cxn modelId="{BBFF90ED-AD1F-5749-97F2-0F4A51B16E26}" srcId="{0254FB00-4785-B048-99C5-4DD39E04911B}" destId="{79A4EA9E-03EA-7E46-972F-ABFFC1BE7F38}" srcOrd="3" destOrd="0" parTransId="{8BB467D2-448F-DB4A-A926-5DAB94D5C8B7}" sibTransId="{A0488ACE-A9D6-114E-B051-31BD8F797D84}"/>
    <dgm:cxn modelId="{289C8A0F-FA6C-574E-8364-AA14B60EC253}" type="presOf" srcId="{D234E864-DE25-5240-9A7F-013D23142CF8}" destId="{D11975E3-2A9E-224A-B1D4-C011E7ABE3E5}" srcOrd="1" destOrd="0" presId="urn:microsoft.com/office/officeart/2005/8/layout/hierarchy2"/>
    <dgm:cxn modelId="{8D7BE48D-6E2D-1541-8B9D-C8E3AD05FB1F}" srcId="{1A071375-5CC1-A342-B674-F54E1513CA5B}" destId="{0254FB00-4785-B048-99C5-4DD39E04911B}" srcOrd="0" destOrd="0" parTransId="{454FADFC-2176-3743-A8A7-FE6BB9080AA0}" sibTransId="{1840DE1F-1A36-6446-BE49-59740A903410}"/>
    <dgm:cxn modelId="{6DC560FB-8EEC-4745-87B8-5650CAB190FB}" type="presOf" srcId="{D3465CA8-CE6F-A546-B631-6E23004F144B}" destId="{EA9DE9F2-AA22-FD48-AB8F-647E8C828F21}" srcOrd="0" destOrd="0" presId="urn:microsoft.com/office/officeart/2005/8/layout/hierarchy2"/>
    <dgm:cxn modelId="{49CAC3C9-2DF3-1F44-B067-B040B8EC8BF6}" type="presOf" srcId="{A23BF26D-5383-AD41-8502-3D8D6B22C26A}" destId="{A5C7CD6A-D4D3-144D-870F-37EE159C900D}" srcOrd="0" destOrd="0" presId="urn:microsoft.com/office/officeart/2005/8/layout/hierarchy2"/>
    <dgm:cxn modelId="{C7C0D91F-7015-D841-8E76-68D0C01A9FF7}" srcId="{80D0E8CD-CAF7-D944-843D-A24C806A5E4F}" destId="{5FD6EAA5-8B6A-2340-BC35-5932513377E9}" srcOrd="1" destOrd="0" parTransId="{AF491478-A762-F24A-89FD-8A138E0277C4}" sibTransId="{A4F3E248-EC6A-2E40-A25A-8B6483630BDB}"/>
    <dgm:cxn modelId="{89107FB4-C647-3844-9116-C6F9BB21B45A}" type="presOf" srcId="{DDB8FEEB-0E8D-7549-B4FC-4F4B55E78B48}" destId="{F4420A2D-BDD0-F340-B206-FE678FA33F0F}" srcOrd="1" destOrd="0" presId="urn:microsoft.com/office/officeart/2005/8/layout/hierarchy2"/>
    <dgm:cxn modelId="{42B4B06D-0CD8-214D-B275-EB72E8BB9B47}" srcId="{79A4EA9E-03EA-7E46-972F-ABFFC1BE7F38}" destId="{B1F40825-CD9E-E041-BFBE-AF57BF9EA9CA}" srcOrd="1" destOrd="0" parTransId="{DDB8FEEB-0E8D-7549-B4FC-4F4B55E78B48}" sibTransId="{79954474-6C5A-0140-BF0F-875EF8FFB6E6}"/>
    <dgm:cxn modelId="{30FCF668-9C42-B541-938B-24563587F175}" type="presOf" srcId="{AF491478-A762-F24A-89FD-8A138E0277C4}" destId="{ABDE418B-3AF6-644E-A713-C2FB907B2D0E}" srcOrd="0" destOrd="0" presId="urn:microsoft.com/office/officeart/2005/8/layout/hierarchy2"/>
    <dgm:cxn modelId="{4867E8D8-6580-DE4B-A1CA-2D9E691609F8}" type="presOf" srcId="{D234E864-DE25-5240-9A7F-013D23142CF8}" destId="{716B57BE-A7C1-6A47-885F-ED04A548C441}" srcOrd="0" destOrd="0" presId="urn:microsoft.com/office/officeart/2005/8/layout/hierarchy2"/>
    <dgm:cxn modelId="{838CF762-69C1-5349-AB80-4D8E1F2DB6DE}" type="presOf" srcId="{80D0E8CD-CAF7-D944-843D-A24C806A5E4F}" destId="{124ED16A-6284-E343-BB88-124E5F2B12E0}" srcOrd="0" destOrd="0" presId="urn:microsoft.com/office/officeart/2005/8/layout/hierarchy2"/>
    <dgm:cxn modelId="{244F3916-FD52-3D4A-9F40-E7836E5D6C4F}" type="presOf" srcId="{606290A1-04BB-A245-8D28-8E6CA4DA51D8}" destId="{A5057D20-FBD5-914D-9523-65FF469D5AB9}" srcOrd="0" destOrd="0" presId="urn:microsoft.com/office/officeart/2005/8/layout/hierarchy2"/>
    <dgm:cxn modelId="{4C0864FF-8559-E649-89D8-6979F34D833D}" type="presOf" srcId="{8BB467D2-448F-DB4A-A926-5DAB94D5C8B7}" destId="{886918F0-E84A-BB4B-A462-9EBAB1632005}" srcOrd="0" destOrd="0" presId="urn:microsoft.com/office/officeart/2005/8/layout/hierarchy2"/>
    <dgm:cxn modelId="{427B349C-C699-8A44-8F50-BFC94BA29D1E}" srcId="{80D0E8CD-CAF7-D944-843D-A24C806A5E4F}" destId="{233EDF0B-89E0-5E4B-B130-A05222ACAC90}" srcOrd="0" destOrd="0" parTransId="{606290A1-04BB-A245-8D28-8E6CA4DA51D8}" sibTransId="{CC8F6CAC-4AD1-6640-B183-DAE1E9361B90}"/>
    <dgm:cxn modelId="{1968DC41-ED81-0547-BE75-E88910368028}" type="presOf" srcId="{084D7EB6-2543-DF42-AF76-7CED11CCEE8B}" destId="{6EACBA96-3133-BC4F-B14F-C8C0C281F008}" srcOrd="0" destOrd="0" presId="urn:microsoft.com/office/officeart/2005/8/layout/hierarchy2"/>
    <dgm:cxn modelId="{E576360A-612A-084B-9683-502BD7F9A780}" type="presOf" srcId="{902C3720-1BEB-9647-ADF5-39A36486B15D}" destId="{A57F17BA-FFFF-F448-9BFC-1DC5A5E06F72}" srcOrd="0" destOrd="0" presId="urn:microsoft.com/office/officeart/2005/8/layout/hierarchy2"/>
    <dgm:cxn modelId="{59DB2EBB-5650-1147-BCF3-BEDA202D30D2}" type="presOf" srcId="{606290A1-04BB-A245-8D28-8E6CA4DA51D8}" destId="{EE8A755F-8083-E244-8E84-FDC957B8F43F}" srcOrd="1" destOrd="0" presId="urn:microsoft.com/office/officeart/2005/8/layout/hierarchy2"/>
    <dgm:cxn modelId="{DB10A585-046B-F541-926C-1C83FCCDEBAE}" srcId="{0254FB00-4785-B048-99C5-4DD39E04911B}" destId="{B68C4C3B-DD78-8A4C-BAFB-D661B737FD72}" srcOrd="0" destOrd="0" parTransId="{D234E864-DE25-5240-9A7F-013D23142CF8}" sibTransId="{9E249D97-D1D3-524A-BD86-1A5AD4B7DF0E}"/>
    <dgm:cxn modelId="{5F389F13-E369-3849-ABE5-3E27BC47F9D8}" srcId="{0254FB00-4785-B048-99C5-4DD39E04911B}" destId="{72B8E1F3-EA7E-0044-94FA-1C45F3B8EEDA}" srcOrd="2" destOrd="0" parTransId="{01546183-A4C3-494A-8ED2-700C7C46AB60}" sibTransId="{247B490F-408C-454D-AC79-3BA6F780FFE5}"/>
    <dgm:cxn modelId="{1A7703F4-F476-4949-A29D-1C91FF6104BF}" type="presOf" srcId="{01546183-A4C3-494A-8ED2-700C7C46AB60}" destId="{AFC9CC8F-8944-9C47-987C-743C617BAEE1}" srcOrd="0" destOrd="0" presId="urn:microsoft.com/office/officeart/2005/8/layout/hierarchy2"/>
    <dgm:cxn modelId="{5BBCA34E-EF88-7B43-BCF3-8C8A086EBEAA}" type="presParOf" srcId="{4BD78DFC-846B-CC43-815F-544D58A49593}" destId="{5BB142E0-1E33-C445-84EF-C68ECC710EDF}" srcOrd="0" destOrd="0" presId="urn:microsoft.com/office/officeart/2005/8/layout/hierarchy2"/>
    <dgm:cxn modelId="{581FFF4B-F3DC-4D4D-9FDF-7FC7A1AA7F7E}" type="presParOf" srcId="{5BB142E0-1E33-C445-84EF-C68ECC710EDF}" destId="{ECDA1DB2-F229-B84B-9B22-E329C8F523CD}" srcOrd="0" destOrd="0" presId="urn:microsoft.com/office/officeart/2005/8/layout/hierarchy2"/>
    <dgm:cxn modelId="{C090489B-0FBE-E342-976D-276A7574B601}" type="presParOf" srcId="{5BB142E0-1E33-C445-84EF-C68ECC710EDF}" destId="{E8978C3C-73C0-5B45-8749-FEF18EAE3842}" srcOrd="1" destOrd="0" presId="urn:microsoft.com/office/officeart/2005/8/layout/hierarchy2"/>
    <dgm:cxn modelId="{9E8FA819-E9C2-6946-80FB-9A25144D4439}" type="presParOf" srcId="{E8978C3C-73C0-5B45-8749-FEF18EAE3842}" destId="{716B57BE-A7C1-6A47-885F-ED04A548C441}" srcOrd="0" destOrd="0" presId="urn:microsoft.com/office/officeart/2005/8/layout/hierarchy2"/>
    <dgm:cxn modelId="{CCDAD696-7936-5140-B5B5-A970EE65760D}" type="presParOf" srcId="{716B57BE-A7C1-6A47-885F-ED04A548C441}" destId="{D11975E3-2A9E-224A-B1D4-C011E7ABE3E5}" srcOrd="0" destOrd="0" presId="urn:microsoft.com/office/officeart/2005/8/layout/hierarchy2"/>
    <dgm:cxn modelId="{DDBD8543-8616-CD45-AA14-9A971E25E336}" type="presParOf" srcId="{E8978C3C-73C0-5B45-8749-FEF18EAE3842}" destId="{9E5E46EF-84B9-634F-B925-0A1DA69694A8}" srcOrd="1" destOrd="0" presId="urn:microsoft.com/office/officeart/2005/8/layout/hierarchy2"/>
    <dgm:cxn modelId="{B39313FB-C0EA-BA4E-A3A8-897DB3B423F1}" type="presParOf" srcId="{9E5E46EF-84B9-634F-B925-0A1DA69694A8}" destId="{61FD3198-F0E4-254C-9004-780FD18FFF63}" srcOrd="0" destOrd="0" presId="urn:microsoft.com/office/officeart/2005/8/layout/hierarchy2"/>
    <dgm:cxn modelId="{D3F661DC-1E51-1840-9503-58B6C6A00648}" type="presParOf" srcId="{9E5E46EF-84B9-634F-B925-0A1DA69694A8}" destId="{96A23AD2-7923-C342-A6C2-C59B3CF2C909}" srcOrd="1" destOrd="0" presId="urn:microsoft.com/office/officeart/2005/8/layout/hierarchy2"/>
    <dgm:cxn modelId="{DEC44494-5413-7D42-BE79-10D10D5706F2}" type="presParOf" srcId="{E8978C3C-73C0-5B45-8749-FEF18EAE3842}" destId="{2208C864-AE23-1F4A-AAC9-7387636046C4}" srcOrd="2" destOrd="0" presId="urn:microsoft.com/office/officeart/2005/8/layout/hierarchy2"/>
    <dgm:cxn modelId="{1E74D103-1CEA-3B4E-B73B-D77AB7B848B5}" type="presParOf" srcId="{2208C864-AE23-1F4A-AAC9-7387636046C4}" destId="{3A810AA9-463E-A049-834A-DEA4598AF1C8}" srcOrd="0" destOrd="0" presId="urn:microsoft.com/office/officeart/2005/8/layout/hierarchy2"/>
    <dgm:cxn modelId="{16C30D02-32A6-E642-B1B7-926EC752FEF9}" type="presParOf" srcId="{E8978C3C-73C0-5B45-8749-FEF18EAE3842}" destId="{E75D6173-7737-7F42-AA32-FBD3570854AE}" srcOrd="3" destOrd="0" presId="urn:microsoft.com/office/officeart/2005/8/layout/hierarchy2"/>
    <dgm:cxn modelId="{209059C7-3D86-7C4C-8960-7C62E2CA0DFF}" type="presParOf" srcId="{E75D6173-7737-7F42-AA32-FBD3570854AE}" destId="{124ED16A-6284-E343-BB88-124E5F2B12E0}" srcOrd="0" destOrd="0" presId="urn:microsoft.com/office/officeart/2005/8/layout/hierarchy2"/>
    <dgm:cxn modelId="{A291A0B8-D574-F84A-9897-ADCCCD4A7BD7}" type="presParOf" srcId="{E75D6173-7737-7F42-AA32-FBD3570854AE}" destId="{407C3C64-C23C-284C-A113-9E99629DE821}" srcOrd="1" destOrd="0" presId="urn:microsoft.com/office/officeart/2005/8/layout/hierarchy2"/>
    <dgm:cxn modelId="{CB1FAD06-F1B5-A340-BD01-6F63DCB594B9}" type="presParOf" srcId="{407C3C64-C23C-284C-A113-9E99629DE821}" destId="{A5057D20-FBD5-914D-9523-65FF469D5AB9}" srcOrd="0" destOrd="0" presId="urn:microsoft.com/office/officeart/2005/8/layout/hierarchy2"/>
    <dgm:cxn modelId="{641F7841-01D1-FA4D-A3BA-5E59F9073770}" type="presParOf" srcId="{A5057D20-FBD5-914D-9523-65FF469D5AB9}" destId="{EE8A755F-8083-E244-8E84-FDC957B8F43F}" srcOrd="0" destOrd="0" presId="urn:microsoft.com/office/officeart/2005/8/layout/hierarchy2"/>
    <dgm:cxn modelId="{49096CE3-B858-2A4A-8085-6C79A2BACB0F}" type="presParOf" srcId="{407C3C64-C23C-284C-A113-9E99629DE821}" destId="{55AA5DB7-F61A-D549-8A57-BD7CF16D0D1A}" srcOrd="1" destOrd="0" presId="urn:microsoft.com/office/officeart/2005/8/layout/hierarchy2"/>
    <dgm:cxn modelId="{12A21EC3-3192-CE4C-B534-B2ED13CE748B}" type="presParOf" srcId="{55AA5DB7-F61A-D549-8A57-BD7CF16D0D1A}" destId="{F68E608D-3D63-E64F-A99B-AD892A49D0FA}" srcOrd="0" destOrd="0" presId="urn:microsoft.com/office/officeart/2005/8/layout/hierarchy2"/>
    <dgm:cxn modelId="{7EB49B48-A19A-DD44-92A5-2BFC892F840D}" type="presParOf" srcId="{55AA5DB7-F61A-D549-8A57-BD7CF16D0D1A}" destId="{E8938C0B-D737-E84D-99B5-B54153FC2629}" srcOrd="1" destOrd="0" presId="urn:microsoft.com/office/officeart/2005/8/layout/hierarchy2"/>
    <dgm:cxn modelId="{5F6D4B8E-3696-5146-BA8A-1573FC9A6300}" type="presParOf" srcId="{407C3C64-C23C-284C-A113-9E99629DE821}" destId="{ABDE418B-3AF6-644E-A713-C2FB907B2D0E}" srcOrd="2" destOrd="0" presId="urn:microsoft.com/office/officeart/2005/8/layout/hierarchy2"/>
    <dgm:cxn modelId="{7B96A024-9448-8F49-A8AF-CD500843AFC0}" type="presParOf" srcId="{ABDE418B-3AF6-644E-A713-C2FB907B2D0E}" destId="{B5A5D478-9310-C04D-884F-C3D17872B732}" srcOrd="0" destOrd="0" presId="urn:microsoft.com/office/officeart/2005/8/layout/hierarchy2"/>
    <dgm:cxn modelId="{AFA70E5C-1E0A-CF40-B0BE-7A11BCFBADAB}" type="presParOf" srcId="{407C3C64-C23C-284C-A113-9E99629DE821}" destId="{6D903FD1-8845-2E4A-A7FF-69B567DBE31A}" srcOrd="3" destOrd="0" presId="urn:microsoft.com/office/officeart/2005/8/layout/hierarchy2"/>
    <dgm:cxn modelId="{67968776-BA28-B94D-9CB3-1C9E5DE24C0E}" type="presParOf" srcId="{6D903FD1-8845-2E4A-A7FF-69B567DBE31A}" destId="{FB4E0242-5609-054E-B2B0-B8AC323E96D4}" srcOrd="0" destOrd="0" presId="urn:microsoft.com/office/officeart/2005/8/layout/hierarchy2"/>
    <dgm:cxn modelId="{D17067F0-26DE-5642-96D3-8BB480A482A0}" type="presParOf" srcId="{6D903FD1-8845-2E4A-A7FF-69B567DBE31A}" destId="{EE717EF5-F88E-9E4C-97B0-3DF76EB27436}" srcOrd="1" destOrd="0" presId="urn:microsoft.com/office/officeart/2005/8/layout/hierarchy2"/>
    <dgm:cxn modelId="{CD089810-9E9D-AB47-86BD-99BDA2E0509F}" type="presParOf" srcId="{407C3C64-C23C-284C-A113-9E99629DE821}" destId="{A57F17BA-FFFF-F448-9BFC-1DC5A5E06F72}" srcOrd="4" destOrd="0" presId="urn:microsoft.com/office/officeart/2005/8/layout/hierarchy2"/>
    <dgm:cxn modelId="{9FC38AE1-3C8B-9242-93A6-FC2A7683411D}" type="presParOf" srcId="{A57F17BA-FFFF-F448-9BFC-1DC5A5E06F72}" destId="{5EDBA75E-C54F-074C-A863-046CBEBB606E}" srcOrd="0" destOrd="0" presId="urn:microsoft.com/office/officeart/2005/8/layout/hierarchy2"/>
    <dgm:cxn modelId="{2EA6721A-408A-7040-B511-61901954409F}" type="presParOf" srcId="{407C3C64-C23C-284C-A113-9E99629DE821}" destId="{C39724B4-22DB-624A-85D7-555EE9047A5E}" srcOrd="5" destOrd="0" presId="urn:microsoft.com/office/officeart/2005/8/layout/hierarchy2"/>
    <dgm:cxn modelId="{6443951F-1656-3E47-AA56-AB8452B5C48B}" type="presParOf" srcId="{C39724B4-22DB-624A-85D7-555EE9047A5E}" destId="{A5C7CD6A-D4D3-144D-870F-37EE159C900D}" srcOrd="0" destOrd="0" presId="urn:microsoft.com/office/officeart/2005/8/layout/hierarchy2"/>
    <dgm:cxn modelId="{6F85A504-3237-3F44-BE63-29AFDCAEA304}" type="presParOf" srcId="{C39724B4-22DB-624A-85D7-555EE9047A5E}" destId="{11DD9AAF-8DF5-B144-8158-C206547DC9A4}" srcOrd="1" destOrd="0" presId="urn:microsoft.com/office/officeart/2005/8/layout/hierarchy2"/>
    <dgm:cxn modelId="{9E0D57C6-D0C8-2D4B-A1DC-22E1073EF0BF}" type="presParOf" srcId="{E8978C3C-73C0-5B45-8749-FEF18EAE3842}" destId="{AFC9CC8F-8944-9C47-987C-743C617BAEE1}" srcOrd="4" destOrd="0" presId="urn:microsoft.com/office/officeart/2005/8/layout/hierarchy2"/>
    <dgm:cxn modelId="{3C714E6C-E0EC-2D46-97C7-ADDA3D478599}" type="presParOf" srcId="{AFC9CC8F-8944-9C47-987C-743C617BAEE1}" destId="{22135394-B67D-9B46-A67A-2A7E606652DC}" srcOrd="0" destOrd="0" presId="urn:microsoft.com/office/officeart/2005/8/layout/hierarchy2"/>
    <dgm:cxn modelId="{4D1ACE88-78B4-9F48-8ED9-6C4E470D7359}" type="presParOf" srcId="{E8978C3C-73C0-5B45-8749-FEF18EAE3842}" destId="{E97774FE-3A7D-4D42-9452-944013B0B219}" srcOrd="5" destOrd="0" presId="urn:microsoft.com/office/officeart/2005/8/layout/hierarchy2"/>
    <dgm:cxn modelId="{0116289C-8449-0544-A108-AD80D3ADFD68}" type="presParOf" srcId="{E97774FE-3A7D-4D42-9452-944013B0B219}" destId="{986F3DC0-3B6A-F64B-8B85-29F9FFAC395C}" srcOrd="0" destOrd="0" presId="urn:microsoft.com/office/officeart/2005/8/layout/hierarchy2"/>
    <dgm:cxn modelId="{1AB9E40E-FF4D-AD44-8409-F93C1D1FACE9}" type="presParOf" srcId="{E97774FE-3A7D-4D42-9452-944013B0B219}" destId="{E391AF22-EE22-C849-ABA9-9EA83414CC54}" srcOrd="1" destOrd="0" presId="urn:microsoft.com/office/officeart/2005/8/layout/hierarchy2"/>
    <dgm:cxn modelId="{8AB207FB-C026-DF4B-B824-2697632A6D04}" type="presParOf" srcId="{E8978C3C-73C0-5B45-8749-FEF18EAE3842}" destId="{886918F0-E84A-BB4B-A462-9EBAB1632005}" srcOrd="6" destOrd="0" presId="urn:microsoft.com/office/officeart/2005/8/layout/hierarchy2"/>
    <dgm:cxn modelId="{E692123E-DF3D-AF4A-A02A-F96E2AA3E31F}" type="presParOf" srcId="{886918F0-E84A-BB4B-A462-9EBAB1632005}" destId="{2E0F620F-FA16-544C-8715-DFE7FD231E01}" srcOrd="0" destOrd="0" presId="urn:microsoft.com/office/officeart/2005/8/layout/hierarchy2"/>
    <dgm:cxn modelId="{6040F851-61EE-8245-BB1B-09F4FA815A37}" type="presParOf" srcId="{E8978C3C-73C0-5B45-8749-FEF18EAE3842}" destId="{D34BDB87-ECE1-BE4D-98E2-61CA46857481}" srcOrd="7" destOrd="0" presId="urn:microsoft.com/office/officeart/2005/8/layout/hierarchy2"/>
    <dgm:cxn modelId="{2D62A964-6177-6443-AAE1-8EE17D06544C}" type="presParOf" srcId="{D34BDB87-ECE1-BE4D-98E2-61CA46857481}" destId="{32A34237-36D9-1747-A84A-959390A5A6C8}" srcOrd="0" destOrd="0" presId="urn:microsoft.com/office/officeart/2005/8/layout/hierarchy2"/>
    <dgm:cxn modelId="{72CD5284-5489-9443-B3FB-D8D914EE4EE8}" type="presParOf" srcId="{D34BDB87-ECE1-BE4D-98E2-61CA46857481}" destId="{E9A4EAB3-BC9C-6A44-BEAC-6C2645F9EE21}" srcOrd="1" destOrd="0" presId="urn:microsoft.com/office/officeart/2005/8/layout/hierarchy2"/>
    <dgm:cxn modelId="{9B891E9C-B3EC-2A47-81EA-2D26F423FC5A}" type="presParOf" srcId="{E9A4EAB3-BC9C-6A44-BEAC-6C2645F9EE21}" destId="{EA9DE9F2-AA22-FD48-AB8F-647E8C828F21}" srcOrd="0" destOrd="0" presId="urn:microsoft.com/office/officeart/2005/8/layout/hierarchy2"/>
    <dgm:cxn modelId="{B85D3C3D-72A9-4E4E-93E0-459625CEC8D4}" type="presParOf" srcId="{EA9DE9F2-AA22-FD48-AB8F-647E8C828F21}" destId="{13ECE933-6D6B-CA4D-B08A-759204294377}" srcOrd="0" destOrd="0" presId="urn:microsoft.com/office/officeart/2005/8/layout/hierarchy2"/>
    <dgm:cxn modelId="{0924B28C-108B-9048-B5CA-ACD5DCFDD401}" type="presParOf" srcId="{E9A4EAB3-BC9C-6A44-BEAC-6C2645F9EE21}" destId="{1CF53998-52A0-4248-B8ED-DE67A02DF178}" srcOrd="1" destOrd="0" presId="urn:microsoft.com/office/officeart/2005/8/layout/hierarchy2"/>
    <dgm:cxn modelId="{D9B03E43-28CF-CA48-AEF1-227D7FC15F16}" type="presParOf" srcId="{1CF53998-52A0-4248-B8ED-DE67A02DF178}" destId="{E26005A6-F2A7-F843-8669-4E8CCD5D07C7}" srcOrd="0" destOrd="0" presId="urn:microsoft.com/office/officeart/2005/8/layout/hierarchy2"/>
    <dgm:cxn modelId="{3B44FC74-F558-9942-8DF9-6976CFD6251B}" type="presParOf" srcId="{1CF53998-52A0-4248-B8ED-DE67A02DF178}" destId="{0A543BB2-6502-F540-A858-07BB4CCE501E}" srcOrd="1" destOrd="0" presId="urn:microsoft.com/office/officeart/2005/8/layout/hierarchy2"/>
    <dgm:cxn modelId="{125691A3-6A11-2F48-ADB0-3BBDDE209EE4}" type="presParOf" srcId="{E9A4EAB3-BC9C-6A44-BEAC-6C2645F9EE21}" destId="{A030D833-4364-A947-8CC2-263906737712}" srcOrd="2" destOrd="0" presId="urn:microsoft.com/office/officeart/2005/8/layout/hierarchy2"/>
    <dgm:cxn modelId="{771166B2-45B3-DD47-97B7-E0388C9F2562}" type="presParOf" srcId="{A030D833-4364-A947-8CC2-263906737712}" destId="{F4420A2D-BDD0-F340-B206-FE678FA33F0F}" srcOrd="0" destOrd="0" presId="urn:microsoft.com/office/officeart/2005/8/layout/hierarchy2"/>
    <dgm:cxn modelId="{17E8545F-1CE7-6842-87FA-C2AB522F6D36}" type="presParOf" srcId="{E9A4EAB3-BC9C-6A44-BEAC-6C2645F9EE21}" destId="{D2B317CC-1081-B24B-9A55-4F912A03BE7B}" srcOrd="3" destOrd="0" presId="urn:microsoft.com/office/officeart/2005/8/layout/hierarchy2"/>
    <dgm:cxn modelId="{B034258B-43C1-DC47-BC77-FA256518B792}" type="presParOf" srcId="{D2B317CC-1081-B24B-9A55-4F912A03BE7B}" destId="{ABC8FDD0-14CF-2240-BACF-A601F6BA55B1}" srcOrd="0" destOrd="0" presId="urn:microsoft.com/office/officeart/2005/8/layout/hierarchy2"/>
    <dgm:cxn modelId="{84B34510-1FE2-E84C-81A0-57C745C7FFE1}" type="presParOf" srcId="{D2B317CC-1081-B24B-9A55-4F912A03BE7B}" destId="{6EE739D7-75DD-B743-8087-F8C008EFE579}" srcOrd="1" destOrd="0" presId="urn:microsoft.com/office/officeart/2005/8/layout/hierarchy2"/>
    <dgm:cxn modelId="{D6AB2818-058E-9646-9839-293263C80886}" type="presParOf" srcId="{E9A4EAB3-BC9C-6A44-BEAC-6C2645F9EE21}" destId="{6EACBA96-3133-BC4F-B14F-C8C0C281F008}" srcOrd="4" destOrd="0" presId="urn:microsoft.com/office/officeart/2005/8/layout/hierarchy2"/>
    <dgm:cxn modelId="{9DDCB8DD-8AE0-B943-949B-2C38A7AC790B}" type="presParOf" srcId="{6EACBA96-3133-BC4F-B14F-C8C0C281F008}" destId="{E1A1852C-AECF-454D-B842-786A75CC3A46}" srcOrd="0" destOrd="0" presId="urn:microsoft.com/office/officeart/2005/8/layout/hierarchy2"/>
    <dgm:cxn modelId="{3AE2FC26-9700-7247-9527-19B5A96F3BC1}" type="presParOf" srcId="{E9A4EAB3-BC9C-6A44-BEAC-6C2645F9EE21}" destId="{AA2FE7DE-F70D-E04A-89EC-5BCF551A6B0D}" srcOrd="5" destOrd="0" presId="urn:microsoft.com/office/officeart/2005/8/layout/hierarchy2"/>
    <dgm:cxn modelId="{10B03298-8D2A-944A-B0F4-6CDA166F7AC9}" type="presParOf" srcId="{AA2FE7DE-F70D-E04A-89EC-5BCF551A6B0D}" destId="{10545BB9-B4D0-684A-B607-653D4E2EDB98}" srcOrd="0" destOrd="0" presId="urn:microsoft.com/office/officeart/2005/8/layout/hierarchy2"/>
    <dgm:cxn modelId="{07D6166D-1F35-2A46-A7A6-5CB1C79B1A56}" type="presParOf" srcId="{AA2FE7DE-F70D-E04A-89EC-5BCF551A6B0D}" destId="{AAE42524-2465-4A4F-A0F0-61599DCB80A5}"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23BFD-28F8-FB4D-89A0-2FA213F40377}">
      <dsp:nvSpPr>
        <dsp:cNvPr id="0" name=""/>
        <dsp:cNvSpPr/>
      </dsp:nvSpPr>
      <dsp:spPr>
        <a:xfrm rot="21300000">
          <a:off x="15622" y="1358527"/>
          <a:ext cx="5059797" cy="579423"/>
        </a:xfrm>
        <a:prstGeom prst="mathMinus">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794E365-A177-B14D-9FA4-4B1FB6A561CA}">
      <dsp:nvSpPr>
        <dsp:cNvPr id="0" name=""/>
        <dsp:cNvSpPr/>
      </dsp:nvSpPr>
      <dsp:spPr>
        <a:xfrm>
          <a:off x="437857" y="164823"/>
          <a:ext cx="1873447" cy="1318591"/>
        </a:xfrm>
        <a:prstGeom prst="down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2EBF83-F2E3-984C-A2BA-80244B39574D}">
      <dsp:nvSpPr>
        <dsp:cNvPr id="0" name=""/>
        <dsp:cNvSpPr/>
      </dsp:nvSpPr>
      <dsp:spPr>
        <a:xfrm>
          <a:off x="2265864" y="10577"/>
          <a:ext cx="1629133" cy="138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sv-SE" sz="1800" b="1" i="0" kern="1200" dirty="0" smtClean="0">
              <a:solidFill>
                <a:schemeClr val="bg1"/>
              </a:solidFill>
            </a:rPr>
            <a:t>Minskade ekonomiska ramar</a:t>
          </a:r>
          <a:endParaRPr lang="sv-SE" sz="1800" b="1" i="0" kern="1200" dirty="0">
            <a:solidFill>
              <a:schemeClr val="bg1"/>
            </a:solidFill>
          </a:endParaRPr>
        </a:p>
      </dsp:txBody>
      <dsp:txXfrm>
        <a:off x="2265864" y="10577"/>
        <a:ext cx="1629133" cy="1384520"/>
      </dsp:txXfrm>
    </dsp:sp>
    <dsp:sp modelId="{89393C98-D459-6946-B485-230C8E9F145F}">
      <dsp:nvSpPr>
        <dsp:cNvPr id="0" name=""/>
        <dsp:cNvSpPr/>
      </dsp:nvSpPr>
      <dsp:spPr>
        <a:xfrm>
          <a:off x="2952804" y="1813062"/>
          <a:ext cx="1527312" cy="1318591"/>
        </a:xfrm>
        <a:prstGeom prst="upArrow">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98174B5-E81B-9342-90E0-77DAD2EF27C5}">
      <dsp:nvSpPr>
        <dsp:cNvPr id="0" name=""/>
        <dsp:cNvSpPr/>
      </dsp:nvSpPr>
      <dsp:spPr>
        <a:xfrm>
          <a:off x="1258114" y="1911957"/>
          <a:ext cx="1629133" cy="138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sv-SE" sz="1800" b="1" i="0" kern="1200" smtClean="0">
              <a:solidFill>
                <a:schemeClr val="bg1"/>
              </a:solidFill>
            </a:rPr>
            <a:t>Attraktiva utbildningar – högt söktryck</a:t>
          </a:r>
          <a:endParaRPr lang="sv-SE" sz="1800" b="1" i="0" kern="1200" dirty="0">
            <a:solidFill>
              <a:schemeClr val="bg1"/>
            </a:solidFill>
          </a:endParaRPr>
        </a:p>
      </dsp:txBody>
      <dsp:txXfrm>
        <a:off x="1258114" y="1911957"/>
        <a:ext cx="1629133" cy="1384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B3F98-84D1-A441-9164-2224A3F02AC8}">
      <dsp:nvSpPr>
        <dsp:cNvPr id="0" name=""/>
        <dsp:cNvSpPr/>
      </dsp:nvSpPr>
      <dsp:spPr>
        <a:xfrm>
          <a:off x="3864183" y="1754282"/>
          <a:ext cx="2932404" cy="454470"/>
        </a:xfrm>
        <a:custGeom>
          <a:avLst/>
          <a:gdLst/>
          <a:ahLst/>
          <a:cxnLst/>
          <a:rect l="0" t="0" r="0" b="0"/>
          <a:pathLst>
            <a:path>
              <a:moveTo>
                <a:pt x="0" y="0"/>
              </a:moveTo>
              <a:lnTo>
                <a:pt x="0" y="309708"/>
              </a:lnTo>
              <a:lnTo>
                <a:pt x="2932404" y="309708"/>
              </a:lnTo>
              <a:lnTo>
                <a:pt x="2932404" y="454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F13E8-255C-444C-956F-1B9745824C78}">
      <dsp:nvSpPr>
        <dsp:cNvPr id="0" name=""/>
        <dsp:cNvSpPr/>
      </dsp:nvSpPr>
      <dsp:spPr>
        <a:xfrm>
          <a:off x="3864183" y="1754282"/>
          <a:ext cx="875960" cy="454470"/>
        </a:xfrm>
        <a:custGeom>
          <a:avLst/>
          <a:gdLst/>
          <a:ahLst/>
          <a:cxnLst/>
          <a:rect l="0" t="0" r="0" b="0"/>
          <a:pathLst>
            <a:path>
              <a:moveTo>
                <a:pt x="0" y="0"/>
              </a:moveTo>
              <a:lnTo>
                <a:pt x="0" y="309708"/>
              </a:lnTo>
              <a:lnTo>
                <a:pt x="875960" y="309708"/>
              </a:lnTo>
              <a:lnTo>
                <a:pt x="875960" y="454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BBFC54-B5CD-DB4D-8BFF-428035E35DA3}">
      <dsp:nvSpPr>
        <dsp:cNvPr id="0" name=""/>
        <dsp:cNvSpPr/>
      </dsp:nvSpPr>
      <dsp:spPr>
        <a:xfrm>
          <a:off x="2830238" y="1754282"/>
          <a:ext cx="1033944" cy="454470"/>
        </a:xfrm>
        <a:custGeom>
          <a:avLst/>
          <a:gdLst/>
          <a:ahLst/>
          <a:cxnLst/>
          <a:rect l="0" t="0" r="0" b="0"/>
          <a:pathLst>
            <a:path>
              <a:moveTo>
                <a:pt x="1033944" y="0"/>
              </a:moveTo>
              <a:lnTo>
                <a:pt x="1033944" y="309708"/>
              </a:lnTo>
              <a:lnTo>
                <a:pt x="0" y="309708"/>
              </a:lnTo>
              <a:lnTo>
                <a:pt x="0" y="454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304540-DEDA-0145-8B00-70A71C18C6C9}">
      <dsp:nvSpPr>
        <dsp:cNvPr id="0" name=""/>
        <dsp:cNvSpPr/>
      </dsp:nvSpPr>
      <dsp:spPr>
        <a:xfrm>
          <a:off x="852786" y="1754282"/>
          <a:ext cx="3011396" cy="454470"/>
        </a:xfrm>
        <a:custGeom>
          <a:avLst/>
          <a:gdLst/>
          <a:ahLst/>
          <a:cxnLst/>
          <a:rect l="0" t="0" r="0" b="0"/>
          <a:pathLst>
            <a:path>
              <a:moveTo>
                <a:pt x="3011396" y="0"/>
              </a:moveTo>
              <a:lnTo>
                <a:pt x="3011396" y="309708"/>
              </a:lnTo>
              <a:lnTo>
                <a:pt x="0" y="309708"/>
              </a:lnTo>
              <a:lnTo>
                <a:pt x="0" y="454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17148-07DC-2F46-ACAB-28EF037BAF5C}">
      <dsp:nvSpPr>
        <dsp:cNvPr id="0" name=""/>
        <dsp:cNvSpPr/>
      </dsp:nvSpPr>
      <dsp:spPr>
        <a:xfrm>
          <a:off x="1472257" y="761999"/>
          <a:ext cx="4783850" cy="9922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E1AD44-CB15-214C-83EB-2C4983B62487}">
      <dsp:nvSpPr>
        <dsp:cNvPr id="0" name=""/>
        <dsp:cNvSpPr/>
      </dsp:nvSpPr>
      <dsp:spPr>
        <a:xfrm>
          <a:off x="1645885" y="926946"/>
          <a:ext cx="4783850" cy="9922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smtClean="0"/>
            <a:t>OMSTÄLLNINGSARBETE HT </a:t>
          </a:r>
          <a:r>
            <a:rPr lang="sv-SE" sz="1800" b="1" kern="1200" dirty="0" smtClean="0"/>
            <a:t>2012 / 2013</a:t>
          </a:r>
          <a:endParaRPr lang="sv-SE" sz="1800" b="1" kern="1200" dirty="0"/>
        </a:p>
      </dsp:txBody>
      <dsp:txXfrm>
        <a:off x="1674948" y="956009"/>
        <a:ext cx="4725724" cy="934156"/>
      </dsp:txXfrm>
    </dsp:sp>
    <dsp:sp modelId="{F3373955-0849-EA49-B61A-2CDF69647827}">
      <dsp:nvSpPr>
        <dsp:cNvPr id="0" name=""/>
        <dsp:cNvSpPr/>
      </dsp:nvSpPr>
      <dsp:spPr>
        <a:xfrm>
          <a:off x="3916" y="2208753"/>
          <a:ext cx="1697741" cy="184615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B643AC-9101-0143-A613-ABFF3A56F83D}">
      <dsp:nvSpPr>
        <dsp:cNvPr id="0" name=""/>
        <dsp:cNvSpPr/>
      </dsp:nvSpPr>
      <dsp:spPr>
        <a:xfrm>
          <a:off x="177544" y="2373699"/>
          <a:ext cx="1697741" cy="1846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t>Fortsatt omställnings-arbete utifrån uppdrag våren 2012</a:t>
          </a:r>
          <a:endParaRPr lang="sv-SE" sz="1600" kern="1200" dirty="0"/>
        </a:p>
      </dsp:txBody>
      <dsp:txXfrm>
        <a:off x="227269" y="2423424"/>
        <a:ext cx="1598291" cy="1746702"/>
      </dsp:txXfrm>
    </dsp:sp>
    <dsp:sp modelId="{519D8392-DF99-8145-9B4E-267F1751A451}">
      <dsp:nvSpPr>
        <dsp:cNvPr id="0" name=""/>
        <dsp:cNvSpPr/>
      </dsp:nvSpPr>
      <dsp:spPr>
        <a:xfrm>
          <a:off x="2048913" y="2208753"/>
          <a:ext cx="1562650" cy="1807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C221FA9-D039-3F45-B536-28518137A508}">
      <dsp:nvSpPr>
        <dsp:cNvPr id="0" name=""/>
        <dsp:cNvSpPr/>
      </dsp:nvSpPr>
      <dsp:spPr>
        <a:xfrm>
          <a:off x="2222540" y="2373699"/>
          <a:ext cx="1562650" cy="1807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smtClean="0">
              <a:latin typeface="Arial"/>
              <a:cs typeface="Arial"/>
            </a:rPr>
            <a:t>Strategi för verk-samhetens förutsätt-</a:t>
          </a:r>
          <a:r>
            <a:rPr lang="sv-SE" sz="1600" kern="1200" dirty="0" err="1" smtClean="0">
              <a:latin typeface="Arial"/>
              <a:cs typeface="Arial"/>
            </a:rPr>
            <a:t>ningar</a:t>
          </a:r>
          <a:endParaRPr lang="sv-SE" sz="1600" kern="1200" dirty="0"/>
        </a:p>
      </dsp:txBody>
      <dsp:txXfrm>
        <a:off x="2268308" y="2419467"/>
        <a:ext cx="1471114" cy="1716323"/>
      </dsp:txXfrm>
    </dsp:sp>
    <dsp:sp modelId="{D617AE53-A242-4E43-A26F-E8C0B2251C37}">
      <dsp:nvSpPr>
        <dsp:cNvPr id="0" name=""/>
        <dsp:cNvSpPr/>
      </dsp:nvSpPr>
      <dsp:spPr>
        <a:xfrm>
          <a:off x="3958818" y="2208753"/>
          <a:ext cx="1562650" cy="189543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0696DC-751A-EC4B-B3C3-DC578F6DD3A4}">
      <dsp:nvSpPr>
        <dsp:cNvPr id="0" name=""/>
        <dsp:cNvSpPr/>
      </dsp:nvSpPr>
      <dsp:spPr>
        <a:xfrm>
          <a:off x="4132446" y="2373699"/>
          <a:ext cx="1562650" cy="18954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smtClean="0"/>
            <a:t>Lokal-utredning</a:t>
          </a:r>
          <a:endParaRPr lang="sv-SE" sz="1600" kern="1200" dirty="0"/>
        </a:p>
      </dsp:txBody>
      <dsp:txXfrm>
        <a:off x="4178214" y="2419467"/>
        <a:ext cx="1471114" cy="1803902"/>
      </dsp:txXfrm>
    </dsp:sp>
    <dsp:sp modelId="{EEFB065D-31E7-924F-9B52-DAFD4B7E3A9A}">
      <dsp:nvSpPr>
        <dsp:cNvPr id="0" name=""/>
        <dsp:cNvSpPr/>
      </dsp:nvSpPr>
      <dsp:spPr>
        <a:xfrm>
          <a:off x="5868724" y="2208753"/>
          <a:ext cx="1855725" cy="190564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C59D9B-7D11-514E-81F1-D5FE638B922D}">
      <dsp:nvSpPr>
        <dsp:cNvPr id="0" name=""/>
        <dsp:cNvSpPr/>
      </dsp:nvSpPr>
      <dsp:spPr>
        <a:xfrm>
          <a:off x="6042352" y="2373699"/>
          <a:ext cx="1855725" cy="19056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smtClean="0">
              <a:latin typeface="Arial"/>
              <a:cs typeface="Arial"/>
            </a:rPr>
            <a:t>Utreda organisations-struktur, administrativa nivåer &amp; administrativ arbetsfördelning</a:t>
          </a:r>
          <a:endParaRPr lang="sv-SE" sz="1600" kern="1200" dirty="0"/>
        </a:p>
      </dsp:txBody>
      <dsp:txXfrm>
        <a:off x="6096704" y="2428051"/>
        <a:ext cx="1747021" cy="1796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05ED8-BE77-754F-A5E2-81C88C93F7FD}">
      <dsp:nvSpPr>
        <dsp:cNvPr id="0" name=""/>
        <dsp:cNvSpPr/>
      </dsp:nvSpPr>
      <dsp:spPr>
        <a:xfrm>
          <a:off x="1606939" y="0"/>
          <a:ext cx="1777820" cy="1778090"/>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75579E-B50E-D943-A38E-6143D6104CFB}">
      <dsp:nvSpPr>
        <dsp:cNvPr id="0" name=""/>
        <dsp:cNvSpPr/>
      </dsp:nvSpPr>
      <dsp:spPr>
        <a:xfrm>
          <a:off x="1999896" y="641944"/>
          <a:ext cx="987900" cy="49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v-SE" sz="1500" b="1" kern="1200" dirty="0" smtClean="0"/>
            <a:t>Utreda/analysera</a:t>
          </a:r>
          <a:endParaRPr lang="sv-SE" sz="1500" b="1" kern="1200" dirty="0"/>
        </a:p>
      </dsp:txBody>
      <dsp:txXfrm>
        <a:off x="1999896" y="641944"/>
        <a:ext cx="987900" cy="493832"/>
      </dsp:txXfrm>
    </dsp:sp>
    <dsp:sp modelId="{E56E9ED8-15A1-9F4B-88D3-9A41E2D6A293}">
      <dsp:nvSpPr>
        <dsp:cNvPr id="0" name=""/>
        <dsp:cNvSpPr/>
      </dsp:nvSpPr>
      <dsp:spPr>
        <a:xfrm>
          <a:off x="1017918" y="1286242"/>
          <a:ext cx="1777820" cy="1778090"/>
        </a:xfrm>
        <a:prstGeom prst="leftCircularArrow">
          <a:avLst>
            <a:gd name="adj1" fmla="val 10980"/>
            <a:gd name="adj2" fmla="val 1142322"/>
            <a:gd name="adj3" fmla="val 6300000"/>
            <a:gd name="adj4" fmla="val 189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A726F9-DC0D-B843-A785-4EF02C2A6430}">
      <dsp:nvSpPr>
        <dsp:cNvPr id="0" name=""/>
        <dsp:cNvSpPr/>
      </dsp:nvSpPr>
      <dsp:spPr>
        <a:xfrm>
          <a:off x="1412872" y="1934084"/>
          <a:ext cx="987900" cy="49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v-SE" sz="1500" kern="1200" dirty="0" smtClean="0"/>
            <a:t>Besluta</a:t>
          </a:r>
          <a:endParaRPr lang="sv-SE" sz="1500" kern="1200" dirty="0"/>
        </a:p>
      </dsp:txBody>
      <dsp:txXfrm>
        <a:off x="1412872" y="1934084"/>
        <a:ext cx="987900" cy="493832"/>
      </dsp:txXfrm>
    </dsp:sp>
    <dsp:sp modelId="{2EA97C4F-C112-584D-9F63-55632FBB8ED3}">
      <dsp:nvSpPr>
        <dsp:cNvPr id="0" name=""/>
        <dsp:cNvSpPr/>
      </dsp:nvSpPr>
      <dsp:spPr>
        <a:xfrm>
          <a:off x="1638223" y="2430127"/>
          <a:ext cx="1527423" cy="1528035"/>
        </a:xfrm>
        <a:prstGeom prst="blockArc">
          <a:avLst>
            <a:gd name="adj1" fmla="val 13500000"/>
            <a:gd name="adj2" fmla="val 10800000"/>
            <a:gd name="adj3" fmla="val 1274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C92486-AEC2-9444-884A-F222F2F0AAD8}">
      <dsp:nvSpPr>
        <dsp:cNvPr id="0" name=""/>
        <dsp:cNvSpPr/>
      </dsp:nvSpPr>
      <dsp:spPr>
        <a:xfrm>
          <a:off x="1906989" y="2963117"/>
          <a:ext cx="987900" cy="49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v-SE" sz="1500" kern="1200" dirty="0" smtClean="0"/>
            <a:t>Genomföra</a:t>
          </a:r>
          <a:endParaRPr lang="sv-SE" sz="1500" kern="1200" dirty="0"/>
        </a:p>
      </dsp:txBody>
      <dsp:txXfrm>
        <a:off x="1906989" y="2963117"/>
        <a:ext cx="987900" cy="493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1DB2-F229-B84B-9B22-E329C8F523CD}">
      <dsp:nvSpPr>
        <dsp:cNvPr id="0" name=""/>
        <dsp:cNvSpPr/>
      </dsp:nvSpPr>
      <dsp:spPr>
        <a:xfrm>
          <a:off x="506060" y="2176312"/>
          <a:ext cx="191558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1" kern="1200" dirty="0" smtClean="0"/>
            <a:t>Omställningsarbete ht </a:t>
          </a:r>
          <a:r>
            <a:rPr lang="sv-SE" sz="1400" b="1" kern="1200" dirty="0" smtClean="0"/>
            <a:t>2012 / 2013</a:t>
          </a:r>
          <a:endParaRPr lang="sv-SE" sz="1400" b="1" kern="1200" dirty="0"/>
        </a:p>
      </dsp:txBody>
      <dsp:txXfrm>
        <a:off x="528751" y="2199003"/>
        <a:ext cx="1870204" cy="729356"/>
      </dsp:txXfrm>
    </dsp:sp>
    <dsp:sp modelId="{716B57BE-A7C1-6A47-885F-ED04A548C441}">
      <dsp:nvSpPr>
        <dsp:cNvPr id="0" name=""/>
        <dsp:cNvSpPr/>
      </dsp:nvSpPr>
      <dsp:spPr>
        <a:xfrm rot="17223779">
          <a:off x="1675403" y="1541453"/>
          <a:ext cx="2112277" cy="25156"/>
        </a:xfrm>
        <a:custGeom>
          <a:avLst/>
          <a:gdLst/>
          <a:ahLst/>
          <a:cxnLst/>
          <a:rect l="0" t="0" r="0" b="0"/>
          <a:pathLst>
            <a:path>
              <a:moveTo>
                <a:pt x="0" y="12578"/>
              </a:moveTo>
              <a:lnTo>
                <a:pt x="2112277" y="125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sv-SE" sz="700" kern="1200"/>
        </a:p>
      </dsp:txBody>
      <dsp:txXfrm>
        <a:off x="2678735" y="1501224"/>
        <a:ext cx="105613" cy="105613"/>
      </dsp:txXfrm>
    </dsp:sp>
    <dsp:sp modelId="{61FD3198-F0E4-254C-9004-780FD18FFF63}">
      <dsp:nvSpPr>
        <dsp:cNvPr id="0" name=""/>
        <dsp:cNvSpPr/>
      </dsp:nvSpPr>
      <dsp:spPr>
        <a:xfrm>
          <a:off x="3041437" y="157012"/>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b="0" kern="1200" dirty="0" smtClean="0"/>
            <a:t>Fortsatt omställningsarbete utifrån uppdrag våren 2012</a:t>
          </a:r>
          <a:endParaRPr lang="sv-SE" sz="1400" b="0" kern="1200" dirty="0"/>
        </a:p>
      </dsp:txBody>
      <dsp:txXfrm>
        <a:off x="3064128" y="179703"/>
        <a:ext cx="1504094" cy="729356"/>
      </dsp:txXfrm>
    </dsp:sp>
    <dsp:sp modelId="{2208C864-AE23-1F4A-AAC9-7387636046C4}">
      <dsp:nvSpPr>
        <dsp:cNvPr id="0" name=""/>
        <dsp:cNvSpPr/>
      </dsp:nvSpPr>
      <dsp:spPr>
        <a:xfrm rot="17926769">
          <a:off x="2087857" y="1986928"/>
          <a:ext cx="1287368" cy="25156"/>
        </a:xfrm>
        <a:custGeom>
          <a:avLst/>
          <a:gdLst/>
          <a:ahLst/>
          <a:cxnLst/>
          <a:rect l="0" t="0" r="0" b="0"/>
          <a:pathLst>
            <a:path>
              <a:moveTo>
                <a:pt x="0" y="12578"/>
              </a:moveTo>
              <a:lnTo>
                <a:pt x="1287368" y="12578"/>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2699357" y="1967321"/>
        <a:ext cx="64368" cy="64368"/>
      </dsp:txXfrm>
    </dsp:sp>
    <dsp:sp modelId="{124ED16A-6284-E343-BB88-124E5F2B12E0}">
      <dsp:nvSpPr>
        <dsp:cNvPr id="0" name=""/>
        <dsp:cNvSpPr/>
      </dsp:nvSpPr>
      <dsp:spPr>
        <a:xfrm>
          <a:off x="3041437" y="1047961"/>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smtClean="0"/>
            <a:t>Strategi för verksamhetens förutsättningar</a:t>
          </a:r>
          <a:endParaRPr lang="sv-SE" sz="1400" kern="1200" dirty="0"/>
        </a:p>
      </dsp:txBody>
      <dsp:txXfrm>
        <a:off x="3064128" y="1070652"/>
        <a:ext cx="1504094" cy="729356"/>
      </dsp:txXfrm>
    </dsp:sp>
    <dsp:sp modelId="{A5057D20-FBD5-914D-9523-65FF469D5AB9}">
      <dsp:nvSpPr>
        <dsp:cNvPr id="0" name=""/>
        <dsp:cNvSpPr/>
      </dsp:nvSpPr>
      <dsp:spPr>
        <a:xfrm rot="18177119">
          <a:off x="4331081" y="944678"/>
          <a:ext cx="1139454" cy="25156"/>
        </a:xfrm>
        <a:custGeom>
          <a:avLst/>
          <a:gdLst/>
          <a:ahLst/>
          <a:cxnLst/>
          <a:rect l="0" t="0" r="0" b="0"/>
          <a:pathLst>
            <a:path>
              <a:moveTo>
                <a:pt x="0" y="12578"/>
              </a:moveTo>
              <a:lnTo>
                <a:pt x="1139454" y="12578"/>
              </a:lnTo>
            </a:path>
          </a:pathLst>
        </a:custGeom>
        <a:noFill/>
        <a:ln w="127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72322" y="928770"/>
        <a:ext cx="56972" cy="56972"/>
      </dsp:txXfrm>
    </dsp:sp>
    <dsp:sp modelId="{F68E608D-3D63-E64F-A99B-AD892A49D0FA}">
      <dsp:nvSpPr>
        <dsp:cNvPr id="0" name=""/>
        <dsp:cNvSpPr/>
      </dsp:nvSpPr>
      <dsp:spPr>
        <a:xfrm>
          <a:off x="5210704" y="4737"/>
          <a:ext cx="1549476" cy="94889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Utreda studentservice, biblioteksverksamhet, värdegrundsfrågor, samt utarbeta kvalitetsindex</a:t>
          </a:r>
          <a:endParaRPr lang="sv-SE" sz="1100" kern="1200" dirty="0"/>
        </a:p>
      </dsp:txBody>
      <dsp:txXfrm>
        <a:off x="5238496" y="32529"/>
        <a:ext cx="1493892" cy="893307"/>
      </dsp:txXfrm>
    </dsp:sp>
    <dsp:sp modelId="{ABDE418B-3AF6-644E-A713-C2FB907B2D0E}">
      <dsp:nvSpPr>
        <dsp:cNvPr id="0" name=""/>
        <dsp:cNvSpPr/>
      </dsp:nvSpPr>
      <dsp:spPr>
        <a:xfrm rot="121302">
          <a:off x="4590720" y="1433691"/>
          <a:ext cx="620176" cy="25156"/>
        </a:xfrm>
        <a:custGeom>
          <a:avLst/>
          <a:gdLst/>
          <a:ahLst/>
          <a:cxnLst/>
          <a:rect l="0" t="0" r="0" b="0"/>
          <a:pathLst>
            <a:path>
              <a:moveTo>
                <a:pt x="0" y="12578"/>
              </a:moveTo>
              <a:lnTo>
                <a:pt x="620176" y="12578"/>
              </a:lnTo>
            </a:path>
          </a:pathLst>
        </a:custGeom>
        <a:noFill/>
        <a:ln w="127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85304" y="1430765"/>
        <a:ext cx="31008" cy="31008"/>
      </dsp:txXfrm>
    </dsp:sp>
    <dsp:sp modelId="{FB4E0242-5609-054E-B2B0-B8AC323E96D4}">
      <dsp:nvSpPr>
        <dsp:cNvPr id="0" name=""/>
        <dsp:cNvSpPr/>
      </dsp:nvSpPr>
      <dsp:spPr>
        <a:xfrm>
          <a:off x="5210704" y="1069839"/>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Lärosätesgemensam organisering av </a:t>
          </a:r>
          <a:r>
            <a:rPr lang="sv-SE" sz="1100" kern="1200" cap="none" dirty="0" smtClean="0">
              <a:solidFill>
                <a:srgbClr val="000000"/>
              </a:solidFill>
            </a:rPr>
            <a:t>ekonomi, personal, kommunikation, ledningsstöd</a:t>
          </a:r>
          <a:r>
            <a:rPr lang="sv-SE" sz="1100" kern="1200" dirty="0" smtClean="0"/>
            <a:t> </a:t>
          </a:r>
          <a:endParaRPr lang="sv-SE" sz="1100" kern="1200" dirty="0"/>
        </a:p>
      </dsp:txBody>
      <dsp:txXfrm>
        <a:off x="5233395" y="1092530"/>
        <a:ext cx="1504094" cy="729356"/>
      </dsp:txXfrm>
    </dsp:sp>
    <dsp:sp modelId="{A57F17BA-FFFF-F448-9BFC-1DC5A5E06F72}">
      <dsp:nvSpPr>
        <dsp:cNvPr id="0" name=""/>
        <dsp:cNvSpPr/>
      </dsp:nvSpPr>
      <dsp:spPr>
        <a:xfrm rot="3458214">
          <a:off x="4321871" y="1911764"/>
          <a:ext cx="1157874" cy="25156"/>
        </a:xfrm>
        <a:custGeom>
          <a:avLst/>
          <a:gdLst/>
          <a:ahLst/>
          <a:cxnLst/>
          <a:rect l="0" t="0" r="0" b="0"/>
          <a:pathLst>
            <a:path>
              <a:moveTo>
                <a:pt x="0" y="12578"/>
              </a:moveTo>
              <a:lnTo>
                <a:pt x="1157874" y="12578"/>
              </a:lnTo>
            </a:path>
          </a:pathLst>
        </a:custGeom>
        <a:noFill/>
        <a:ln w="127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71862" y="1895396"/>
        <a:ext cx="57893" cy="57893"/>
      </dsp:txXfrm>
    </dsp:sp>
    <dsp:sp modelId="{A5C7CD6A-D4D3-144D-870F-37EE159C900D}">
      <dsp:nvSpPr>
        <dsp:cNvPr id="0" name=""/>
        <dsp:cNvSpPr/>
      </dsp:nvSpPr>
      <dsp:spPr>
        <a:xfrm>
          <a:off x="5210704" y="1960788"/>
          <a:ext cx="1549476" cy="90513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Processorganisation för </a:t>
          </a:r>
          <a:r>
            <a:rPr lang="sv-SE" sz="1100" kern="1200" cap="none" dirty="0" smtClean="0">
              <a:solidFill>
                <a:srgbClr val="000000"/>
              </a:solidFill>
            </a:rPr>
            <a:t>internationalisering, kvalitet, lika villkor, forskningsstrategin, utbildningsstrategin, samverkan</a:t>
          </a:r>
          <a:endParaRPr lang="sv-SE" sz="1100" kern="1200" dirty="0"/>
        </a:p>
      </dsp:txBody>
      <dsp:txXfrm>
        <a:off x="5237214" y="1987298"/>
        <a:ext cx="1496456" cy="852114"/>
      </dsp:txXfrm>
    </dsp:sp>
    <dsp:sp modelId="{AFC9CC8F-8944-9C47-987C-743C617BAEE1}">
      <dsp:nvSpPr>
        <dsp:cNvPr id="0" name=""/>
        <dsp:cNvSpPr/>
      </dsp:nvSpPr>
      <dsp:spPr>
        <a:xfrm rot="709592">
          <a:off x="2415358" y="2611820"/>
          <a:ext cx="592499" cy="25156"/>
        </a:xfrm>
        <a:custGeom>
          <a:avLst/>
          <a:gdLst/>
          <a:ahLst/>
          <a:cxnLst/>
          <a:rect l="0" t="0" r="0" b="0"/>
          <a:pathLst>
            <a:path>
              <a:moveTo>
                <a:pt x="0" y="12578"/>
              </a:moveTo>
              <a:lnTo>
                <a:pt x="592499" y="12578"/>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2696795" y="2609585"/>
        <a:ext cx="29624" cy="29624"/>
      </dsp:txXfrm>
    </dsp:sp>
    <dsp:sp modelId="{986F3DC0-3B6A-F64B-8B85-29F9FFAC395C}">
      <dsp:nvSpPr>
        <dsp:cNvPr id="0" name=""/>
        <dsp:cNvSpPr/>
      </dsp:nvSpPr>
      <dsp:spPr>
        <a:xfrm>
          <a:off x="3001569" y="2297745"/>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smtClean="0"/>
            <a:t>Lokalutredning</a:t>
          </a:r>
          <a:endParaRPr lang="sv-SE" sz="1400" kern="1200" dirty="0"/>
        </a:p>
      </dsp:txBody>
      <dsp:txXfrm>
        <a:off x="3024260" y="2320436"/>
        <a:ext cx="1504094" cy="729356"/>
      </dsp:txXfrm>
    </dsp:sp>
    <dsp:sp modelId="{886918F0-E84A-BB4B-A462-9EBAB1632005}">
      <dsp:nvSpPr>
        <dsp:cNvPr id="0" name=""/>
        <dsp:cNvSpPr/>
      </dsp:nvSpPr>
      <dsp:spPr>
        <a:xfrm rot="4196035">
          <a:off x="1828330" y="3399488"/>
          <a:ext cx="1806423" cy="25156"/>
        </a:xfrm>
        <a:custGeom>
          <a:avLst/>
          <a:gdLst/>
          <a:ahLst/>
          <a:cxnLst/>
          <a:rect l="0" t="0" r="0" b="0"/>
          <a:pathLst>
            <a:path>
              <a:moveTo>
                <a:pt x="0" y="12578"/>
              </a:moveTo>
              <a:lnTo>
                <a:pt x="1806423" y="125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sv-SE" sz="600" kern="1200"/>
        </a:p>
      </dsp:txBody>
      <dsp:txXfrm>
        <a:off x="2686381" y="3366906"/>
        <a:ext cx="90321" cy="90321"/>
      </dsp:txXfrm>
    </dsp:sp>
    <dsp:sp modelId="{32A34237-36D9-1747-A84A-959390A5A6C8}">
      <dsp:nvSpPr>
        <dsp:cNvPr id="0" name=""/>
        <dsp:cNvSpPr/>
      </dsp:nvSpPr>
      <dsp:spPr>
        <a:xfrm>
          <a:off x="3041437" y="3550551"/>
          <a:ext cx="1549476" cy="14198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v-SE" sz="1400" kern="1200" dirty="0" smtClean="0"/>
            <a:t>Utreda organisations-struktur, administrativa nivåer &amp; administrativ arbetsfördelning</a:t>
          </a:r>
          <a:endParaRPr lang="sv-SE" sz="1400" kern="1200" dirty="0"/>
        </a:p>
      </dsp:txBody>
      <dsp:txXfrm>
        <a:off x="3083022" y="3592136"/>
        <a:ext cx="1466306" cy="1336630"/>
      </dsp:txXfrm>
    </dsp:sp>
    <dsp:sp modelId="{EA9DE9F2-AA22-FD48-AB8F-647E8C828F21}">
      <dsp:nvSpPr>
        <dsp:cNvPr id="0" name=""/>
        <dsp:cNvSpPr/>
      </dsp:nvSpPr>
      <dsp:spPr>
        <a:xfrm rot="18289469">
          <a:off x="4358146" y="3802399"/>
          <a:ext cx="1085324" cy="25156"/>
        </a:xfrm>
        <a:custGeom>
          <a:avLst/>
          <a:gdLst/>
          <a:ahLst/>
          <a:cxnLst/>
          <a:rect l="0" t="0" r="0" b="0"/>
          <a:pathLst>
            <a:path>
              <a:moveTo>
                <a:pt x="0" y="12578"/>
              </a:moveTo>
              <a:lnTo>
                <a:pt x="1085324" y="12578"/>
              </a:lnTo>
            </a:path>
          </a:pathLst>
        </a:custGeom>
        <a:noFill/>
        <a:ln w="127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73675" y="3787844"/>
        <a:ext cx="54266" cy="54266"/>
      </dsp:txXfrm>
    </dsp:sp>
    <dsp:sp modelId="{E26005A6-F2A7-F843-8669-4E8CCD5D07C7}">
      <dsp:nvSpPr>
        <dsp:cNvPr id="0" name=""/>
        <dsp:cNvSpPr/>
      </dsp:nvSpPr>
      <dsp:spPr>
        <a:xfrm>
          <a:off x="5210704" y="2982133"/>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Roller och uppgifter för central respektive fakultetsadministration</a:t>
          </a:r>
          <a:endParaRPr lang="sv-SE" sz="1100" kern="1200" dirty="0"/>
        </a:p>
      </dsp:txBody>
      <dsp:txXfrm>
        <a:off x="5233395" y="3004824"/>
        <a:ext cx="1504094" cy="729356"/>
      </dsp:txXfrm>
    </dsp:sp>
    <dsp:sp modelId="{A030D833-4364-A947-8CC2-263906737712}">
      <dsp:nvSpPr>
        <dsp:cNvPr id="0" name=""/>
        <dsp:cNvSpPr/>
      </dsp:nvSpPr>
      <dsp:spPr>
        <a:xfrm>
          <a:off x="4590913" y="4247873"/>
          <a:ext cx="619790" cy="25156"/>
        </a:xfrm>
        <a:custGeom>
          <a:avLst/>
          <a:gdLst/>
          <a:ahLst/>
          <a:cxnLst/>
          <a:rect l="0" t="0" r="0" b="0"/>
          <a:pathLst>
            <a:path>
              <a:moveTo>
                <a:pt x="0" y="12578"/>
              </a:moveTo>
              <a:lnTo>
                <a:pt x="619790" y="12578"/>
              </a:lnTo>
            </a:path>
          </a:pathLst>
        </a:custGeom>
        <a:noFill/>
        <a:ln w="127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85314" y="4244956"/>
        <a:ext cx="30989" cy="30989"/>
      </dsp:txXfrm>
    </dsp:sp>
    <dsp:sp modelId="{ABC8FDD0-14CF-2240-BACF-A601F6BA55B1}">
      <dsp:nvSpPr>
        <dsp:cNvPr id="0" name=""/>
        <dsp:cNvSpPr/>
      </dsp:nvSpPr>
      <dsp:spPr>
        <a:xfrm>
          <a:off x="5210704" y="3873082"/>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Administrativa nivåer och avdelningsstruktur </a:t>
          </a:r>
          <a:r>
            <a:rPr lang="sv-SE" sz="1100" kern="1200" smtClean="0"/>
            <a:t>för kärnverksamheten</a:t>
          </a:r>
          <a:endParaRPr lang="sv-SE" sz="1100" kern="1200" dirty="0"/>
        </a:p>
      </dsp:txBody>
      <dsp:txXfrm>
        <a:off x="5233395" y="3895773"/>
        <a:ext cx="1504094" cy="729356"/>
      </dsp:txXfrm>
    </dsp:sp>
    <dsp:sp modelId="{6EACBA96-3133-BC4F-B14F-C8C0C281F008}">
      <dsp:nvSpPr>
        <dsp:cNvPr id="0" name=""/>
        <dsp:cNvSpPr/>
      </dsp:nvSpPr>
      <dsp:spPr>
        <a:xfrm rot="3310531">
          <a:off x="4358146" y="4693348"/>
          <a:ext cx="1085324" cy="25156"/>
        </a:xfrm>
        <a:custGeom>
          <a:avLst/>
          <a:gdLst/>
          <a:ahLst/>
          <a:cxnLst/>
          <a:rect l="0" t="0" r="0" b="0"/>
          <a:pathLst>
            <a:path>
              <a:moveTo>
                <a:pt x="0" y="12578"/>
              </a:moveTo>
              <a:lnTo>
                <a:pt x="1085324" y="12578"/>
              </a:lnTo>
            </a:path>
          </a:pathLst>
        </a:custGeom>
        <a:noFill/>
        <a:ln w="127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873675" y="4678792"/>
        <a:ext cx="54266" cy="54266"/>
      </dsp:txXfrm>
    </dsp:sp>
    <dsp:sp modelId="{10545BB9-B4D0-684A-B607-653D4E2EDB98}">
      <dsp:nvSpPr>
        <dsp:cNvPr id="0" name=""/>
        <dsp:cNvSpPr/>
      </dsp:nvSpPr>
      <dsp:spPr>
        <a:xfrm>
          <a:off x="5210704" y="4764031"/>
          <a:ext cx="1549476" cy="7747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Kollegial struktur</a:t>
          </a:r>
          <a:endParaRPr lang="sv-SE" sz="1100" kern="1200" dirty="0"/>
        </a:p>
      </dsp:txBody>
      <dsp:txXfrm>
        <a:off x="5233395" y="4786722"/>
        <a:ext cx="1504094" cy="72935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0E68B19-14DD-F243-9026-250401D9B630}" type="datetimeFigureOut">
              <a:rPr lang="sv-SE" smtClean="0"/>
              <a:pPr/>
              <a:t>2012-08-28</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60EC247-4033-654D-BE11-A8F8BDC8E783}" type="slidenum">
              <a:rPr lang="sv-SE" smtClean="0"/>
              <a:pPr/>
              <a:t>‹Nr.›</a:t>
            </a:fld>
            <a:endParaRPr lang="sv-SE"/>
          </a:p>
        </p:txBody>
      </p:sp>
    </p:spTree>
    <p:extLst>
      <p:ext uri="{BB962C8B-B14F-4D97-AF65-F5344CB8AC3E}">
        <p14:creationId xmlns:p14="http://schemas.microsoft.com/office/powerpoint/2010/main" val="40105347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460BAC-E1EB-3E4A-970E-E1915F813EEB}" type="datetimeFigureOut">
              <a:rPr lang="sv-SE" smtClean="0"/>
              <a:pPr/>
              <a:t>2012-08-28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2F1CF30-D7FC-5449-AD11-F64080F38D8F}" type="slidenum">
              <a:rPr lang="sv-SE" smtClean="0"/>
              <a:pPr/>
              <a:t>‹Nr.›</a:t>
            </a:fld>
            <a:endParaRPr lang="sv-SE"/>
          </a:p>
        </p:txBody>
      </p:sp>
    </p:spTree>
    <p:extLst>
      <p:ext uri="{BB962C8B-B14F-4D97-AF65-F5344CB8AC3E}">
        <p14:creationId xmlns:p14="http://schemas.microsoft.com/office/powerpoint/2010/main" val="19121977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72F1CF30-D7FC-5449-AD11-F64080F38D8F}"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marL="269875" lvl="1" indent="0">
              <a:lnSpc>
                <a:spcPct val="110000"/>
              </a:lnSpc>
              <a:buNone/>
            </a:pPr>
            <a:r>
              <a:rPr lang="sv-SE" sz="2100" dirty="0" smtClean="0">
                <a:solidFill>
                  <a:schemeClr val="tx1"/>
                </a:solidFill>
              </a:rPr>
              <a:t>Regeringen minskar takbeloppet med</a:t>
            </a:r>
            <a:r>
              <a:rPr lang="sv-SE" sz="2100" baseline="0" dirty="0" smtClean="0">
                <a:solidFill>
                  <a:schemeClr val="tx1"/>
                </a:solidFill>
              </a:rPr>
              <a:t> </a:t>
            </a:r>
            <a:r>
              <a:rPr lang="sv-SE" sz="2400" dirty="0" smtClean="0">
                <a:solidFill>
                  <a:schemeClr val="tx1"/>
                </a:solidFill>
              </a:rPr>
              <a:t>drygt 27 mkr fram till 2015.</a:t>
            </a:r>
            <a:r>
              <a:rPr lang="sv-SE" sz="2400" baseline="0" dirty="0" smtClean="0">
                <a:solidFill>
                  <a:schemeClr val="tx1"/>
                </a:solidFill>
              </a:rPr>
              <a:t> </a:t>
            </a:r>
            <a:r>
              <a:rPr lang="sv-SE" sz="2100" dirty="0" smtClean="0">
                <a:solidFill>
                  <a:schemeClr val="tx1"/>
                </a:solidFill>
              </a:rPr>
              <a:t>Tillsammans med</a:t>
            </a:r>
            <a:r>
              <a:rPr lang="sv-SE" sz="2100" baseline="0" dirty="0" smtClean="0">
                <a:solidFill>
                  <a:schemeClr val="tx1"/>
                </a:solidFill>
              </a:rPr>
              <a:t> </a:t>
            </a:r>
            <a:r>
              <a:rPr lang="sv-SE" sz="2100" dirty="0" smtClean="0">
                <a:solidFill>
                  <a:schemeClr val="tx1"/>
                </a:solidFill>
              </a:rPr>
              <a:t>bortfall av 10 mkr i tillfälliga medel vid </a:t>
            </a:r>
            <a:r>
              <a:rPr lang="sv-SE" sz="2100" dirty="0" err="1" smtClean="0">
                <a:solidFill>
                  <a:schemeClr val="tx1"/>
                </a:solidFill>
              </a:rPr>
              <a:t>Miun</a:t>
            </a:r>
            <a:r>
              <a:rPr lang="sv-SE" sz="2100" dirty="0" smtClean="0">
                <a:solidFill>
                  <a:schemeClr val="tx1"/>
                </a:solidFill>
              </a:rPr>
              <a:t> för utbildning 2012 </a:t>
            </a:r>
            <a:r>
              <a:rPr lang="sv-SE" sz="2100" baseline="0" dirty="0" smtClean="0">
                <a:solidFill>
                  <a:schemeClr val="tx1"/>
                </a:solidFill>
              </a:rPr>
              <a:t> </a:t>
            </a:r>
            <a:r>
              <a:rPr lang="sv-SE" sz="2100" i="1" dirty="0" smtClean="0">
                <a:solidFill>
                  <a:schemeClr val="tx1"/>
                </a:solidFill>
              </a:rPr>
              <a:t>och </a:t>
            </a:r>
            <a:r>
              <a:rPr lang="sv-SE" sz="2100" dirty="0" smtClean="0">
                <a:solidFill>
                  <a:schemeClr val="tx1"/>
                </a:solidFill>
              </a:rPr>
              <a:t>beräknad försämring av </a:t>
            </a:r>
            <a:r>
              <a:rPr lang="sv-SE" sz="2100" dirty="0" smtClean="0">
                <a:solidFill>
                  <a:schemeClr val="tx1"/>
                </a:solidFill>
              </a:rPr>
              <a:t>köpkraft</a:t>
            </a:r>
            <a:r>
              <a:rPr lang="sv-SE" sz="2100" baseline="0" dirty="0" smtClean="0">
                <a:solidFill>
                  <a:schemeClr val="tx1"/>
                </a:solidFill>
              </a:rPr>
              <a:t> </a:t>
            </a:r>
            <a:r>
              <a:rPr lang="sv-SE" sz="2100" dirty="0" smtClean="0">
                <a:solidFill>
                  <a:schemeClr val="tx1"/>
                </a:solidFill>
              </a:rPr>
              <a:t>blir </a:t>
            </a:r>
            <a:r>
              <a:rPr lang="sv-SE" sz="2100" dirty="0" smtClean="0">
                <a:solidFill>
                  <a:schemeClr val="tx1"/>
                </a:solidFill>
              </a:rPr>
              <a:t>neddragningen till och med 2015 totalt ca:</a:t>
            </a:r>
            <a:r>
              <a:rPr lang="sv-SE" sz="2100" baseline="0" dirty="0" smtClean="0">
                <a:solidFill>
                  <a:schemeClr val="tx1"/>
                </a:solidFill>
              </a:rPr>
              <a:t> </a:t>
            </a:r>
            <a:r>
              <a:rPr lang="sv-SE" sz="3800" dirty="0" smtClean="0">
                <a:solidFill>
                  <a:schemeClr val="tx1"/>
                </a:solidFill>
              </a:rPr>
              <a:t>drygt 50 mkr</a:t>
            </a:r>
          </a:p>
          <a:p>
            <a:pPr marL="269875" lvl="1" indent="0">
              <a:lnSpc>
                <a:spcPct val="120000"/>
              </a:lnSpc>
              <a:buNone/>
            </a:pPr>
            <a:endParaRPr lang="sv-SE" sz="3800" dirty="0" smtClean="0">
              <a:solidFill>
                <a:schemeClr val="tx1"/>
              </a:solidFill>
            </a:endParaRPr>
          </a:p>
          <a:p>
            <a:pPr marL="269875" marR="0" lvl="1" indent="0" algn="l" defTabSz="457200" rtl="0" eaLnBrk="1" fontAlgn="auto" latinLnBrk="0" hangingPunct="1">
              <a:lnSpc>
                <a:spcPct val="120000"/>
              </a:lnSpc>
              <a:spcBef>
                <a:spcPts val="0"/>
              </a:spcBef>
              <a:spcAft>
                <a:spcPts val="0"/>
              </a:spcAft>
              <a:buClrTx/>
              <a:buSzTx/>
              <a:buFontTx/>
              <a:buNone/>
              <a:tabLst/>
              <a:defRPr/>
            </a:pPr>
            <a:r>
              <a:rPr lang="sv-SE" sz="4000" dirty="0" smtClean="0"/>
              <a:t>Neddragningen sker trots stark söktryck. Ett mått på attraktiviteten som regeringen lanserat är antalet förstahandssökande per antagen. I antagningsomgången för ht -11 hade </a:t>
            </a:r>
            <a:r>
              <a:rPr lang="sv-SE" sz="4000" dirty="0" err="1" smtClean="0"/>
              <a:t>Miun</a:t>
            </a:r>
            <a:r>
              <a:rPr lang="sv-SE" sz="4000" dirty="0" smtClean="0"/>
              <a:t> totalt 1,07 ansökning per antagen i andra antagningsomgången,</a:t>
            </a:r>
            <a:r>
              <a:rPr lang="sv-SE" sz="4000" baseline="0" dirty="0" smtClean="0"/>
              <a:t> endast Lund och Linköping hade bättre utfall. Trots detta väljer regeringen att minska takbeloppet för grundutbildning för </a:t>
            </a:r>
            <a:r>
              <a:rPr lang="sv-SE" sz="4000" baseline="0" dirty="0" err="1" smtClean="0"/>
              <a:t>Miun</a:t>
            </a:r>
            <a:r>
              <a:rPr lang="sv-SE" sz="4000" baseline="0" dirty="0" smtClean="0"/>
              <a:t>.</a:t>
            </a:r>
          </a:p>
          <a:p>
            <a:pPr marL="269875" marR="0" lvl="1" indent="0" algn="l" defTabSz="457200" rtl="0" eaLnBrk="1" fontAlgn="auto" latinLnBrk="0" hangingPunct="1">
              <a:lnSpc>
                <a:spcPct val="120000"/>
              </a:lnSpc>
              <a:spcBef>
                <a:spcPts val="0"/>
              </a:spcBef>
              <a:spcAft>
                <a:spcPts val="0"/>
              </a:spcAft>
              <a:buClrTx/>
              <a:buSzTx/>
              <a:buFontTx/>
              <a:buNone/>
              <a:tabLst/>
              <a:defRPr/>
            </a:pPr>
            <a:endParaRPr lang="sv-SE" sz="4000" baseline="0" dirty="0" smtClean="0"/>
          </a:p>
          <a:p>
            <a:pPr marL="269875" marR="0" lvl="1" indent="0" algn="l" defTabSz="457200" rtl="0" eaLnBrk="1" fontAlgn="auto" latinLnBrk="0" hangingPunct="1">
              <a:lnSpc>
                <a:spcPct val="120000"/>
              </a:lnSpc>
              <a:spcBef>
                <a:spcPts val="0"/>
              </a:spcBef>
              <a:spcAft>
                <a:spcPts val="0"/>
              </a:spcAft>
              <a:buClrTx/>
              <a:buSzTx/>
              <a:buFontTx/>
              <a:buNone/>
              <a:tabLst/>
              <a:defRPr/>
            </a:pPr>
            <a:r>
              <a:rPr lang="sv-SE" sz="4000" dirty="0" smtClean="0">
                <a:solidFill>
                  <a:schemeClr val="tx1"/>
                </a:solidFill>
              </a:rPr>
              <a:t>Utmaningen för </a:t>
            </a:r>
            <a:r>
              <a:rPr lang="sv-SE" sz="4000" dirty="0" err="1" smtClean="0">
                <a:solidFill>
                  <a:schemeClr val="tx1"/>
                </a:solidFill>
              </a:rPr>
              <a:t>Miun</a:t>
            </a:r>
            <a:r>
              <a:rPr lang="sv-SE" sz="4000" dirty="0" smtClean="0">
                <a:solidFill>
                  <a:schemeClr val="tx1"/>
                </a:solidFill>
              </a:rPr>
              <a:t> är att uppnå en ekonomi i balans trots minskade anslag. Därtill kommer att fortsätta det strategiska arbetet med utgångspunkt från utvecklingsplanen där turen</a:t>
            </a:r>
            <a:r>
              <a:rPr lang="sv-SE" sz="4000" baseline="0" dirty="0" smtClean="0">
                <a:solidFill>
                  <a:schemeClr val="tx1"/>
                </a:solidFill>
              </a:rPr>
              <a:t> nu kommit till att forma en strategi för verksamhetens förutsättningar. Utbildningsstrategin och forskningsstrategin är ju klara sedan tidigare. Strategiarbetet sker samordnat med omställningsarbetet.</a:t>
            </a:r>
            <a:endParaRPr lang="sv-SE" sz="4000" dirty="0" smtClean="0">
              <a:solidFill>
                <a:schemeClr val="tx1"/>
              </a:solidFill>
            </a:endParaRPr>
          </a:p>
          <a:p>
            <a:pPr marL="269875" marR="0" lvl="1" indent="0" algn="l" defTabSz="457200" rtl="0" eaLnBrk="1" fontAlgn="auto" latinLnBrk="0" hangingPunct="1">
              <a:lnSpc>
                <a:spcPct val="120000"/>
              </a:lnSpc>
              <a:spcBef>
                <a:spcPts val="0"/>
              </a:spcBef>
              <a:spcAft>
                <a:spcPts val="0"/>
              </a:spcAft>
              <a:buClrTx/>
              <a:buSzTx/>
              <a:buFontTx/>
              <a:buNone/>
              <a:tabLst/>
              <a:defRPr/>
            </a:pPr>
            <a:endParaRPr lang="sv-SE" sz="4000" dirty="0" smtClean="0"/>
          </a:p>
          <a:p>
            <a:pPr marL="269875" marR="0" lvl="1" indent="0" algn="l" defTabSz="457200" rtl="0" eaLnBrk="1" fontAlgn="auto" latinLnBrk="0" hangingPunct="1">
              <a:lnSpc>
                <a:spcPct val="120000"/>
              </a:lnSpc>
              <a:spcBef>
                <a:spcPts val="0"/>
              </a:spcBef>
              <a:spcAft>
                <a:spcPts val="0"/>
              </a:spcAft>
              <a:buClrTx/>
              <a:buSzTx/>
              <a:buFontTx/>
              <a:buNone/>
              <a:tabLst/>
              <a:defRPr/>
            </a:pPr>
            <a:endParaRPr lang="sv-SE" sz="4000" dirty="0" smtClean="0"/>
          </a:p>
          <a:p>
            <a:pPr marL="269875" lvl="1" indent="0">
              <a:lnSpc>
                <a:spcPct val="120000"/>
              </a:lnSpc>
              <a:buNone/>
            </a:pPr>
            <a:endParaRPr lang="sv-SE" sz="3800" dirty="0" smtClean="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a:t>
            </a:fld>
            <a:endParaRPr lang="sv-SE"/>
          </a:p>
        </p:txBody>
      </p:sp>
    </p:spTree>
    <p:extLst>
      <p:ext uri="{BB962C8B-B14F-4D97-AF65-F5344CB8AC3E}">
        <p14:creationId xmlns:p14="http://schemas.microsoft.com/office/powerpoint/2010/main" val="5162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Höstens omställningsarbete kan delas</a:t>
            </a:r>
            <a:r>
              <a:rPr lang="sv-SE" baseline="0" dirty="0" smtClean="0"/>
              <a:t> in i fyra stora delar:</a:t>
            </a:r>
          </a:p>
          <a:p>
            <a:r>
              <a:rPr lang="sv-SE" baseline="0" dirty="0" smtClean="0"/>
              <a:t>Det omställningsarbete som redan pågår sedan i våras och </a:t>
            </a:r>
            <a:r>
              <a:rPr lang="sv-SE" baseline="0" dirty="0" err="1" smtClean="0"/>
              <a:t>bl</a:t>
            </a:r>
            <a:r>
              <a:rPr lang="sv-SE" baseline="0" dirty="0" smtClean="0"/>
              <a:t> a innebär att anpassa utbildningsutbudet efter de nya förutsättningarna fortsätter under hösten</a:t>
            </a:r>
          </a:p>
          <a:p>
            <a:r>
              <a:rPr lang="sv-SE" baseline="0" dirty="0" smtClean="0"/>
              <a:t>Övriga tre </a:t>
            </a:r>
            <a:r>
              <a:rPr lang="sv-SE" baseline="0" dirty="0" err="1" smtClean="0"/>
              <a:t>utredningsområden</a:t>
            </a:r>
            <a:r>
              <a:rPr lang="sv-SE" baseline="0" dirty="0" smtClean="0"/>
              <a:t> har preciserats efter universitetsstyrelsens möte 21 maj</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3</a:t>
            </a:fld>
            <a:endParaRPr lang="sv-SE"/>
          </a:p>
        </p:txBody>
      </p:sp>
    </p:spTree>
    <p:extLst>
      <p:ext uri="{BB962C8B-B14F-4D97-AF65-F5344CB8AC3E}">
        <p14:creationId xmlns:p14="http://schemas.microsoft.com/office/powerpoint/2010/main" val="308377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Utgår från målen</a:t>
            </a:r>
            <a:r>
              <a:rPr lang="sv-SE" sz="1200" kern="1200" baseline="0" dirty="0" smtClean="0">
                <a:solidFill>
                  <a:schemeClr val="tx1"/>
                </a:solidFill>
                <a:effectLst/>
                <a:latin typeface="+mn-lt"/>
                <a:ea typeface="+mn-ea"/>
                <a:cs typeface="+mn-cs"/>
              </a:rPr>
              <a:t> i utvecklingsplanen för 2009–2012.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Strategiarbetet berör universitetets hela administration; arbetet ska ske universitetsövergripande och omfatta universitetet som helhet.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Direktiven har dnr MIUN 2012/610</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5</a:t>
            </a:fld>
            <a:endParaRPr lang="sv-SE"/>
          </a:p>
        </p:txBody>
      </p:sp>
    </p:spTree>
    <p:extLst>
      <p:ext uri="{BB962C8B-B14F-4D97-AF65-F5344CB8AC3E}">
        <p14:creationId xmlns:p14="http://schemas.microsoft.com/office/powerpoint/2010/main" val="385987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sz="1200" kern="1200" dirty="0" smtClean="0">
                <a:solidFill>
                  <a:schemeClr val="tx1"/>
                </a:solidFill>
                <a:effectLst/>
                <a:latin typeface="+mn-lt"/>
                <a:ea typeface="+mn-ea"/>
                <a:cs typeface="+mn-cs"/>
              </a:rPr>
              <a:t>Utredningen ska visa långsiktiga möjligheter med universitetets lokalisering och fördelning av verksamheter mellan universitetets olika campusorter. </a:t>
            </a:r>
            <a:endParaRPr lang="sv-SE" sz="18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Målet är ett bättre lokalutnyttjande och lägre kostnader. Det finns sedan tidigare ett styrelsebeslut om att lokalkostnaderna bara får vara 12 procent av universitetets totala omslutning. </a:t>
            </a:r>
          </a:p>
          <a:p>
            <a:pPr lvl="1"/>
            <a:endParaRPr lang="sv-SE" sz="1800" kern="1200" dirty="0" smtClean="0">
              <a:solidFill>
                <a:schemeClr val="tx1"/>
              </a:solidFill>
              <a:effectLst/>
              <a:latin typeface="+mn-lt"/>
              <a:ea typeface="+mn-ea"/>
              <a:cs typeface="+mn-cs"/>
            </a:endParaRPr>
          </a:p>
          <a:p>
            <a:pPr lvl="1"/>
            <a:r>
              <a:rPr lang="sv-SE" sz="1800" kern="1200" dirty="0" smtClean="0">
                <a:solidFill>
                  <a:schemeClr val="tx1"/>
                </a:solidFill>
                <a:effectLst/>
                <a:latin typeface="+mn-lt"/>
                <a:ea typeface="+mn-ea"/>
                <a:cs typeface="+mn-cs"/>
              </a:rPr>
              <a:t>Utredningsdirektiven har dnr MIUN 2012/1080.</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8</a:t>
            </a:fld>
            <a:endParaRPr lang="sv-SE"/>
          </a:p>
        </p:txBody>
      </p:sp>
    </p:spTree>
    <p:extLst>
      <p:ext uri="{BB962C8B-B14F-4D97-AF65-F5344CB8AC3E}">
        <p14:creationId xmlns:p14="http://schemas.microsoft.com/office/powerpoint/2010/main" val="251175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finns inget i direktiven som på förhand säger att vi ska gå ifrån vår nuvarande campusstruktur, utan flera alternativ ska utredas. Utredningen ska visa långsiktiga möjligheter med universitetets lokalisering och en möjlig fördelning av verksamheter mellan orterna Härnösand, Sundsvall och Östersund. En förhoppning är att kunna minska lokalkostnaderna med mer än fem miljoner fram till 2015 för att mildra konsekvenserna vad gäller neddragningar av personal.</a:t>
            </a:r>
            <a:r>
              <a:rPr lang="sv-SE" dirty="0" smtClean="0">
                <a:effectLst/>
              </a:rPr>
              <a:t> </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9</a:t>
            </a:fld>
            <a:endParaRPr lang="sv-SE"/>
          </a:p>
        </p:txBody>
      </p:sp>
    </p:spTree>
    <p:extLst>
      <p:ext uri="{BB962C8B-B14F-4D97-AF65-F5344CB8AC3E}">
        <p14:creationId xmlns:p14="http://schemas.microsoft.com/office/powerpoint/2010/main" val="17576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Styrelseuppdraget</a:t>
            </a:r>
            <a:r>
              <a:rPr lang="sv-SE" baseline="0" dirty="0" smtClean="0"/>
              <a:t> genomförs inom ramen för tre </a:t>
            </a:r>
            <a:r>
              <a:rPr lang="sv-SE" baseline="0" dirty="0" err="1" smtClean="0"/>
              <a:t>utredningsområden</a:t>
            </a:r>
            <a:r>
              <a:rPr lang="sv-SE" baseline="0" dirty="0" smtClean="0"/>
              <a:t>. (De finns närmare beskrivna i utredningsdirektiven med dnr MIUN 2012/1290)</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12</a:t>
            </a:fld>
            <a:endParaRPr lang="sv-SE"/>
          </a:p>
        </p:txBody>
      </p:sp>
    </p:spTree>
    <p:extLst>
      <p:ext uri="{BB962C8B-B14F-4D97-AF65-F5344CB8AC3E}">
        <p14:creationId xmlns:p14="http://schemas.microsoft.com/office/powerpoint/2010/main" val="315884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fas vi befinner oss i nu innebär att utreda och analysera inom ramen för de olika uppdragen som initierats.</a:t>
            </a:r>
            <a:r>
              <a:rPr lang="sv-SE" baseline="0" dirty="0" smtClean="0"/>
              <a:t> </a:t>
            </a:r>
            <a:r>
              <a:rPr lang="sv-SE" dirty="0" smtClean="0"/>
              <a:t>Det handlar inte om att implementera/genomföra under</a:t>
            </a:r>
            <a:r>
              <a:rPr lang="sv-SE" baseline="0" dirty="0" smtClean="0"/>
              <a:t> hösten utan först efter att beslut fattats om förändringar. </a:t>
            </a:r>
          </a:p>
          <a:p>
            <a:endParaRPr lang="sv-SE" baseline="0" dirty="0" smtClean="0"/>
          </a:p>
          <a:p>
            <a:r>
              <a:rPr lang="sv-SE" baseline="0" dirty="0" smtClean="0"/>
              <a:t>Information om arbetet inom de olika utredningarna kommer att publiceras löpande på Anställdsidorna på webben under Ledningskanalen</a:t>
            </a:r>
            <a:r>
              <a:rPr lang="sv-SE" baseline="0" dirty="0" smtClean="0"/>
              <a:t>! (man måste vara inloggad som personal för att kunna se dessa sidor och ta del av informationen)</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17</a:t>
            </a:fld>
            <a:endParaRPr lang="sv-SE"/>
          </a:p>
        </p:txBody>
      </p:sp>
    </p:spTree>
    <p:extLst>
      <p:ext uri="{BB962C8B-B14F-4D97-AF65-F5344CB8AC3E}">
        <p14:creationId xmlns:p14="http://schemas.microsoft.com/office/powerpoint/2010/main" val="15406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Strategi-, utrednings- och omställningsarbetet kan sammanfattas i följande</a:t>
            </a:r>
            <a:r>
              <a:rPr lang="sv-SE" baseline="0" dirty="0" smtClean="0"/>
              <a:t> skiss, som visar hur de olika uppdragen delvis sammanfaller.</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18</a:t>
            </a:fld>
            <a:endParaRPr lang="sv-SE"/>
          </a:p>
        </p:txBody>
      </p:sp>
    </p:spTree>
    <p:extLst>
      <p:ext uri="{BB962C8B-B14F-4D97-AF65-F5344CB8AC3E}">
        <p14:creationId xmlns:p14="http://schemas.microsoft.com/office/powerpoint/2010/main" val="331766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wmf"/><Relationship Id="rId3" Type="http://schemas.openxmlformats.org/officeDocument/2006/relationships/image" Target="../media/image1.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wmf"/><Relationship Id="rId3" Type="http://schemas.openxmlformats.org/officeDocument/2006/relationships/image" Target="../media/image1.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wmf"/><Relationship Id="rId3"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1.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1.w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wmf"/><Relationship Id="rId3"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wmf"/><Relationship Id="rId3" Type="http://schemas.openxmlformats.org/officeDocument/2006/relationships/image" Target="../media/image1.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wmf"/><Relationship Id="rId3"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wmf"/><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Frihandsfigur 13"/>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Rubrik 1"/>
          <p:cNvSpPr>
            <a:spLocks noGrp="1"/>
          </p:cNvSpPr>
          <p:nvPr>
            <p:ph type="ctrTitle" hasCustomPrompt="1"/>
          </p:nvPr>
        </p:nvSpPr>
        <p:spPr>
          <a:xfrm>
            <a:off x="685800" y="2130425"/>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5688B3DB-1A45-0A4E-BF3C-1BBB91B23527}" type="datetime1">
              <a:rPr lang="sv-SE" smtClean="0"/>
              <a:t>2012-08-28</a:t>
            </a:fld>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2" name="Bildobjekt 11" descr="miun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pic>
        <p:nvPicPr>
          <p:cNvPr id="13" name="Bildobjekt 12" descr="MIUN_punkt_se_BLÅ_Neg_Best.eps"/>
          <p:cNvPicPr>
            <a:picLocks noChangeAspect="1"/>
          </p:cNvPicPr>
          <p:nvPr userDrawn="1"/>
        </p:nvPicPr>
        <p:blipFill>
          <a:blip r:embed="rId3"/>
          <a:stretch>
            <a:fillRect/>
          </a:stretch>
        </p:blipFill>
        <p:spPr>
          <a:xfrm>
            <a:off x="7440083" y="516467"/>
            <a:ext cx="1184189" cy="486833"/>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4"/>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3" name="Underrubrik 2"/>
          <p:cNvSpPr>
            <a:spLocks noGrp="1"/>
          </p:cNvSpPr>
          <p:nvPr>
            <p:ph type="subTitle" idx="1" hasCustomPrompt="1"/>
          </p:nvPr>
        </p:nvSpPr>
        <p:spPr>
          <a:xfrm>
            <a:off x="688331" y="1913408"/>
            <a:ext cx="5856633" cy="1752600"/>
          </a:xfrm>
        </p:spPr>
        <p:txBody>
          <a:bodyPr>
            <a:normAutofit/>
          </a:bodyPr>
          <a:lstStyle>
            <a:lvl1pPr marL="0" indent="0" algn="l">
              <a:buNone/>
              <a:defRPr sz="1800" b="0">
                <a:solidFill>
                  <a:schemeClr val="bg1"/>
                </a:solidFill>
              </a:defRPr>
            </a:lvl1pPr>
            <a:lvl2pPr marL="360000" indent="0" algn="l">
              <a:buFont typeface="Lucida Grande"/>
              <a:buChar char="−"/>
              <a:tabLst/>
              <a:defRPr sz="1400" cap="none">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Rubrik</a:t>
            </a:r>
          </a:p>
          <a:p>
            <a:pPr lvl="1"/>
            <a:r>
              <a:rPr lang="sv-SE" dirty="0" smtClean="0"/>
              <a:t>Under</a:t>
            </a:r>
          </a:p>
        </p:txBody>
      </p:sp>
      <p:pic>
        <p:nvPicPr>
          <p:cNvPr id="13" name="Bildobjekt 12" descr="MIUN_punkt_se_ROSA.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6227" y="519343"/>
            <a:ext cx="1153760"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87FACF44-7168-1D4F-8BC4-76802932DB84}" type="datetime1">
              <a:rPr lang="sv-SE" smtClean="0"/>
              <a:t>2012-08-28</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4"/>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6227" y="520945"/>
            <a:ext cx="1153760" cy="461504"/>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6C7AA733-4157-9147-9CD4-702B6283A273}" type="datetime1">
              <a:rPr lang="sv-SE" smtClean="0"/>
              <a:t>2012-08-28</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E7177B"/>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BDF03BAF-00F1-8447-A276-8003A0A2F749}" type="datetime1">
              <a:rPr lang="sv-SE" smtClean="0"/>
              <a:t>2012-08-28</a:t>
            </a:fld>
            <a:endParaRPr lang="sv-SE" dirty="0"/>
          </a:p>
        </p:txBody>
      </p:sp>
      <p:pic>
        <p:nvPicPr>
          <p:cNvPr id="12" name="Bildobjekt 11" descr="MIUN_punkt_se_ROSA.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6227" y="519343"/>
            <a:ext cx="1153760" cy="464709"/>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7"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8" name="Bildobjekt 17"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_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2E8E2930-BCDC-E244-BECE-E60DE7BD0364}" type="datetime1">
              <a:rPr lang="sv-SE" smtClean="0"/>
              <a:t>2012-08-28</a:t>
            </a:fld>
            <a:endParaRPr lang="sv-SE"/>
          </a:p>
        </p:txBody>
      </p:sp>
      <p:sp>
        <p:nvSpPr>
          <p:cNvPr id="3" name="Platshållare för sidfot 2"/>
          <p:cNvSpPr>
            <a:spLocks noGrp="1"/>
          </p:cNvSpPr>
          <p:nvPr>
            <p:ph type="ftr" sz="quarter" idx="11"/>
          </p:nvPr>
        </p:nvSpPr>
        <p:spPr/>
        <p:txBody>
          <a:bodyPr/>
          <a:lstStyle>
            <a:lvl1pPr>
              <a:defRPr/>
            </a:lvl1pPr>
          </a:lstStyle>
          <a:p>
            <a:pPr>
              <a:defRPr/>
            </a:pPr>
            <a:endParaRPr lang="sv-SE"/>
          </a:p>
        </p:txBody>
      </p:sp>
      <p:sp>
        <p:nvSpPr>
          <p:cNvPr id="4" name="Platshållare för bildnummer 3"/>
          <p:cNvSpPr>
            <a:spLocks noGrp="1"/>
          </p:cNvSpPr>
          <p:nvPr>
            <p:ph type="sldNum" sz="quarter" idx="12"/>
          </p:nvPr>
        </p:nvSpPr>
        <p:spPr/>
        <p:txBody>
          <a:bodyPr/>
          <a:lstStyle>
            <a:lvl1pPr>
              <a:defRPr/>
            </a:lvl1pPr>
          </a:lstStyle>
          <a:p>
            <a:pPr>
              <a:defRPr/>
            </a:pPr>
            <a:fld id="{524715AB-CD95-4436-A3A8-7E1EB23694BF}" type="slidenum">
              <a:rPr lang="sv-SE"/>
              <a:pPr>
                <a:defRPr/>
              </a:pPr>
              <a:t>‹Nr.›</a:t>
            </a:fld>
            <a:endParaRPr lang="sv-SE" sz="1400">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Frihandsfigur 7"/>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9"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10AC5638-5C40-2942-8906-BEDF84BC0A6E}" type="datetime1">
              <a:rPr lang="sv-SE" smtClean="0"/>
              <a:t>2012-08-28</a:t>
            </a:fld>
            <a:endParaRPr lang="sv-SE" dirty="0"/>
          </a:p>
        </p:txBody>
      </p:sp>
      <p:sp>
        <p:nvSpPr>
          <p:cNvPr id="10"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1"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3" y="1919579"/>
            <a:ext cx="5840265" cy="1919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Bildobjekt 11" descr="miun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pic>
        <p:nvPicPr>
          <p:cNvPr id="14" name="Bildobjekt 13" descr="MIUN_punkt_se_BLÅ_Neg_Best.eps"/>
          <p:cNvPicPr>
            <a:picLocks noChangeAspect="1"/>
          </p:cNvPicPr>
          <p:nvPr userDrawn="1"/>
        </p:nvPicPr>
        <p:blipFill>
          <a:blip r:embed="rId3"/>
          <a:stretch>
            <a:fillRect/>
          </a:stretch>
        </p:blipFill>
        <p:spPr>
          <a:xfrm>
            <a:off x="7440083" y="516467"/>
            <a:ext cx="1184189" cy="486833"/>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tx2"/>
                </a:solidFill>
              </a:defRPr>
            </a:lvl1pPr>
          </a:lstStyle>
          <a:p>
            <a:r>
              <a:rPr lang="sv-SE" dirty="0" smtClean="0"/>
              <a:t>rubrikformat stor</a:t>
            </a:r>
            <a:endParaRPr lang="sv-SE" dirty="0"/>
          </a:p>
        </p:txBody>
      </p:sp>
      <p:pic>
        <p:nvPicPr>
          <p:cNvPr id="17" name="Bildobjekt 16" descr="MIUN_punkt_se_BLÅ_Best.eps"/>
          <p:cNvPicPr>
            <a:picLocks noChangeAspect="1"/>
          </p:cNvPicPr>
          <p:nvPr userDrawn="1"/>
        </p:nvPicPr>
        <p:blipFill>
          <a:blip r:embed="rId2"/>
          <a:stretch>
            <a:fillRect/>
          </a:stretch>
        </p:blipFill>
        <p:spPr>
          <a:xfrm>
            <a:off x="7442200" y="508000"/>
            <a:ext cx="1189338" cy="488950"/>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9325EDE7-A783-3E40-B644-EB87486E5AD4}" type="datetime1">
              <a:rPr lang="sv-SE" smtClean="0"/>
              <a:t>2012-08-28</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22" name="Bildobjekt 21" descr="MIUN_punkt_se_BLÅ_Neg_Best.eps"/>
          <p:cNvPicPr>
            <a:picLocks noChangeAspect="1"/>
          </p:cNvPicPr>
          <p:nvPr userDrawn="1"/>
        </p:nvPicPr>
        <p:blipFill>
          <a:blip r:embed="rId2"/>
          <a:stretch>
            <a:fillRect/>
          </a:stretch>
        </p:blipFill>
        <p:spPr>
          <a:xfrm>
            <a:off x="7440083" y="516467"/>
            <a:ext cx="1184189" cy="486833"/>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7E5A53EA-327C-1443-BCC4-9F0473C7097C}" type="datetime1">
              <a:rPr lang="sv-SE" smtClean="0"/>
              <a:t>2012-08-28</a:t>
            </a:fld>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9"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21" name="Bildobjekt 20"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Miun_bil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286155" y="322601"/>
            <a:ext cx="8583131" cy="5723627"/>
          </a:xfrm>
          <a:prstGeom prst="rect">
            <a:avLst/>
          </a:prstGeom>
          <a:scene3d>
            <a:camera prst="orthographicFront">
              <a:rot lat="0" lon="0" rev="30000"/>
            </a:camera>
            <a:lightRig rig="threePt" dir="t"/>
          </a:scene3d>
        </p:spPr>
      </p:pic>
      <p:sp>
        <p:nvSpPr>
          <p:cNvPr id="29" name="Rubrik 1"/>
          <p:cNvSpPr>
            <a:spLocks noGrp="1"/>
          </p:cNvSpPr>
          <p:nvPr>
            <p:ph type="ctrTitle" hasCustomPrompt="1"/>
          </p:nvPr>
        </p:nvSpPr>
        <p:spPr>
          <a:xfrm>
            <a:off x="685800" y="2130425"/>
            <a:ext cx="5835014" cy="686002"/>
          </a:xfrm>
        </p:spPr>
        <p:txBody>
          <a:bodyPr>
            <a:normAutofit/>
          </a:bodyPr>
          <a:lstStyle>
            <a:lvl1pPr>
              <a:defRPr sz="3600">
                <a:solidFill>
                  <a:schemeClr val="bg2"/>
                </a:solidFill>
              </a:defRPr>
            </a:lvl1pPr>
          </a:lstStyle>
          <a:p>
            <a:r>
              <a:rPr lang="sv-SE" dirty="0" smtClean="0"/>
              <a:t>rubrikformat stor</a:t>
            </a:r>
            <a:endParaRPr lang="sv-SE" dirty="0"/>
          </a:p>
        </p:txBody>
      </p:sp>
      <p:pic>
        <p:nvPicPr>
          <p:cNvPr id="10" name="Bildobjekt 9" descr="MIUN_punkt_se_ROSA.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7165" y="519343"/>
            <a:ext cx="1151885" cy="464709"/>
          </a:xfrm>
          <a:prstGeom prst="rect">
            <a:avLst/>
          </a:prstGeom>
        </p:spPr>
      </p:pic>
      <p:sp>
        <p:nvSpPr>
          <p:cNvPr id="8"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B39FC78C-1590-BC42-A430-DF53DF0FFA43}" type="datetime1">
              <a:rPr lang="sv-SE" smtClean="0"/>
              <a:t>2012-08-28</a:t>
            </a:fld>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2"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4" name="Bildobjekt 13" descr="miunlogo.w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009" y="519343"/>
            <a:ext cx="1158197"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F23A3C3B-26EC-1149-83B7-EEF6D1EE9855}" type="datetime1">
              <a:rPr lang="sv-SE" smtClean="0"/>
              <a:t>2012-08-28</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3" y="1919579"/>
            <a:ext cx="5840265" cy="1919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rgbClr val="EA5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2"/>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7165" y="519343"/>
            <a:ext cx="1151885"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1E5D90A5-EF2B-5A44-8C22-17CA30596A66}" type="datetime1">
              <a:rPr lang="sv-SE" smtClean="0"/>
              <a:t>2012-08-28</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MIUN_punkt_se_ROSA.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009" y="519343"/>
            <a:ext cx="1158197" cy="464709"/>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7071DB17-9412-BB40-BC3F-47487A6800A6}" type="datetime1">
              <a:rPr lang="sv-SE" smtClean="0"/>
              <a:t>2012-08-28</a:t>
            </a:fld>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9" name="Bildobjekt 18" descr="miunlogo.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descr="Miun_bil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286155" y="322601"/>
            <a:ext cx="8583131" cy="5723628"/>
          </a:xfrm>
          <a:prstGeom prst="rect">
            <a:avLst/>
          </a:prstGeom>
          <a:scene3d>
            <a:camera prst="orthographicFront">
              <a:rot lat="0" lon="0" rev="30000"/>
            </a:camera>
            <a:lightRig rig="threePt" dir="t"/>
          </a:scene3d>
        </p:spPr>
      </p:pic>
      <p:sp>
        <p:nvSpPr>
          <p:cNvPr id="10" name="Rubrik 1"/>
          <p:cNvSpPr>
            <a:spLocks noGrp="1"/>
          </p:cNvSpPr>
          <p:nvPr>
            <p:ph type="ctrTitle" hasCustomPrompt="1"/>
          </p:nvPr>
        </p:nvSpPr>
        <p:spPr>
          <a:xfrm>
            <a:off x="685800" y="2130425"/>
            <a:ext cx="5835014" cy="686002"/>
          </a:xfrm>
        </p:spPr>
        <p:txBody>
          <a:bodyPr>
            <a:normAutofit/>
          </a:bodyPr>
          <a:lstStyle>
            <a:lvl1pPr>
              <a:defRPr sz="3600">
                <a:solidFill>
                  <a:schemeClr val="accent4"/>
                </a:solidFill>
              </a:defRPr>
            </a:lvl1pPr>
          </a:lstStyle>
          <a:p>
            <a:r>
              <a:rPr lang="sv-SE" dirty="0" smtClean="0"/>
              <a:t>rubrikformat stor</a:t>
            </a:r>
            <a:endParaRPr lang="sv-SE" dirty="0"/>
          </a:p>
        </p:txBody>
      </p:sp>
      <p:pic>
        <p:nvPicPr>
          <p:cNvPr id="11" name="Bildobjekt 10" descr="MIUN_punkt_se_ROSA.w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7165" y="521320"/>
            <a:ext cx="1151885" cy="460754"/>
          </a:xfrm>
          <a:prstGeom prst="rect">
            <a:avLst/>
          </a:prstGeom>
        </p:spPr>
      </p:pic>
      <p:sp>
        <p:nvSpPr>
          <p:cNvPr id="12"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649EF617-27E5-A645-8BCF-B22AEC57A60F}" type="datetime1">
              <a:rPr lang="sv-SE" smtClean="0"/>
              <a:t>2012-08-28</a:t>
            </a:fld>
            <a:endParaRPr lang="sv-SE" dirty="0"/>
          </a:p>
        </p:txBody>
      </p:sp>
      <p:sp>
        <p:nvSpPr>
          <p:cNvPr id="13"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4"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6" name="Bildobjekt 15" descr="miunlogo.w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smtClean="0"/>
              <a:t>rubrikformat stor</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latin typeface="Arial"/>
                <a:cs typeface="Arial"/>
              </a:defRPr>
            </a:lvl1pPr>
          </a:lstStyle>
          <a:p>
            <a:fld id="{D164D42F-03B2-FA4F-A3EC-35C541FB2CA2}" type="datetime1">
              <a:rPr lang="sv-SE" smtClean="0"/>
              <a:t>2012-08-28</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40C4B306-099F-D54F-9B6F-12703FFD4310}" type="slidenum">
              <a:rPr lang="sv-SE" smtClean="0"/>
              <a:pPr/>
              <a:t>‹Nr.›</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iming>
    <p:tnLst>
      <p:par>
        <p:cTn xmlns:p14="http://schemas.microsoft.com/office/powerpoint/2010/main" id="1" dur="indefinite" restart="never" nodeType="tmRoot"/>
      </p:par>
    </p:tnLst>
  </p:timing>
  <p:hf hdr="0" ftr="0"/>
  <p:txStyles>
    <p:titleStyle>
      <a:lvl1pPr algn="l" defTabSz="457200" rtl="0" eaLnBrk="1" latinLnBrk="0" hangingPunct="1">
        <a:spcBef>
          <a:spcPct val="0"/>
        </a:spcBef>
        <a:buNone/>
        <a:defRPr sz="4400" b="1" i="0" kern="1200" cap="all">
          <a:solidFill>
            <a:schemeClr val="tx1"/>
          </a:solidFill>
          <a:latin typeface="Arial"/>
          <a:ea typeface="+mj-ea"/>
          <a:cs typeface="Arial"/>
        </a:defRPr>
      </a:lvl1pPr>
    </p:titleStyle>
    <p:bodyStyle>
      <a:lvl1pPr marL="0" indent="-342900" algn="l" defTabSz="457200" rtl="0" eaLnBrk="1" latinLnBrk="0" hangingPunct="1">
        <a:spcBef>
          <a:spcPct val="20000"/>
        </a:spcBef>
        <a:buFontTx/>
        <a:buNone/>
        <a:defRPr sz="2000" b="0" kern="1200" cap="all">
          <a:solidFill>
            <a:schemeClr val="tx1"/>
          </a:solidFill>
          <a:latin typeface="Arial"/>
          <a:ea typeface="+mn-ea"/>
          <a:cs typeface="Arial"/>
        </a:defRPr>
      </a:lvl1pPr>
      <a:lvl2pPr marL="450850" indent="-180975" algn="l" defTabSz="457200" rtl="0" eaLnBrk="1" latinLnBrk="0" hangingPunct="1">
        <a:spcBef>
          <a:spcPct val="20000"/>
        </a:spcBef>
        <a:buFont typeface="Arial"/>
        <a:buChar char="–"/>
        <a:defRPr sz="1800" kern="1200" cap="none">
          <a:solidFill>
            <a:schemeClr val="tx1"/>
          </a:solidFill>
          <a:latin typeface="Arial"/>
          <a:ea typeface="+mn-ea"/>
          <a:cs typeface="Arial"/>
        </a:defRPr>
      </a:lvl2pPr>
      <a:lvl3pPr marL="900113" indent="-179388"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162050" indent="-180975" algn="l" defTabSz="457200" rtl="0" eaLnBrk="1" latinLnBrk="0" hangingPunct="1">
        <a:spcBef>
          <a:spcPct val="20000"/>
        </a:spcBef>
        <a:buFont typeface="Arial"/>
        <a:buChar char="–"/>
        <a:defRPr sz="1400" b="1" kern="1200" cap="all">
          <a:solidFill>
            <a:schemeClr val="tx1"/>
          </a:solidFill>
          <a:latin typeface="Arial"/>
          <a:ea typeface="+mn-ea"/>
          <a:cs typeface="Arial"/>
        </a:defRPr>
      </a:lvl4pPr>
      <a:lvl5pPr marL="1522413" indent="-180975" algn="l" defTabSz="457200" rtl="0" eaLnBrk="1" latinLnBrk="0" hangingPunct="1">
        <a:spcBef>
          <a:spcPct val="20000"/>
        </a:spcBef>
        <a:buFont typeface="Arial"/>
        <a:buChar char="»"/>
        <a:defRPr sz="1400" b="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7417040" cy="686002"/>
          </a:xfrm>
        </p:spPr>
        <p:txBody>
          <a:bodyPr>
            <a:normAutofit fontScale="90000"/>
          </a:bodyPr>
          <a:lstStyle/>
          <a:p>
            <a:r>
              <a:rPr lang="sv-SE" dirty="0" smtClean="0"/>
              <a:t>STRATEGI-, UTREDNINGS- OCH Omställningsarbete </a:t>
            </a:r>
            <a:r>
              <a:rPr lang="sv-SE" dirty="0" smtClean="0"/>
              <a:t>2012 / 2013</a:t>
            </a:r>
            <a:endParaRPr lang="sv-SE" dirty="0"/>
          </a:p>
        </p:txBody>
      </p:sp>
      <p:sp>
        <p:nvSpPr>
          <p:cNvPr id="4" name="Slide Number Placeholder 3"/>
          <p:cNvSpPr>
            <a:spLocks noGrp="1"/>
          </p:cNvSpPr>
          <p:nvPr>
            <p:ph type="sldNum" sz="quarter" idx="12"/>
          </p:nvPr>
        </p:nvSpPr>
        <p:spPr/>
        <p:txBody>
          <a:bodyPr/>
          <a:lstStyle/>
          <a:p>
            <a:fld id="{40C4B306-099F-D54F-9B6F-12703FFD4310}" type="slidenum">
              <a:rPr lang="sv-SE" smtClean="0"/>
              <a:pPr/>
              <a:t>1</a:t>
            </a:fld>
            <a:endParaRPr lang="sv-SE" dirty="0"/>
          </a:p>
        </p:txBody>
      </p:sp>
      <p:sp>
        <p:nvSpPr>
          <p:cNvPr id="3" name="Platshållare för datum 2"/>
          <p:cNvSpPr>
            <a:spLocks noGrp="1"/>
          </p:cNvSpPr>
          <p:nvPr>
            <p:ph type="dt" sz="half" idx="10"/>
          </p:nvPr>
        </p:nvSpPr>
        <p:spPr/>
        <p:txBody>
          <a:bodyPr/>
          <a:lstStyle/>
          <a:p>
            <a:fld id="{77DD153F-A140-D34A-A121-F99B9A023393}" type="datetime1">
              <a:rPr lang="sv-SE" smtClean="0"/>
              <a:t>2012-08-28</a:t>
            </a:fld>
            <a:endParaRPr lang="sv-SE" dirty="0"/>
          </a:p>
        </p:txBody>
      </p:sp>
    </p:spTree>
    <p:extLst>
      <p:ext uri="{BB962C8B-B14F-4D97-AF65-F5344CB8AC3E}">
        <p14:creationId xmlns:p14="http://schemas.microsoft.com/office/powerpoint/2010/main" val="2783723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685799" y="2130425"/>
            <a:ext cx="6046987" cy="686002"/>
          </a:xfrm>
        </p:spPr>
        <p:txBody>
          <a:bodyPr>
            <a:normAutofit fontScale="90000"/>
          </a:bodyPr>
          <a:lstStyle/>
          <a:p>
            <a:r>
              <a:rPr lang="sv-SE" dirty="0" smtClean="0"/>
              <a:t>Utredning organisation och administration </a:t>
            </a:r>
            <a:br>
              <a:rPr lang="sv-SE" dirty="0" smtClean="0"/>
            </a:br>
            <a:r>
              <a:rPr lang="sv-SE" cap="none" dirty="0" smtClean="0"/>
              <a:t/>
            </a:r>
            <a:br>
              <a:rPr lang="sv-SE" cap="none" dirty="0" smtClean="0"/>
            </a:br>
            <a:endParaRPr lang="sv-SE" sz="2400" b="0" cap="none" dirty="0">
              <a:solidFill>
                <a:schemeClr val="tx2"/>
              </a:solidFill>
            </a:endParaRPr>
          </a:p>
        </p:txBody>
      </p:sp>
    </p:spTree>
    <p:extLst>
      <p:ext uri="{BB962C8B-B14F-4D97-AF65-F5344CB8AC3E}">
        <p14:creationId xmlns:p14="http://schemas.microsoft.com/office/powerpoint/2010/main" val="2730693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Uppdraget från styrelsen</a:t>
            </a:r>
            <a:endParaRPr lang="sv-SE" dirty="0"/>
          </a:p>
        </p:txBody>
      </p:sp>
      <p:sp>
        <p:nvSpPr>
          <p:cNvPr id="3" name="Platshållare för text 2"/>
          <p:cNvSpPr>
            <a:spLocks noGrp="1"/>
          </p:cNvSpPr>
          <p:nvPr>
            <p:ph type="body" sz="quarter" idx="14"/>
          </p:nvPr>
        </p:nvSpPr>
        <p:spPr>
          <a:xfrm>
            <a:off x="684214" y="2588331"/>
            <a:ext cx="8091295" cy="2898081"/>
          </a:xfrm>
        </p:spPr>
        <p:txBody>
          <a:bodyPr>
            <a:normAutofit/>
          </a:bodyPr>
          <a:lstStyle/>
          <a:p>
            <a:r>
              <a:rPr lang="sv-SE" i="1" cap="none" dirty="0" smtClean="0">
                <a:solidFill>
                  <a:srgbClr val="000000"/>
                </a:solidFill>
              </a:rPr>
              <a:t>Att uppdra till rektor att genomföra en analys avseende universitetets organisationsstruktur och administrativa nivåer inkluderande en översyn av den nuvarande indelningen i fakulteter och institutioner. </a:t>
            </a:r>
          </a:p>
          <a:p>
            <a:endParaRPr lang="sv-SE" cap="none" dirty="0" smtClean="0">
              <a:solidFill>
                <a:srgbClr val="000000"/>
              </a:solidFill>
            </a:endParaRPr>
          </a:p>
          <a:p>
            <a:r>
              <a:rPr lang="sv-SE" i="1" cap="none" dirty="0" smtClean="0">
                <a:solidFill>
                  <a:srgbClr val="000000"/>
                </a:solidFill>
              </a:rPr>
              <a:t>Att i övrigt hänskjuta de förslag avseende förändringar och utredningar som utredningsrapporten om universitetets administrativa organisation för fram till det strategiarbete för verksamhetens förutsättningar som är under genomförande. </a:t>
            </a:r>
            <a:endParaRPr lang="sv-SE" cap="none" dirty="0" smtClean="0">
              <a:solidFill>
                <a:srgbClr val="000000"/>
              </a:solidFill>
            </a:endParaRPr>
          </a:p>
          <a:p>
            <a:endParaRPr lang="sv-SE" cap="none" dirty="0"/>
          </a:p>
        </p:txBody>
      </p:sp>
    </p:spTree>
    <p:extLst>
      <p:ext uri="{BB962C8B-B14F-4D97-AF65-F5344CB8AC3E}">
        <p14:creationId xmlns:p14="http://schemas.microsoft.com/office/powerpoint/2010/main" val="38275264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Tre områden</a:t>
            </a:r>
            <a:endParaRPr lang="sv-SE" dirty="0"/>
          </a:p>
        </p:txBody>
      </p:sp>
      <p:sp>
        <p:nvSpPr>
          <p:cNvPr id="3" name="Platshållare för text 2"/>
          <p:cNvSpPr>
            <a:spLocks noGrp="1"/>
          </p:cNvSpPr>
          <p:nvPr>
            <p:ph type="body" sz="quarter" idx="14"/>
          </p:nvPr>
        </p:nvSpPr>
        <p:spPr>
          <a:xfrm>
            <a:off x="684215" y="1919579"/>
            <a:ext cx="5873410" cy="3607764"/>
          </a:xfrm>
        </p:spPr>
        <p:txBody>
          <a:bodyPr>
            <a:noAutofit/>
          </a:bodyPr>
          <a:lstStyle/>
          <a:p>
            <a:pPr marL="457200" indent="-457200">
              <a:lnSpc>
                <a:spcPct val="130000"/>
              </a:lnSpc>
              <a:buFont typeface="+mj-lt"/>
              <a:buAutoNum type="arabicParenR"/>
            </a:pPr>
            <a:r>
              <a:rPr lang="sv-SE" cap="none" dirty="0" smtClean="0">
                <a:solidFill>
                  <a:srgbClr val="000000"/>
                </a:solidFill>
              </a:rPr>
              <a:t>Administrativa nivåer och avdelningsstruktur</a:t>
            </a:r>
          </a:p>
          <a:p>
            <a:pPr marL="457200" indent="-457200">
              <a:lnSpc>
                <a:spcPct val="130000"/>
              </a:lnSpc>
              <a:buFont typeface="+mj-lt"/>
              <a:buAutoNum type="arabicParenR"/>
            </a:pPr>
            <a:r>
              <a:rPr lang="sv-SE" cap="none" dirty="0" smtClean="0">
                <a:solidFill>
                  <a:srgbClr val="000000"/>
                </a:solidFill>
              </a:rPr>
              <a:t>Roller och uppgifter för central respektive fakultetsadministration</a:t>
            </a:r>
          </a:p>
          <a:p>
            <a:pPr marL="457200" indent="-457200">
              <a:lnSpc>
                <a:spcPct val="130000"/>
              </a:lnSpc>
              <a:buFont typeface="+mj-lt"/>
              <a:buAutoNum type="arabicParenR"/>
            </a:pPr>
            <a:r>
              <a:rPr lang="sv-SE" cap="none" dirty="0" smtClean="0">
                <a:solidFill>
                  <a:srgbClr val="000000"/>
                </a:solidFill>
              </a:rPr>
              <a:t>Kollegial struktur</a:t>
            </a:r>
          </a:p>
          <a:p>
            <a:pPr indent="0"/>
            <a:endParaRPr lang="sv-SE" sz="2800" cap="none" dirty="0"/>
          </a:p>
        </p:txBody>
      </p:sp>
    </p:spTree>
    <p:extLst>
      <p:ext uri="{BB962C8B-B14F-4D97-AF65-F5344CB8AC3E}">
        <p14:creationId xmlns:p14="http://schemas.microsoft.com/office/powerpoint/2010/main" val="3612799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799" y="1051084"/>
            <a:ext cx="6265940" cy="1160416"/>
          </a:xfrm>
        </p:spPr>
        <p:txBody>
          <a:bodyPr>
            <a:noAutofit/>
          </a:bodyPr>
          <a:lstStyle/>
          <a:p>
            <a:r>
              <a:rPr lang="sv-SE" sz="3200" cap="none" dirty="0" smtClean="0"/>
              <a:t>1) ADMINISTRATIVA NIVÅER OCH AVDELNINGSSTRUKTUR</a:t>
            </a:r>
            <a:endParaRPr lang="sv-SE" sz="3200" dirty="0"/>
          </a:p>
        </p:txBody>
      </p:sp>
      <p:sp>
        <p:nvSpPr>
          <p:cNvPr id="3" name="Platshållare för text 2"/>
          <p:cNvSpPr>
            <a:spLocks noGrp="1"/>
          </p:cNvSpPr>
          <p:nvPr>
            <p:ph type="body" sz="quarter" idx="14"/>
          </p:nvPr>
        </p:nvSpPr>
        <p:spPr>
          <a:xfrm>
            <a:off x="684215" y="2506443"/>
            <a:ext cx="7941170" cy="3607764"/>
          </a:xfrm>
        </p:spPr>
        <p:txBody>
          <a:bodyPr>
            <a:noAutofit/>
          </a:bodyPr>
          <a:lstStyle/>
          <a:p>
            <a:pPr marL="342900">
              <a:lnSpc>
                <a:spcPct val="110000"/>
              </a:lnSpc>
              <a:buClr>
                <a:schemeClr val="tx2"/>
              </a:buClr>
              <a:buFont typeface="Lucida Grande"/>
              <a:buChar char="–"/>
            </a:pPr>
            <a:r>
              <a:rPr lang="sv-SE" cap="none" dirty="0" smtClean="0">
                <a:solidFill>
                  <a:srgbClr val="000000"/>
                </a:solidFill>
              </a:rPr>
              <a:t>Två administrativa nivåer – centralt och fakultet</a:t>
            </a:r>
          </a:p>
          <a:p>
            <a:pPr marL="342900">
              <a:lnSpc>
                <a:spcPct val="110000"/>
              </a:lnSpc>
              <a:buClr>
                <a:schemeClr val="tx2"/>
              </a:buClr>
              <a:buFont typeface="Lucida Grande"/>
              <a:buChar char="–"/>
            </a:pPr>
            <a:r>
              <a:rPr lang="sv-SE" cap="none" dirty="0" smtClean="0">
                <a:solidFill>
                  <a:srgbClr val="000000"/>
                </a:solidFill>
              </a:rPr>
              <a:t>Fakultetsindelningen ändras inte, uppgifter för dekan och nämnd i stora drag lika som nu</a:t>
            </a:r>
          </a:p>
          <a:p>
            <a:pPr marL="342900">
              <a:lnSpc>
                <a:spcPct val="110000"/>
              </a:lnSpc>
              <a:buClr>
                <a:schemeClr val="tx2"/>
              </a:buClr>
              <a:buFont typeface="Lucida Grande"/>
              <a:buChar char="–"/>
            </a:pPr>
            <a:r>
              <a:rPr lang="sv-SE" cap="none" dirty="0" smtClean="0">
                <a:solidFill>
                  <a:srgbClr val="000000"/>
                </a:solidFill>
              </a:rPr>
              <a:t>Sammanhållen administrativ organisation för varje fakultet under en kanslichef</a:t>
            </a:r>
          </a:p>
          <a:p>
            <a:pPr marL="342900">
              <a:lnSpc>
                <a:spcPct val="110000"/>
              </a:lnSpc>
              <a:buClr>
                <a:schemeClr val="tx2"/>
              </a:buClr>
              <a:buFont typeface="Lucida Grande"/>
              <a:buChar char="–"/>
            </a:pPr>
            <a:r>
              <a:rPr lang="sv-SE" cap="none" dirty="0" smtClean="0">
                <a:solidFill>
                  <a:srgbClr val="000000"/>
                </a:solidFill>
              </a:rPr>
              <a:t>Inre organisation genom vicedekaner (med ansvarsområden) och avdelningar</a:t>
            </a:r>
          </a:p>
          <a:p>
            <a:pPr marL="342900">
              <a:lnSpc>
                <a:spcPct val="110000"/>
              </a:lnSpc>
              <a:buClr>
                <a:schemeClr val="tx2"/>
              </a:buClr>
              <a:buFont typeface="Lucida Grande"/>
              <a:buChar char="–"/>
            </a:pPr>
            <a:r>
              <a:rPr lang="sv-SE" cap="none" dirty="0" smtClean="0">
                <a:solidFill>
                  <a:srgbClr val="000000"/>
                </a:solidFill>
              </a:rPr>
              <a:t>Avdelningsstruktur för kärnverksamheten</a:t>
            </a:r>
            <a:endParaRPr lang="sv-SE" cap="none" dirty="0">
              <a:solidFill>
                <a:srgbClr val="000000"/>
              </a:solidFill>
            </a:endParaRPr>
          </a:p>
        </p:txBody>
      </p:sp>
    </p:spTree>
    <p:extLst>
      <p:ext uri="{BB962C8B-B14F-4D97-AF65-F5344CB8AC3E}">
        <p14:creationId xmlns:p14="http://schemas.microsoft.com/office/powerpoint/2010/main" val="4168462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12354"/>
            <a:ext cx="6156463" cy="686002"/>
          </a:xfrm>
        </p:spPr>
        <p:txBody>
          <a:bodyPr>
            <a:noAutofit/>
          </a:bodyPr>
          <a:lstStyle/>
          <a:p>
            <a:r>
              <a:rPr lang="sv-SE" sz="3200" cap="none" dirty="0" smtClean="0"/>
              <a:t>2) </a:t>
            </a:r>
            <a:r>
              <a:rPr lang="sv-SE" sz="3200" dirty="0" smtClean="0"/>
              <a:t>Roller och uppgifter för central respektive fakultetsadministration</a:t>
            </a:r>
            <a:r>
              <a:rPr lang="sv-SE" b="0" cap="none" dirty="0" smtClean="0"/>
              <a:t/>
            </a:r>
            <a:br>
              <a:rPr lang="sv-SE" b="0" cap="none" dirty="0" smtClean="0"/>
            </a:br>
            <a:r>
              <a:rPr lang="sv-SE" cap="none" dirty="0" smtClean="0"/>
              <a:t/>
            </a:r>
            <a:br>
              <a:rPr lang="sv-SE" cap="none" dirty="0" smtClean="0"/>
            </a:br>
            <a:endParaRPr lang="sv-SE" dirty="0"/>
          </a:p>
        </p:txBody>
      </p:sp>
      <p:sp>
        <p:nvSpPr>
          <p:cNvPr id="3" name="Platshållare för text 2"/>
          <p:cNvSpPr>
            <a:spLocks noGrp="1"/>
          </p:cNvSpPr>
          <p:nvPr>
            <p:ph type="body" sz="quarter" idx="14"/>
          </p:nvPr>
        </p:nvSpPr>
        <p:spPr>
          <a:xfrm>
            <a:off x="697863" y="2501541"/>
            <a:ext cx="7941170" cy="2283931"/>
          </a:xfrm>
        </p:spPr>
        <p:txBody>
          <a:bodyPr>
            <a:noAutofit/>
          </a:bodyPr>
          <a:lstStyle/>
          <a:p>
            <a:pPr marL="342900">
              <a:lnSpc>
                <a:spcPct val="110000"/>
              </a:lnSpc>
              <a:buClr>
                <a:schemeClr val="tx2"/>
              </a:buClr>
              <a:buFont typeface="Lucida Grande"/>
              <a:buChar char="–"/>
            </a:pPr>
            <a:r>
              <a:rPr lang="sv-SE" cap="none" dirty="0" smtClean="0">
                <a:solidFill>
                  <a:srgbClr val="000000"/>
                </a:solidFill>
              </a:rPr>
              <a:t>Lärosätesgemensam organisering: ekonomi, personal, kommunikation, </a:t>
            </a:r>
            <a:r>
              <a:rPr lang="sv-SE" cap="none" dirty="0" smtClean="0">
                <a:solidFill>
                  <a:srgbClr val="000000"/>
                </a:solidFill>
              </a:rPr>
              <a:t>ledningsstöd</a:t>
            </a:r>
          </a:p>
          <a:p>
            <a:pPr marL="342900">
              <a:lnSpc>
                <a:spcPct val="110000"/>
              </a:lnSpc>
              <a:buClr>
                <a:schemeClr val="tx2"/>
              </a:buClr>
              <a:buFont typeface="Lucida Grande"/>
              <a:buChar char="–"/>
            </a:pPr>
            <a:r>
              <a:rPr lang="sv-SE" cap="none" dirty="0" smtClean="0">
                <a:solidFill>
                  <a:srgbClr val="000000"/>
                </a:solidFill>
              </a:rPr>
              <a:t>Fakultetsvis </a:t>
            </a:r>
            <a:r>
              <a:rPr lang="sv-SE" cap="none" dirty="0" smtClean="0">
                <a:solidFill>
                  <a:srgbClr val="000000"/>
                </a:solidFill>
              </a:rPr>
              <a:t>organisering av ledningsstöd, </a:t>
            </a:r>
            <a:r>
              <a:rPr lang="sv-SE" cap="none" dirty="0" err="1" smtClean="0">
                <a:solidFill>
                  <a:srgbClr val="000000"/>
                </a:solidFill>
              </a:rPr>
              <a:t>utb</a:t>
            </a:r>
            <a:r>
              <a:rPr lang="sv-SE" cap="none" dirty="0" smtClean="0">
                <a:solidFill>
                  <a:srgbClr val="000000"/>
                </a:solidFill>
              </a:rPr>
              <a:t>/</a:t>
            </a:r>
            <a:r>
              <a:rPr lang="sv-SE" cap="none" dirty="0" err="1" smtClean="0">
                <a:solidFill>
                  <a:srgbClr val="000000"/>
                </a:solidFill>
              </a:rPr>
              <a:t>fo</a:t>
            </a:r>
            <a:r>
              <a:rPr lang="sv-SE" cap="none" dirty="0" smtClean="0">
                <a:solidFill>
                  <a:srgbClr val="000000"/>
                </a:solidFill>
              </a:rPr>
              <a:t>-administration, kvalitetssäkring/utveckling, nämndsstöd</a:t>
            </a:r>
          </a:p>
          <a:p>
            <a:pPr marL="342900">
              <a:lnSpc>
                <a:spcPct val="110000"/>
              </a:lnSpc>
              <a:buClr>
                <a:schemeClr val="tx2"/>
              </a:buClr>
              <a:buFont typeface="Lucida Grande"/>
              <a:buChar char="–"/>
            </a:pPr>
            <a:r>
              <a:rPr lang="sv-SE" cap="none" dirty="0" smtClean="0">
                <a:solidFill>
                  <a:srgbClr val="000000"/>
                </a:solidFill>
              </a:rPr>
              <a:t>Processledare för verksamhetsnära frågor – internationalisering, kvalitet, lika villkor, forskningsstrategin, utbildningsstrategin, samverkan</a:t>
            </a:r>
          </a:p>
          <a:p>
            <a:pPr marL="114300" indent="-457200"/>
            <a:r>
              <a:rPr lang="sv-SE" cap="none" dirty="0" smtClean="0">
                <a:solidFill>
                  <a:srgbClr val="000000"/>
                </a:solidFill>
              </a:rPr>
              <a:t>Samordning med redan etablerat uppdrag avseende verksamhetens förutsättningar</a:t>
            </a:r>
            <a:endParaRPr lang="sv-SE" cap="none" dirty="0">
              <a:solidFill>
                <a:srgbClr val="000000"/>
              </a:solidFill>
            </a:endParaRPr>
          </a:p>
        </p:txBody>
      </p:sp>
    </p:spTree>
    <p:extLst>
      <p:ext uri="{BB962C8B-B14F-4D97-AF65-F5344CB8AC3E}">
        <p14:creationId xmlns:p14="http://schemas.microsoft.com/office/powerpoint/2010/main" val="2850527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r>
              <a:rPr lang="sv-SE" sz="3200" dirty="0" smtClean="0"/>
              <a:t>3) Kollegial struktur</a:t>
            </a:r>
            <a:r>
              <a:rPr lang="sv-SE" cap="none" dirty="0" smtClean="0"/>
              <a:t/>
            </a:r>
            <a:br>
              <a:rPr lang="sv-SE" cap="none" dirty="0" smtClean="0"/>
            </a:br>
            <a:endParaRPr lang="sv-SE" dirty="0"/>
          </a:p>
        </p:txBody>
      </p:sp>
      <p:sp>
        <p:nvSpPr>
          <p:cNvPr id="3" name="Platshållare för text 2"/>
          <p:cNvSpPr>
            <a:spLocks noGrp="1"/>
          </p:cNvSpPr>
          <p:nvPr>
            <p:ph type="body" sz="quarter" idx="14"/>
          </p:nvPr>
        </p:nvSpPr>
        <p:spPr>
          <a:xfrm>
            <a:off x="684215" y="2117983"/>
            <a:ext cx="6574057" cy="3607764"/>
          </a:xfrm>
        </p:spPr>
        <p:txBody>
          <a:bodyPr>
            <a:noAutofit/>
          </a:bodyPr>
          <a:lstStyle/>
          <a:p>
            <a:pPr marL="342900">
              <a:buClr>
                <a:schemeClr val="tx2"/>
              </a:buClr>
              <a:buFont typeface="Lucida Grande"/>
              <a:buChar char="–"/>
            </a:pPr>
            <a:r>
              <a:rPr lang="sv-SE" cap="none" dirty="0" smtClean="0">
                <a:solidFill>
                  <a:srgbClr val="000000"/>
                </a:solidFill>
              </a:rPr>
              <a:t>Förändringar som en följd av ny organisation</a:t>
            </a:r>
          </a:p>
          <a:p>
            <a:pPr marL="342900">
              <a:buClr>
                <a:schemeClr val="tx2"/>
              </a:buClr>
              <a:buFont typeface="Lucida Grande"/>
              <a:buChar char="–"/>
            </a:pPr>
            <a:r>
              <a:rPr lang="sv-SE" cap="none" dirty="0" smtClean="0">
                <a:solidFill>
                  <a:srgbClr val="000000"/>
                </a:solidFill>
              </a:rPr>
              <a:t>Tydliggörande, översyn och förstärkning av kollegiernas ansvar och nämndernas kvalitetsansvar</a:t>
            </a:r>
          </a:p>
          <a:p>
            <a:pPr marL="114300" indent="-457200"/>
            <a:endParaRPr lang="sv-SE" sz="2800" cap="none" dirty="0"/>
          </a:p>
        </p:txBody>
      </p:sp>
    </p:spTree>
    <p:extLst>
      <p:ext uri="{BB962C8B-B14F-4D97-AF65-F5344CB8AC3E}">
        <p14:creationId xmlns:p14="http://schemas.microsoft.com/office/powerpoint/2010/main" val="446976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799" y="874721"/>
            <a:ext cx="6462997" cy="686002"/>
          </a:xfrm>
        </p:spPr>
        <p:txBody>
          <a:bodyPr>
            <a:noAutofit/>
          </a:bodyPr>
          <a:lstStyle/>
          <a:p>
            <a:r>
              <a:rPr lang="sv-SE" sz="3200" dirty="0" smtClean="0"/>
              <a:t>Organisation av utredningsarbetet</a:t>
            </a:r>
            <a:endParaRPr lang="sv-SE" sz="3200" dirty="0"/>
          </a:p>
        </p:txBody>
      </p:sp>
      <p:sp>
        <p:nvSpPr>
          <p:cNvPr id="3" name="Platshållare för text 2"/>
          <p:cNvSpPr>
            <a:spLocks noGrp="1"/>
          </p:cNvSpPr>
          <p:nvPr>
            <p:ph type="body" sz="quarter" idx="14"/>
          </p:nvPr>
        </p:nvSpPr>
        <p:spPr>
          <a:xfrm>
            <a:off x="684215" y="1947636"/>
            <a:ext cx="7941170" cy="3607764"/>
          </a:xfrm>
        </p:spPr>
        <p:txBody>
          <a:bodyPr>
            <a:noAutofit/>
          </a:bodyPr>
          <a:lstStyle/>
          <a:p>
            <a:pPr marL="114300" indent="-457200">
              <a:lnSpc>
                <a:spcPct val="90000"/>
              </a:lnSpc>
            </a:pPr>
            <a:r>
              <a:rPr lang="sv-SE" sz="1800" cap="none" dirty="0" smtClean="0">
                <a:solidFill>
                  <a:srgbClr val="000000"/>
                </a:solidFill>
              </a:rPr>
              <a:t>Utredningsarbetet hålls samman av RLG och personer i RLG får särskilt ansvar för olika delar av utredningsarbetet enligt nedan.</a:t>
            </a:r>
          </a:p>
          <a:p>
            <a:pPr marL="114300" indent="-457200">
              <a:lnSpc>
                <a:spcPct val="90000"/>
              </a:lnSpc>
            </a:pPr>
            <a:endParaRPr lang="sv-SE" sz="1800" cap="none" dirty="0" smtClean="0">
              <a:solidFill>
                <a:srgbClr val="000000"/>
              </a:solidFill>
            </a:endParaRPr>
          </a:p>
          <a:p>
            <a:pPr marL="114300" indent="-457200">
              <a:lnSpc>
                <a:spcPct val="90000"/>
              </a:lnSpc>
            </a:pPr>
            <a:r>
              <a:rPr lang="sv-SE" sz="1800" cap="none" dirty="0" smtClean="0">
                <a:solidFill>
                  <a:srgbClr val="000000"/>
                </a:solidFill>
              </a:rPr>
              <a:t>Administrativa nivåer och avdelningsstruktur</a:t>
            </a:r>
          </a:p>
          <a:p>
            <a:pPr marL="114300" indent="-457200">
              <a:lnSpc>
                <a:spcPct val="90000"/>
              </a:lnSpc>
            </a:pPr>
            <a:r>
              <a:rPr lang="sv-SE" sz="1800" cap="none" dirty="0" smtClean="0">
                <a:solidFill>
                  <a:srgbClr val="000000"/>
                </a:solidFill>
              </a:rPr>
              <a:t>			Dekaner + prefekter</a:t>
            </a:r>
          </a:p>
          <a:p>
            <a:pPr marL="114300" indent="-457200">
              <a:lnSpc>
                <a:spcPct val="90000"/>
              </a:lnSpc>
              <a:buAutoNum type="arabicParenBoth"/>
            </a:pPr>
            <a:endParaRPr lang="sv-SE" sz="1800" cap="none" dirty="0" smtClean="0">
              <a:solidFill>
                <a:srgbClr val="000000"/>
              </a:solidFill>
            </a:endParaRPr>
          </a:p>
          <a:p>
            <a:pPr marL="114300" indent="-457200">
              <a:lnSpc>
                <a:spcPct val="90000"/>
              </a:lnSpc>
            </a:pPr>
            <a:r>
              <a:rPr lang="sv-SE" sz="1800" cap="none" dirty="0" smtClean="0">
                <a:solidFill>
                  <a:srgbClr val="000000"/>
                </a:solidFill>
              </a:rPr>
              <a:t>Roller och uppgifter för central förvaltning och fakultetsadministration</a:t>
            </a:r>
          </a:p>
          <a:p>
            <a:pPr marL="114300" indent="-457200">
              <a:lnSpc>
                <a:spcPct val="90000"/>
              </a:lnSpc>
            </a:pPr>
            <a:r>
              <a:rPr lang="sv-SE" sz="1800" cap="none" dirty="0" smtClean="0">
                <a:solidFill>
                  <a:srgbClr val="000000"/>
                </a:solidFill>
              </a:rPr>
              <a:t>			Strategiuppdraget – UD</a:t>
            </a:r>
          </a:p>
          <a:p>
            <a:pPr marL="114300" indent="-457200">
              <a:lnSpc>
                <a:spcPct val="90000"/>
              </a:lnSpc>
            </a:pPr>
            <a:r>
              <a:rPr lang="sv-SE" sz="1800" cap="none" dirty="0" smtClean="0">
                <a:solidFill>
                  <a:srgbClr val="000000"/>
                </a:solidFill>
              </a:rPr>
              <a:t>			HUV dekan</a:t>
            </a:r>
          </a:p>
          <a:p>
            <a:pPr marL="114300" indent="-457200">
              <a:lnSpc>
                <a:spcPct val="90000"/>
              </a:lnSpc>
            </a:pPr>
            <a:r>
              <a:rPr lang="sv-SE" sz="1800" cap="none" dirty="0" smtClean="0">
                <a:solidFill>
                  <a:srgbClr val="000000"/>
                </a:solidFill>
              </a:rPr>
              <a:t>			Prorektor</a:t>
            </a:r>
          </a:p>
          <a:p>
            <a:pPr marL="114300" indent="-457200">
              <a:lnSpc>
                <a:spcPct val="90000"/>
              </a:lnSpc>
            </a:pPr>
            <a:endParaRPr lang="sv-SE" sz="1800" cap="none" dirty="0" smtClean="0">
              <a:solidFill>
                <a:srgbClr val="000000"/>
              </a:solidFill>
            </a:endParaRPr>
          </a:p>
          <a:p>
            <a:pPr marL="114300" indent="-457200">
              <a:lnSpc>
                <a:spcPct val="90000"/>
              </a:lnSpc>
            </a:pPr>
            <a:r>
              <a:rPr lang="sv-SE" sz="1800" cap="none" dirty="0" smtClean="0">
                <a:solidFill>
                  <a:srgbClr val="000000"/>
                </a:solidFill>
              </a:rPr>
              <a:t>Kollegial struktur</a:t>
            </a:r>
          </a:p>
          <a:p>
            <a:pPr marL="114300" indent="-457200">
              <a:lnSpc>
                <a:spcPct val="90000"/>
              </a:lnSpc>
            </a:pPr>
            <a:r>
              <a:rPr lang="sv-SE" sz="1800" cap="none" dirty="0" smtClean="0">
                <a:solidFill>
                  <a:srgbClr val="000000"/>
                </a:solidFill>
              </a:rPr>
              <a:t>			Dekaner + nämnder</a:t>
            </a:r>
          </a:p>
          <a:p>
            <a:pPr marL="114300" indent="-457200">
              <a:buAutoNum type="arabicParenBoth"/>
            </a:pPr>
            <a:endParaRPr lang="sv-SE" sz="1800" cap="none" dirty="0"/>
          </a:p>
        </p:txBody>
      </p:sp>
    </p:spTree>
    <p:extLst>
      <p:ext uri="{BB962C8B-B14F-4D97-AF65-F5344CB8AC3E}">
        <p14:creationId xmlns:p14="http://schemas.microsoft.com/office/powerpoint/2010/main" val="41044471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799" y="400046"/>
            <a:ext cx="8198894" cy="686002"/>
          </a:xfrm>
        </p:spPr>
        <p:txBody>
          <a:bodyPr>
            <a:normAutofit/>
          </a:bodyPr>
          <a:lstStyle/>
          <a:p>
            <a:r>
              <a:rPr lang="sv-SE" sz="3200" dirty="0" smtClean="0"/>
              <a:t>Tidplan</a:t>
            </a:r>
            <a:endParaRPr lang="sv-SE" sz="3200" dirty="0"/>
          </a:p>
        </p:txBody>
      </p:sp>
      <p:sp>
        <p:nvSpPr>
          <p:cNvPr id="3" name="Platshållare för text 2"/>
          <p:cNvSpPr>
            <a:spLocks noGrp="1"/>
          </p:cNvSpPr>
          <p:nvPr>
            <p:ph type="body" sz="quarter" idx="14"/>
          </p:nvPr>
        </p:nvSpPr>
        <p:spPr>
          <a:xfrm>
            <a:off x="684215" y="994579"/>
            <a:ext cx="5644618" cy="4963838"/>
          </a:xfrm>
        </p:spPr>
        <p:txBody>
          <a:bodyPr>
            <a:noAutofit/>
          </a:bodyPr>
          <a:lstStyle/>
          <a:p>
            <a:pPr marL="114300" indent="-457200"/>
            <a:r>
              <a:rPr lang="sv-SE" cap="none" dirty="0" smtClean="0">
                <a:solidFill>
                  <a:srgbClr val="000000"/>
                </a:solidFill>
              </a:rPr>
              <a:t>Fyra typer av aktiviteter (från central nivå)</a:t>
            </a:r>
          </a:p>
          <a:p>
            <a:pPr marL="114300" indent="-457200"/>
            <a:endParaRPr lang="sv-SE" sz="1800" cap="none" dirty="0" smtClean="0">
              <a:solidFill>
                <a:srgbClr val="000000"/>
              </a:solidFill>
            </a:endParaRPr>
          </a:p>
          <a:p>
            <a:pPr marL="114300" indent="-457200">
              <a:lnSpc>
                <a:spcPct val="110000"/>
              </a:lnSpc>
              <a:buClr>
                <a:schemeClr val="tx2"/>
              </a:buClr>
              <a:buFont typeface="Arial"/>
              <a:buChar char="•"/>
            </a:pPr>
            <a:r>
              <a:rPr lang="sv-SE" sz="1800" cap="none" dirty="0" smtClean="0">
                <a:solidFill>
                  <a:srgbClr val="000000"/>
                </a:solidFill>
              </a:rPr>
              <a:t>Dialog och diskussion (inom verksamheten)</a:t>
            </a:r>
          </a:p>
          <a:p>
            <a:pPr marL="114300" indent="-457200">
              <a:lnSpc>
                <a:spcPct val="110000"/>
              </a:lnSpc>
              <a:buClr>
                <a:schemeClr val="tx2"/>
              </a:buClr>
              <a:buFont typeface="Arial"/>
              <a:buChar char="•"/>
            </a:pPr>
            <a:r>
              <a:rPr lang="sv-SE" sz="1800" cap="none" dirty="0" smtClean="0">
                <a:solidFill>
                  <a:srgbClr val="000000"/>
                </a:solidFill>
              </a:rPr>
              <a:t>Samverkan (med fackliga organisationer och 	skyddsorganisationen)</a:t>
            </a:r>
          </a:p>
          <a:p>
            <a:pPr marL="114300" indent="-457200">
              <a:lnSpc>
                <a:spcPct val="110000"/>
              </a:lnSpc>
              <a:buClr>
                <a:schemeClr val="tx2"/>
              </a:buClr>
              <a:buFont typeface="Arial"/>
              <a:buChar char="•"/>
            </a:pPr>
            <a:r>
              <a:rPr lang="sv-SE" sz="1800" cap="none" dirty="0" smtClean="0">
                <a:solidFill>
                  <a:srgbClr val="000000"/>
                </a:solidFill>
              </a:rPr>
              <a:t>Styrgruppsmöten RLG</a:t>
            </a:r>
          </a:p>
          <a:p>
            <a:pPr marL="114300" indent="-457200">
              <a:lnSpc>
                <a:spcPct val="110000"/>
              </a:lnSpc>
              <a:buClr>
                <a:schemeClr val="tx2"/>
              </a:buClr>
              <a:buFont typeface="Arial"/>
              <a:buChar char="•"/>
            </a:pPr>
            <a:r>
              <a:rPr lang="sv-SE" sz="1800" cap="none" dirty="0" smtClean="0">
                <a:solidFill>
                  <a:srgbClr val="000000"/>
                </a:solidFill>
              </a:rPr>
              <a:t>Beslutstillfällen US 28/9, 31/10, 12/12</a:t>
            </a:r>
          </a:p>
          <a:p>
            <a:pPr marL="114300" indent="-457200">
              <a:buFontTx/>
              <a:buChar char="-"/>
            </a:pPr>
            <a:endParaRPr lang="sv-SE" sz="1800" cap="none" dirty="0" smtClean="0">
              <a:solidFill>
                <a:srgbClr val="000000"/>
              </a:solidFill>
            </a:endParaRPr>
          </a:p>
          <a:p>
            <a:pPr marL="114300" indent="-457200"/>
            <a:r>
              <a:rPr lang="sv-SE" sz="1800" cap="none" dirty="0" smtClean="0">
                <a:solidFill>
                  <a:srgbClr val="000000"/>
                </a:solidFill>
              </a:rPr>
              <a:t>Utöver ovanstående: Möten på arbetsplatser (APT, kollegier, LSG </a:t>
            </a:r>
            <a:r>
              <a:rPr lang="sv-SE" sz="1800" cap="none" dirty="0" err="1" smtClean="0">
                <a:solidFill>
                  <a:srgbClr val="000000"/>
                </a:solidFill>
              </a:rPr>
              <a:t>etc</a:t>
            </a:r>
            <a:r>
              <a:rPr lang="sv-SE" sz="1800" cap="none" dirty="0" smtClean="0">
                <a:solidFill>
                  <a:srgbClr val="000000"/>
                </a:solidFill>
              </a:rPr>
              <a:t>), personer från utrednings-grupperna tillgängliga för inbjudan, samt särskilda dialogaktiviteter inom respektive del av utredningen.</a:t>
            </a:r>
          </a:p>
          <a:p>
            <a:pPr marL="114300" indent="-457200"/>
            <a:endParaRPr lang="sv-SE" sz="1800" cap="none" dirty="0">
              <a:solidFill>
                <a:srgbClr val="000000"/>
              </a:solidFill>
            </a:endParaRPr>
          </a:p>
          <a:p>
            <a:pPr marL="114300" indent="-457200">
              <a:buClr>
                <a:schemeClr val="accent2"/>
              </a:buClr>
              <a:buFont typeface="Wingdings" charset="2"/>
              <a:buChar char="Ø"/>
            </a:pPr>
            <a:r>
              <a:rPr lang="sv-SE" sz="1800" cap="none" dirty="0" smtClean="0">
                <a:solidFill>
                  <a:srgbClr val="000000"/>
                </a:solidFill>
              </a:rPr>
              <a:t>Information finns på Ledningskanalen på </a:t>
            </a:r>
            <a:r>
              <a:rPr lang="sv-SE" sz="1800" cap="none" dirty="0" err="1" smtClean="0">
                <a:solidFill>
                  <a:srgbClr val="000000"/>
                </a:solidFill>
              </a:rPr>
              <a:t>miun.se</a:t>
            </a:r>
            <a:endParaRPr lang="sv-SE" sz="1800" cap="none" dirty="0" smtClean="0">
              <a:solidFill>
                <a:srgbClr val="000000"/>
              </a:solidFill>
            </a:endParaRPr>
          </a:p>
        </p:txBody>
      </p:sp>
      <p:graphicFrame>
        <p:nvGraphicFramePr>
          <p:cNvPr id="4" name="Diagram 3"/>
          <p:cNvGraphicFramePr/>
          <p:nvPr>
            <p:extLst>
              <p:ext uri="{D42A27DB-BD31-4B8C-83A1-F6EECF244321}">
                <p14:modId xmlns:p14="http://schemas.microsoft.com/office/powerpoint/2010/main" val="298667199"/>
              </p:ext>
            </p:extLst>
          </p:nvPr>
        </p:nvGraphicFramePr>
        <p:xfrm>
          <a:off x="5175250" y="1587500"/>
          <a:ext cx="4497916" cy="3693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851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442383" y="414592"/>
            <a:ext cx="3060700" cy="1331657"/>
          </a:xfrm>
        </p:spPr>
        <p:txBody>
          <a:bodyPr/>
          <a:lstStyle/>
          <a:p>
            <a:r>
              <a:rPr lang="sv-SE" dirty="0" smtClean="0"/>
              <a:t>Samman-fattning</a:t>
            </a:r>
            <a:endParaRPr lang="sv-SE" dirty="0"/>
          </a:p>
        </p:txBody>
      </p:sp>
      <p:sp>
        <p:nvSpPr>
          <p:cNvPr id="2" name="Platshållare för datum 1"/>
          <p:cNvSpPr>
            <a:spLocks noGrp="1"/>
          </p:cNvSpPr>
          <p:nvPr>
            <p:ph type="dt" sz="half" idx="10"/>
          </p:nvPr>
        </p:nvSpPr>
        <p:spPr/>
        <p:txBody>
          <a:bodyPr/>
          <a:lstStyle/>
          <a:p>
            <a:pPr>
              <a:defRPr/>
            </a:pPr>
            <a:fld id="{2E8E2930-BCDC-E244-BECE-E60DE7BD0364}" type="datetime1">
              <a:rPr lang="sv-SE" smtClean="0"/>
              <a:t>2012-08-28</a:t>
            </a:fld>
            <a:endParaRPr lang="sv-SE"/>
          </a:p>
        </p:txBody>
      </p:sp>
      <p:sp>
        <p:nvSpPr>
          <p:cNvPr id="3" name="Platshållare för bildnummer 2"/>
          <p:cNvSpPr>
            <a:spLocks noGrp="1"/>
          </p:cNvSpPr>
          <p:nvPr>
            <p:ph type="sldNum" sz="quarter" idx="12"/>
          </p:nvPr>
        </p:nvSpPr>
        <p:spPr/>
        <p:txBody>
          <a:bodyPr/>
          <a:lstStyle/>
          <a:p>
            <a:pPr>
              <a:defRPr/>
            </a:pPr>
            <a:fld id="{524715AB-CD95-4436-A3A8-7E1EB23694BF}" type="slidenum">
              <a:rPr lang="sv-SE" smtClean="0"/>
              <a:pPr>
                <a:defRPr/>
              </a:pPr>
              <a:t>18</a:t>
            </a:fld>
            <a:endParaRPr lang="sv-SE" sz="1400">
              <a:latin typeface="Times" charset="0"/>
            </a:endParaRPr>
          </a:p>
        </p:txBody>
      </p:sp>
      <p:graphicFrame>
        <p:nvGraphicFramePr>
          <p:cNvPr id="4" name="Diagram 3"/>
          <p:cNvGraphicFramePr/>
          <p:nvPr>
            <p:extLst>
              <p:ext uri="{D42A27DB-BD31-4B8C-83A1-F6EECF244321}">
                <p14:modId xmlns:p14="http://schemas.microsoft.com/office/powerpoint/2010/main" val="4113661088"/>
              </p:ext>
            </p:extLst>
          </p:nvPr>
        </p:nvGraphicFramePr>
        <p:xfrm>
          <a:off x="466655" y="444114"/>
          <a:ext cx="7266241" cy="554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Rak 4"/>
          <p:cNvCxnSpPr/>
          <p:nvPr/>
        </p:nvCxnSpPr>
        <p:spPr>
          <a:xfrm>
            <a:off x="5062822" y="1856152"/>
            <a:ext cx="610019" cy="1940143"/>
          </a:xfrm>
          <a:prstGeom prst="line">
            <a:avLst/>
          </a:prstGeom>
          <a:ln w="1270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flipV="1">
            <a:off x="5073990" y="2847392"/>
            <a:ext cx="610016" cy="1850134"/>
          </a:xfrm>
          <a:prstGeom prst="line">
            <a:avLst/>
          </a:prstGeom>
          <a:ln w="1270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flipV="1">
            <a:off x="5073990" y="1887322"/>
            <a:ext cx="610016" cy="2820205"/>
          </a:xfrm>
          <a:prstGeom prst="line">
            <a:avLst/>
          </a:prstGeom>
          <a:ln w="12700" cmpd="sng">
            <a:solidFill>
              <a:srgbClr val="7F7F7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127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37501" y="1147116"/>
            <a:ext cx="5835014" cy="686002"/>
          </a:xfrm>
        </p:spPr>
        <p:txBody>
          <a:bodyPr>
            <a:normAutofit/>
          </a:bodyPr>
          <a:lstStyle/>
          <a:p>
            <a:r>
              <a:rPr lang="sv-SE" dirty="0" smtClean="0"/>
              <a:t>Övergripande mål</a:t>
            </a:r>
            <a:endParaRPr lang="sv-SE" dirty="0"/>
          </a:p>
        </p:txBody>
      </p:sp>
      <p:sp>
        <p:nvSpPr>
          <p:cNvPr id="3" name="Platshållare för text 2"/>
          <p:cNvSpPr>
            <a:spLocks noGrp="1"/>
          </p:cNvSpPr>
          <p:nvPr>
            <p:ph type="body" sz="quarter" idx="14"/>
          </p:nvPr>
        </p:nvSpPr>
        <p:spPr>
          <a:xfrm>
            <a:off x="413419" y="2549969"/>
            <a:ext cx="6954329" cy="816617"/>
          </a:xfrm>
        </p:spPr>
        <p:txBody>
          <a:bodyPr>
            <a:noAutofit/>
          </a:bodyPr>
          <a:lstStyle/>
          <a:p>
            <a:pPr marL="269875" lvl="1" indent="0">
              <a:buNone/>
            </a:pPr>
            <a:r>
              <a:rPr lang="sv-SE" sz="4000" dirty="0" smtClean="0">
                <a:solidFill>
                  <a:schemeClr val="tx1"/>
                </a:solidFill>
              </a:rPr>
              <a:t>Att </a:t>
            </a:r>
            <a:r>
              <a:rPr lang="sv-SE" sz="4000" dirty="0" err="1" smtClean="0">
                <a:solidFill>
                  <a:schemeClr val="tx1"/>
                </a:solidFill>
              </a:rPr>
              <a:t>Miun</a:t>
            </a:r>
            <a:r>
              <a:rPr lang="sv-SE" sz="4000" dirty="0" smtClean="0">
                <a:solidFill>
                  <a:schemeClr val="tx1"/>
                </a:solidFill>
              </a:rPr>
              <a:t> fortsatt ska stå starkt 2015, och framåt!</a:t>
            </a:r>
            <a:endParaRPr lang="sv-SE" sz="4000" dirty="0">
              <a:solidFill>
                <a:schemeClr val="tx1"/>
              </a:solidFill>
            </a:endParaRPr>
          </a:p>
        </p:txBody>
      </p:sp>
      <p:sp>
        <p:nvSpPr>
          <p:cNvPr id="7" name="Platshållare för datum 6"/>
          <p:cNvSpPr>
            <a:spLocks noGrp="1"/>
          </p:cNvSpPr>
          <p:nvPr>
            <p:ph type="dt" sz="half" idx="10"/>
          </p:nvPr>
        </p:nvSpPr>
        <p:spPr/>
        <p:txBody>
          <a:bodyPr/>
          <a:lstStyle/>
          <a:p>
            <a:fld id="{06F6055B-180C-DF4E-8992-D935B99E5674}" type="datetime1">
              <a:rPr lang="sv-SE" smtClean="0"/>
              <a:t>2012-08-28</a:t>
            </a:fld>
            <a:endParaRPr lang="sv-SE" dirty="0"/>
          </a:p>
        </p:txBody>
      </p:sp>
      <p:sp>
        <p:nvSpPr>
          <p:cNvPr id="8" name="Platshållare för bildnummer 7"/>
          <p:cNvSpPr>
            <a:spLocks noGrp="1"/>
          </p:cNvSpPr>
          <p:nvPr>
            <p:ph type="sldNum" sz="quarter" idx="12"/>
          </p:nvPr>
        </p:nvSpPr>
        <p:spPr/>
        <p:txBody>
          <a:bodyPr/>
          <a:lstStyle/>
          <a:p>
            <a:fld id="{40C4B306-099F-D54F-9B6F-12703FFD4310}" type="slidenum">
              <a:rPr lang="sv-SE" smtClean="0"/>
              <a:pPr/>
              <a:t>19</a:t>
            </a:fld>
            <a:endParaRPr lang="sv-SE" dirty="0"/>
          </a:p>
        </p:txBody>
      </p:sp>
    </p:spTree>
    <p:extLst>
      <p:ext uri="{BB962C8B-B14F-4D97-AF65-F5344CB8AC3E}">
        <p14:creationId xmlns:p14="http://schemas.microsoft.com/office/powerpoint/2010/main" val="8578595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325EDE7-A783-3E40-B644-EB87486E5AD4}"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2</a:t>
            </a:fld>
            <a:endParaRPr lang="sv-SE" dirty="0"/>
          </a:p>
        </p:txBody>
      </p:sp>
      <p:sp>
        <p:nvSpPr>
          <p:cNvPr id="2" name="Rubrik 1"/>
          <p:cNvSpPr>
            <a:spLocks noGrp="1"/>
          </p:cNvSpPr>
          <p:nvPr>
            <p:ph type="ctrTitle"/>
          </p:nvPr>
        </p:nvSpPr>
        <p:spPr>
          <a:xfrm>
            <a:off x="665315" y="546105"/>
            <a:ext cx="4384242" cy="470930"/>
          </a:xfrm>
        </p:spPr>
        <p:txBody>
          <a:bodyPr/>
          <a:lstStyle/>
          <a:p>
            <a:r>
              <a:rPr lang="sv-SE" sz="3200" dirty="0" smtClean="0"/>
              <a:t>utgångsläge</a:t>
            </a:r>
            <a:endParaRPr lang="sv-SE" sz="3200" dirty="0"/>
          </a:p>
        </p:txBody>
      </p:sp>
      <p:graphicFrame>
        <p:nvGraphicFramePr>
          <p:cNvPr id="6" name="Diagram 5"/>
          <p:cNvGraphicFramePr/>
          <p:nvPr>
            <p:extLst>
              <p:ext uri="{D42A27DB-BD31-4B8C-83A1-F6EECF244321}">
                <p14:modId xmlns:p14="http://schemas.microsoft.com/office/powerpoint/2010/main" val="1689024446"/>
              </p:ext>
            </p:extLst>
          </p:nvPr>
        </p:nvGraphicFramePr>
        <p:xfrm>
          <a:off x="154609" y="1143032"/>
          <a:ext cx="5091043" cy="329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Bildobjekt 9" descr="Studenter Svl CH.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068957" y="2666999"/>
            <a:ext cx="3600174" cy="3329609"/>
          </a:xfrm>
          <a:prstGeom prst="rect">
            <a:avLst/>
          </a:prstGeom>
        </p:spPr>
      </p:pic>
      <p:sp>
        <p:nvSpPr>
          <p:cNvPr id="11" name="textruta 10"/>
          <p:cNvSpPr txBox="1"/>
          <p:nvPr/>
        </p:nvSpPr>
        <p:spPr>
          <a:xfrm>
            <a:off x="293440" y="1325806"/>
            <a:ext cx="2441319" cy="934102"/>
          </a:xfrm>
          <a:prstGeom prst="rect">
            <a:avLst/>
          </a:prstGeom>
          <a:noFill/>
        </p:spPr>
        <p:txBody>
          <a:bodyPr wrap="square" rtlCol="0">
            <a:spAutoFit/>
          </a:bodyPr>
          <a:lstStyle/>
          <a:p>
            <a:pPr algn="ctr">
              <a:lnSpc>
                <a:spcPct val="110000"/>
              </a:lnSpc>
            </a:pPr>
            <a:r>
              <a:rPr lang="sv-SE" sz="3200" dirty="0" smtClean="0"/>
              <a:t>10%</a:t>
            </a:r>
          </a:p>
          <a:p>
            <a:pPr algn="ctr">
              <a:lnSpc>
                <a:spcPct val="110000"/>
              </a:lnSpc>
            </a:pPr>
            <a:r>
              <a:rPr lang="sv-SE" sz="1600" dirty="0"/>
              <a:t>a</a:t>
            </a:r>
            <a:r>
              <a:rPr lang="sv-SE" sz="1600" dirty="0" smtClean="0"/>
              <a:t>v takbeloppet</a:t>
            </a:r>
          </a:p>
        </p:txBody>
      </p:sp>
    </p:spTree>
    <p:extLst>
      <p:ext uri="{BB962C8B-B14F-4D97-AF65-F5344CB8AC3E}">
        <p14:creationId xmlns:p14="http://schemas.microsoft.com/office/powerpoint/2010/main" val="32280672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Egna bilder …</a:t>
            </a:r>
            <a:endParaRPr lang="sv-SE" dirty="0"/>
          </a:p>
        </p:txBody>
      </p:sp>
      <p:sp>
        <p:nvSpPr>
          <p:cNvPr id="3" name="Platshållare för datum 2"/>
          <p:cNvSpPr>
            <a:spLocks noGrp="1"/>
          </p:cNvSpPr>
          <p:nvPr>
            <p:ph type="dt" sz="half" idx="10"/>
          </p:nvPr>
        </p:nvSpPr>
        <p:spPr/>
        <p:txBody>
          <a:bodyPr/>
          <a:lstStyle/>
          <a:p>
            <a:fld id="{9325EDE7-A783-3E40-B644-EB87486E5AD4}"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20</a:t>
            </a:fld>
            <a:endParaRPr lang="sv-SE" dirty="0"/>
          </a:p>
        </p:txBody>
      </p:sp>
      <p:sp>
        <p:nvSpPr>
          <p:cNvPr id="5" name="Platshållare för text 4"/>
          <p:cNvSpPr>
            <a:spLocks noGrp="1"/>
          </p:cNvSpPr>
          <p:nvPr>
            <p:ph type="body" sz="quarter" idx="14"/>
          </p:nvPr>
        </p:nvSpPr>
        <p:spPr>
          <a:xfrm>
            <a:off x="410523" y="1897681"/>
            <a:ext cx="6355105" cy="3959880"/>
          </a:xfrm>
        </p:spPr>
        <p:txBody>
          <a:bodyPr>
            <a:normAutofit/>
          </a:bodyPr>
          <a:lstStyle/>
          <a:p>
            <a:pPr marL="269875" lvl="1" indent="0">
              <a:buNone/>
            </a:pPr>
            <a:r>
              <a:rPr lang="sv-SE" sz="2000" dirty="0" smtClean="0">
                <a:solidFill>
                  <a:srgbClr val="000000"/>
                </a:solidFill>
              </a:rPr>
              <a:t>Komplettera presentationen med de egna bilder som behövs för egna institutionens/avdelningens arbete med omställningen </a:t>
            </a:r>
            <a:endParaRPr lang="sv-SE" sz="2000" dirty="0">
              <a:solidFill>
                <a:srgbClr val="000000"/>
              </a:solidFill>
            </a:endParaRPr>
          </a:p>
        </p:txBody>
      </p:sp>
    </p:spTree>
    <p:extLst>
      <p:ext uri="{BB962C8B-B14F-4D97-AF65-F5344CB8AC3E}">
        <p14:creationId xmlns:p14="http://schemas.microsoft.com/office/powerpoint/2010/main" val="2661440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688B3DB-1A45-0A4E-BF3C-1BBB91B23527}"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3</a:t>
            </a:fld>
            <a:endParaRPr lang="sv-SE" dirty="0"/>
          </a:p>
        </p:txBody>
      </p:sp>
      <p:graphicFrame>
        <p:nvGraphicFramePr>
          <p:cNvPr id="9" name="Diagram 8"/>
          <p:cNvGraphicFramePr/>
          <p:nvPr>
            <p:extLst>
              <p:ext uri="{D42A27DB-BD31-4B8C-83A1-F6EECF244321}">
                <p14:modId xmlns:p14="http://schemas.microsoft.com/office/powerpoint/2010/main" val="4154867798"/>
              </p:ext>
            </p:extLst>
          </p:nvPr>
        </p:nvGraphicFramePr>
        <p:xfrm>
          <a:off x="629478" y="634999"/>
          <a:ext cx="7901994" cy="5041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2700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STRATEGI FÖR VERKSAMHETENS FÖRUTSÄTTNINGAR</a:t>
            </a:r>
            <a:endParaRPr lang="sv-SE" dirty="0"/>
          </a:p>
        </p:txBody>
      </p:sp>
      <p:sp>
        <p:nvSpPr>
          <p:cNvPr id="3" name="Platshållare för datum 2"/>
          <p:cNvSpPr>
            <a:spLocks noGrp="1"/>
          </p:cNvSpPr>
          <p:nvPr>
            <p:ph type="dt" sz="half" idx="10"/>
          </p:nvPr>
        </p:nvSpPr>
        <p:spPr/>
        <p:txBody>
          <a:bodyPr/>
          <a:lstStyle/>
          <a:p>
            <a:fld id="{5688B3DB-1A45-0A4E-BF3C-1BBB91B23527}"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4</a:t>
            </a:fld>
            <a:endParaRPr lang="sv-SE" dirty="0"/>
          </a:p>
        </p:txBody>
      </p:sp>
    </p:spTree>
    <p:extLst>
      <p:ext uri="{BB962C8B-B14F-4D97-AF65-F5344CB8AC3E}">
        <p14:creationId xmlns:p14="http://schemas.microsoft.com/office/powerpoint/2010/main" val="8747066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799" y="912019"/>
            <a:ext cx="6669617" cy="686002"/>
          </a:xfrm>
        </p:spPr>
        <p:txBody>
          <a:bodyPr>
            <a:normAutofit fontScale="90000"/>
          </a:bodyPr>
          <a:lstStyle/>
          <a:p>
            <a:r>
              <a:rPr lang="sv-SE" dirty="0" smtClean="0"/>
              <a:t>SYFTE &amp; MÅL MED STRATEGI FÖR VERKSAMHETENS FÖRUTSÄTTNINGAR</a:t>
            </a:r>
            <a:endParaRPr lang="sv-SE" dirty="0"/>
          </a:p>
        </p:txBody>
      </p:sp>
      <p:sp>
        <p:nvSpPr>
          <p:cNvPr id="3" name="Platshållare för datum 2"/>
          <p:cNvSpPr>
            <a:spLocks noGrp="1"/>
          </p:cNvSpPr>
          <p:nvPr>
            <p:ph type="dt" sz="half" idx="10"/>
          </p:nvPr>
        </p:nvSpPr>
        <p:spPr/>
        <p:txBody>
          <a:bodyPr/>
          <a:lstStyle/>
          <a:p>
            <a:fld id="{9325EDE7-A783-3E40-B644-EB87486E5AD4}"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5</a:t>
            </a:fld>
            <a:endParaRPr lang="sv-SE" dirty="0"/>
          </a:p>
        </p:txBody>
      </p:sp>
      <p:sp>
        <p:nvSpPr>
          <p:cNvPr id="5" name="Platshållare för text 4"/>
          <p:cNvSpPr>
            <a:spLocks noGrp="1"/>
          </p:cNvSpPr>
          <p:nvPr>
            <p:ph type="body" sz="quarter" idx="14"/>
          </p:nvPr>
        </p:nvSpPr>
        <p:spPr>
          <a:xfrm>
            <a:off x="684215" y="2543976"/>
            <a:ext cx="5840264" cy="3626100"/>
          </a:xfrm>
        </p:spPr>
        <p:txBody>
          <a:bodyPr/>
          <a:lstStyle/>
          <a:p>
            <a:r>
              <a:rPr lang="sv-SE" b="1" cap="none" dirty="0">
                <a:solidFill>
                  <a:schemeClr val="tx1"/>
                </a:solidFill>
              </a:rPr>
              <a:t>S</a:t>
            </a:r>
            <a:r>
              <a:rPr lang="sv-SE" b="1" cap="none" dirty="0" smtClean="0">
                <a:solidFill>
                  <a:schemeClr val="tx1"/>
                </a:solidFill>
              </a:rPr>
              <a:t>yfte</a:t>
            </a:r>
            <a:r>
              <a:rPr lang="sv-SE" cap="none" dirty="0" smtClean="0">
                <a:solidFill>
                  <a:schemeClr val="tx1"/>
                </a:solidFill>
              </a:rPr>
              <a:t>  </a:t>
            </a:r>
          </a:p>
          <a:p>
            <a:r>
              <a:rPr lang="sv-SE" cap="none" dirty="0" smtClean="0">
                <a:solidFill>
                  <a:schemeClr val="tx1"/>
                </a:solidFill>
              </a:rPr>
              <a:t>att </a:t>
            </a:r>
            <a:r>
              <a:rPr lang="sv-SE" cap="none" dirty="0">
                <a:solidFill>
                  <a:schemeClr val="tx1"/>
                </a:solidFill>
              </a:rPr>
              <a:t>formulera en strategi för universitetets administrativa </a:t>
            </a:r>
            <a:r>
              <a:rPr lang="sv-SE" cap="none" dirty="0" smtClean="0">
                <a:solidFill>
                  <a:schemeClr val="tx1"/>
                </a:solidFill>
              </a:rPr>
              <a:t>stöd som </a:t>
            </a:r>
            <a:r>
              <a:rPr lang="sv-SE" cap="none" dirty="0">
                <a:solidFill>
                  <a:schemeClr val="tx1"/>
                </a:solidFill>
              </a:rPr>
              <a:t>kännetecknas av effektivitet med hög kvalitet </a:t>
            </a:r>
            <a:r>
              <a:rPr lang="sv-SE" cap="none" dirty="0" smtClean="0">
                <a:solidFill>
                  <a:schemeClr val="tx1"/>
                </a:solidFill>
              </a:rPr>
              <a:t>och </a:t>
            </a:r>
            <a:r>
              <a:rPr lang="sv-SE" cap="none" dirty="0">
                <a:solidFill>
                  <a:schemeClr val="tx1"/>
                </a:solidFill>
              </a:rPr>
              <a:t>kraftfull samverkan</a:t>
            </a:r>
            <a:r>
              <a:rPr lang="sv-SE" cap="none" dirty="0" smtClean="0">
                <a:solidFill>
                  <a:schemeClr val="tx1"/>
                </a:solidFill>
              </a:rPr>
              <a:t>.</a:t>
            </a:r>
          </a:p>
          <a:p>
            <a:r>
              <a:rPr lang="sv-SE" cap="none" dirty="0" smtClean="0">
                <a:solidFill>
                  <a:schemeClr val="tx1"/>
                </a:solidFill>
              </a:rPr>
              <a:t> </a:t>
            </a:r>
            <a:endParaRPr lang="sv-SE" cap="none" dirty="0">
              <a:solidFill>
                <a:schemeClr val="tx1"/>
              </a:solidFill>
            </a:endParaRPr>
          </a:p>
          <a:p>
            <a:r>
              <a:rPr lang="sv-SE" b="1" cap="none" dirty="0" smtClean="0">
                <a:solidFill>
                  <a:schemeClr val="tx1"/>
                </a:solidFill>
              </a:rPr>
              <a:t>Mål</a:t>
            </a:r>
            <a:r>
              <a:rPr lang="sv-SE" cap="none" dirty="0" smtClean="0">
                <a:solidFill>
                  <a:schemeClr val="tx1"/>
                </a:solidFill>
              </a:rPr>
              <a:t> </a:t>
            </a:r>
          </a:p>
          <a:p>
            <a:r>
              <a:rPr lang="sv-SE" cap="none" dirty="0" smtClean="0">
                <a:solidFill>
                  <a:schemeClr val="tx1"/>
                </a:solidFill>
              </a:rPr>
              <a:t>att </a:t>
            </a:r>
            <a:r>
              <a:rPr lang="sv-SE" cap="none" dirty="0">
                <a:solidFill>
                  <a:schemeClr val="tx1"/>
                </a:solidFill>
              </a:rPr>
              <a:t>säkerställa en väl fungerande administration och service på universitetet. </a:t>
            </a:r>
          </a:p>
          <a:p>
            <a:endParaRPr lang="sv-SE" dirty="0"/>
          </a:p>
        </p:txBody>
      </p:sp>
    </p:spTree>
    <p:extLst>
      <p:ext uri="{BB962C8B-B14F-4D97-AF65-F5344CB8AC3E}">
        <p14:creationId xmlns:p14="http://schemas.microsoft.com/office/powerpoint/2010/main" val="3910090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Nd9GcRdTYST_ejD7aDvPyvgknzPHU7e5Z2NWIzpqkuEn05zx-fSnYo9wQ"/>
          <p:cNvPicPr>
            <a:picLocks noChangeAspect="1" noChangeArrowheads="1"/>
          </p:cNvPicPr>
          <p:nvPr/>
        </p:nvPicPr>
        <p:blipFill>
          <a:blip r:embed="rId2"/>
          <a:srcRect/>
          <a:stretch>
            <a:fillRect/>
          </a:stretch>
        </p:blipFill>
        <p:spPr bwMode="auto">
          <a:xfrm rot="5818071">
            <a:off x="5961100" y="2703223"/>
            <a:ext cx="3079275" cy="2307138"/>
          </a:xfrm>
          <a:prstGeom prst="rect">
            <a:avLst/>
          </a:prstGeom>
          <a:noFill/>
          <a:ln w="9525">
            <a:noFill/>
            <a:miter lim="800000"/>
            <a:headEnd/>
            <a:tailEnd/>
          </a:ln>
        </p:spPr>
      </p:pic>
      <p:sp>
        <p:nvSpPr>
          <p:cNvPr id="2" name="Rubrik 1"/>
          <p:cNvSpPr>
            <a:spLocks noGrp="1"/>
          </p:cNvSpPr>
          <p:nvPr>
            <p:ph type="ctrTitle"/>
          </p:nvPr>
        </p:nvSpPr>
        <p:spPr>
          <a:xfrm>
            <a:off x="685800" y="884196"/>
            <a:ext cx="5835014" cy="686002"/>
          </a:xfrm>
        </p:spPr>
        <p:txBody>
          <a:bodyPr>
            <a:normAutofit fontScale="90000"/>
          </a:bodyPr>
          <a:lstStyle/>
          <a:p>
            <a:r>
              <a:rPr lang="sv-SE" dirty="0" smtClean="0"/>
              <a:t>Utredningar/Uppdrag inom strategiarbetet</a:t>
            </a:r>
            <a:endParaRPr lang="sv-SE" dirty="0"/>
          </a:p>
        </p:txBody>
      </p:sp>
      <p:sp>
        <p:nvSpPr>
          <p:cNvPr id="3" name="Platshållare för datum 2"/>
          <p:cNvSpPr>
            <a:spLocks noGrp="1"/>
          </p:cNvSpPr>
          <p:nvPr>
            <p:ph type="dt" sz="half" idx="10"/>
          </p:nvPr>
        </p:nvSpPr>
        <p:spPr/>
        <p:txBody>
          <a:bodyPr/>
          <a:lstStyle/>
          <a:p>
            <a:fld id="{9325EDE7-A783-3E40-B644-EB87486E5AD4}"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6</a:t>
            </a:fld>
            <a:endParaRPr lang="sv-SE" dirty="0"/>
          </a:p>
        </p:txBody>
      </p:sp>
      <p:sp>
        <p:nvSpPr>
          <p:cNvPr id="5" name="Platshållare för text 4"/>
          <p:cNvSpPr>
            <a:spLocks noGrp="1"/>
          </p:cNvSpPr>
          <p:nvPr>
            <p:ph type="body" sz="quarter" idx="14"/>
          </p:nvPr>
        </p:nvSpPr>
        <p:spPr>
          <a:xfrm>
            <a:off x="684216" y="2018752"/>
            <a:ext cx="5735044" cy="3927391"/>
          </a:xfrm>
        </p:spPr>
        <p:txBody>
          <a:bodyPr>
            <a:normAutofit fontScale="92500" lnSpcReduction="20000"/>
          </a:bodyPr>
          <a:lstStyle/>
          <a:p>
            <a:pPr marL="457200" indent="-457200">
              <a:buFont typeface="+mj-lt"/>
              <a:buAutoNum type="arabicPeriod"/>
            </a:pPr>
            <a:r>
              <a:rPr lang="sv-SE" sz="1900" cap="none" dirty="0" smtClean="0">
                <a:solidFill>
                  <a:schemeClr val="tx1"/>
                </a:solidFill>
              </a:rPr>
              <a:t>Lärosätesgemensam organisering av ekonomi, personal, kommunikation och </a:t>
            </a:r>
            <a:r>
              <a:rPr lang="sv-SE" sz="1900" cap="none" dirty="0" smtClean="0">
                <a:solidFill>
                  <a:schemeClr val="tx1"/>
                </a:solidFill>
              </a:rPr>
              <a:t>ledningsstöd</a:t>
            </a:r>
          </a:p>
          <a:p>
            <a:pPr marL="908050" lvl="1" indent="-457200">
              <a:buClr>
                <a:schemeClr val="tx2"/>
              </a:buClr>
              <a:buFont typeface="Lucida Grande"/>
              <a:buChar char="–"/>
            </a:pPr>
            <a:r>
              <a:rPr lang="sv-SE" sz="1700" dirty="0">
                <a:solidFill>
                  <a:schemeClr val="tx1"/>
                </a:solidFill>
              </a:rPr>
              <a:t>Ledningsstöd ska finnas på två nivåer, såväl centralt som på fakultetsnivå</a:t>
            </a:r>
          </a:p>
          <a:p>
            <a:pPr marL="908050" lvl="1" indent="-457200">
              <a:buClr>
                <a:schemeClr val="tx2"/>
              </a:buClr>
              <a:buFont typeface="Lucida Grande"/>
              <a:buChar char="–"/>
            </a:pPr>
            <a:r>
              <a:rPr lang="sv-SE" sz="1700" dirty="0">
                <a:solidFill>
                  <a:schemeClr val="tx1"/>
                </a:solidFill>
              </a:rPr>
              <a:t>Ekonomi, personal och kommunikation ska finnas centralt men kan placera personal på </a:t>
            </a:r>
            <a:r>
              <a:rPr lang="sv-SE" sz="1700" dirty="0" smtClean="0">
                <a:solidFill>
                  <a:schemeClr val="tx1"/>
                </a:solidFill>
              </a:rPr>
              <a:t>fakultetskanslierna</a:t>
            </a:r>
            <a:endParaRPr lang="sv-SE" sz="1700" cap="none" dirty="0" smtClean="0">
              <a:solidFill>
                <a:schemeClr val="tx1"/>
              </a:solidFill>
            </a:endParaRPr>
          </a:p>
          <a:p>
            <a:pPr marL="457200" lvl="0" indent="-457200">
              <a:buFont typeface="+mj-lt"/>
              <a:buAutoNum type="arabicPeriod"/>
            </a:pPr>
            <a:r>
              <a:rPr lang="sv-SE" sz="1900" cap="none" dirty="0" smtClean="0">
                <a:solidFill>
                  <a:schemeClr val="tx1"/>
                </a:solidFill>
              </a:rPr>
              <a:t>Processorganisation </a:t>
            </a:r>
            <a:r>
              <a:rPr lang="sv-SE" sz="1900" cap="none" dirty="0">
                <a:solidFill>
                  <a:schemeClr val="tx1"/>
                </a:solidFill>
              </a:rPr>
              <a:t>för internationalisering, </a:t>
            </a:r>
            <a:r>
              <a:rPr lang="sv-SE" sz="1900" cap="none" dirty="0" smtClean="0">
                <a:solidFill>
                  <a:schemeClr val="tx1"/>
                </a:solidFill>
              </a:rPr>
              <a:t>kvalitet</a:t>
            </a:r>
            <a:r>
              <a:rPr lang="sv-SE" sz="1900" cap="none" dirty="0">
                <a:solidFill>
                  <a:schemeClr val="tx1"/>
                </a:solidFill>
              </a:rPr>
              <a:t>, lika villkor, forskningsstrategin, utbildningsstrategin, </a:t>
            </a:r>
            <a:r>
              <a:rPr lang="sv-SE" sz="1900" cap="none" dirty="0" smtClean="0">
                <a:solidFill>
                  <a:schemeClr val="tx1"/>
                </a:solidFill>
              </a:rPr>
              <a:t>samverkan</a:t>
            </a:r>
          </a:p>
          <a:p>
            <a:pPr marL="457200" lvl="0" indent="-457200">
              <a:buFont typeface="+mj-lt"/>
              <a:buAutoNum type="arabicPeriod"/>
            </a:pPr>
            <a:r>
              <a:rPr lang="sv-SE" sz="1900" cap="none" dirty="0" smtClean="0">
                <a:solidFill>
                  <a:schemeClr val="tx1"/>
                </a:solidFill>
              </a:rPr>
              <a:t>Studentservice (via separat uppdrag till LRC)</a:t>
            </a:r>
          </a:p>
          <a:p>
            <a:pPr marL="457200" lvl="0" indent="-457200">
              <a:buFont typeface="+mj-lt"/>
              <a:buAutoNum type="arabicPeriod"/>
            </a:pPr>
            <a:r>
              <a:rPr lang="sv-SE" sz="1900" cap="none" dirty="0" smtClean="0">
                <a:solidFill>
                  <a:schemeClr val="tx1"/>
                </a:solidFill>
              </a:rPr>
              <a:t>Biblioteksverksamheten (eget utrednings- och utvecklingsarbete inom biblioteket)</a:t>
            </a:r>
          </a:p>
          <a:p>
            <a:pPr marL="457200" lvl="0" indent="-457200">
              <a:buFont typeface="+mj-lt"/>
              <a:buAutoNum type="arabicPeriod"/>
            </a:pPr>
            <a:r>
              <a:rPr lang="sv-SE" sz="1900" cap="none" dirty="0" smtClean="0">
                <a:solidFill>
                  <a:schemeClr val="tx1"/>
                </a:solidFill>
              </a:rPr>
              <a:t>Värdegrundsfrågor, ledarskap och medarbetarskap</a:t>
            </a:r>
          </a:p>
          <a:p>
            <a:pPr marL="457200" lvl="0" indent="-457200">
              <a:buFont typeface="+mj-lt"/>
              <a:buAutoNum type="arabicPeriod"/>
            </a:pPr>
            <a:r>
              <a:rPr lang="sv-SE" sz="1900" cap="none" dirty="0" smtClean="0">
                <a:solidFill>
                  <a:schemeClr val="tx1"/>
                </a:solidFill>
              </a:rPr>
              <a:t>Utarbeta kvalitetsindex</a:t>
            </a:r>
            <a:endParaRPr lang="sv-SE" sz="1900" cap="none" dirty="0">
              <a:solidFill>
                <a:schemeClr val="tx1"/>
              </a:solidFill>
            </a:endParaRPr>
          </a:p>
          <a:p>
            <a:endParaRPr lang="sv-SE" dirty="0"/>
          </a:p>
        </p:txBody>
      </p:sp>
    </p:spTree>
    <p:extLst>
      <p:ext uri="{BB962C8B-B14F-4D97-AF65-F5344CB8AC3E}">
        <p14:creationId xmlns:p14="http://schemas.microsoft.com/office/powerpoint/2010/main" val="3920008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652668" y="1246947"/>
            <a:ext cx="6046987" cy="686002"/>
          </a:xfrm>
        </p:spPr>
        <p:txBody>
          <a:bodyPr>
            <a:normAutofit fontScale="90000"/>
          </a:bodyPr>
          <a:lstStyle/>
          <a:p>
            <a:r>
              <a:rPr lang="sv-SE" dirty="0" smtClean="0"/>
              <a:t>lokalutredning</a:t>
            </a:r>
            <a:br>
              <a:rPr lang="sv-SE" dirty="0" smtClean="0"/>
            </a:br>
            <a:r>
              <a:rPr lang="sv-SE" cap="none" dirty="0" smtClean="0"/>
              <a:t/>
            </a:r>
            <a:br>
              <a:rPr lang="sv-SE" cap="none" dirty="0" smtClean="0"/>
            </a:br>
            <a:endParaRPr lang="sv-SE" sz="2400" b="0" cap="none" dirty="0">
              <a:solidFill>
                <a:schemeClr val="tx2"/>
              </a:solidFill>
            </a:endParaRPr>
          </a:p>
        </p:txBody>
      </p:sp>
      <p:pic>
        <p:nvPicPr>
          <p:cNvPr id="2" name="Bildobjekt 1" descr="Härnösand_exteriör_03_CH.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17143" y="1959868"/>
            <a:ext cx="2622044" cy="2542200"/>
          </a:xfrm>
          <a:prstGeom prst="rect">
            <a:avLst/>
          </a:prstGeom>
        </p:spPr>
      </p:pic>
      <p:pic>
        <p:nvPicPr>
          <p:cNvPr id="4" name="Bildobjekt 3" descr="Sundsvall_exteriör_01_C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565" y="1971261"/>
            <a:ext cx="2841108" cy="2553489"/>
          </a:xfrm>
          <a:prstGeom prst="rect">
            <a:avLst/>
          </a:prstGeom>
        </p:spPr>
      </p:pic>
      <p:pic>
        <p:nvPicPr>
          <p:cNvPr id="5" name="Bildobjekt 4" descr="Östersund_exteriör_02_CH.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3209" y="1971518"/>
            <a:ext cx="2830368" cy="2568342"/>
          </a:xfrm>
          <a:prstGeom prst="rect">
            <a:avLst/>
          </a:prstGeom>
        </p:spPr>
      </p:pic>
    </p:spTree>
    <p:extLst>
      <p:ext uri="{BB962C8B-B14F-4D97-AF65-F5344CB8AC3E}">
        <p14:creationId xmlns:p14="http://schemas.microsoft.com/office/powerpoint/2010/main" val="11422213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Uppdraget från styrelsen</a:t>
            </a:r>
            <a:endParaRPr lang="sv-SE" dirty="0"/>
          </a:p>
        </p:txBody>
      </p:sp>
      <p:sp>
        <p:nvSpPr>
          <p:cNvPr id="3" name="Platshållare för text 2"/>
          <p:cNvSpPr>
            <a:spLocks noGrp="1"/>
          </p:cNvSpPr>
          <p:nvPr>
            <p:ph type="body" sz="quarter" idx="14"/>
          </p:nvPr>
        </p:nvSpPr>
        <p:spPr>
          <a:xfrm>
            <a:off x="684215" y="2444750"/>
            <a:ext cx="5570536" cy="3534833"/>
          </a:xfrm>
        </p:spPr>
        <p:txBody>
          <a:bodyPr>
            <a:normAutofit/>
          </a:bodyPr>
          <a:lstStyle/>
          <a:p>
            <a:pPr>
              <a:lnSpc>
                <a:spcPct val="110000"/>
              </a:lnSpc>
            </a:pPr>
            <a:r>
              <a:rPr lang="sv-SE" i="1" cap="none" dirty="0" smtClean="0">
                <a:solidFill>
                  <a:srgbClr val="000000"/>
                </a:solidFill>
              </a:rPr>
              <a:t>Att uppdra till rektor att genomföra ett utredningsarbete för att fördjupa analysen avseende universitetets lokalförsörjning i syfte att nå styrelsens mål avseende lokalkostnader. Utredningen ska även redovisa olika tänkbara långsiktiga möjligheter avseende universitetets lokalisering och fördelning av verksamheter mellan campusorterna med utgångspunkt i verksamheternas krav och universitetets mål avseende forskning och utbildning.</a:t>
            </a:r>
            <a:endParaRPr lang="sv-SE" cap="none" dirty="0" smtClean="0">
              <a:solidFill>
                <a:srgbClr val="000000"/>
              </a:solidFill>
            </a:endParaRPr>
          </a:p>
          <a:p>
            <a:endParaRPr lang="sv-SE" cap="none" dirty="0"/>
          </a:p>
        </p:txBody>
      </p:sp>
      <p:graphicFrame>
        <p:nvGraphicFramePr>
          <p:cNvPr id="4" name="Diagram 3"/>
          <p:cNvGraphicFramePr/>
          <p:nvPr>
            <p:extLst>
              <p:ext uri="{D42A27DB-BD31-4B8C-83A1-F6EECF244321}">
                <p14:modId xmlns:p14="http://schemas.microsoft.com/office/powerpoint/2010/main" val="2060032424"/>
              </p:ext>
            </p:extLst>
          </p:nvPr>
        </p:nvGraphicFramePr>
        <p:xfrm>
          <a:off x="5175250" y="1968500"/>
          <a:ext cx="4773083" cy="3182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2418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Scenarier som utreds</a:t>
            </a:r>
            <a:endParaRPr lang="sv-SE" dirty="0"/>
          </a:p>
        </p:txBody>
      </p:sp>
      <p:sp>
        <p:nvSpPr>
          <p:cNvPr id="3" name="Platshållare för datum 2"/>
          <p:cNvSpPr>
            <a:spLocks noGrp="1"/>
          </p:cNvSpPr>
          <p:nvPr>
            <p:ph type="dt" sz="half" idx="10"/>
          </p:nvPr>
        </p:nvSpPr>
        <p:spPr/>
        <p:txBody>
          <a:bodyPr/>
          <a:lstStyle/>
          <a:p>
            <a:fld id="{9325EDE7-A783-3E40-B644-EB87486E5AD4}" type="datetime1">
              <a:rPr lang="sv-SE" smtClean="0"/>
              <a:t>2012-08-28</a:t>
            </a:fld>
            <a:endParaRPr lang="sv-SE" dirty="0"/>
          </a:p>
        </p:txBody>
      </p:sp>
      <p:sp>
        <p:nvSpPr>
          <p:cNvPr id="4" name="Platshållare för bildnummer 3"/>
          <p:cNvSpPr>
            <a:spLocks noGrp="1"/>
          </p:cNvSpPr>
          <p:nvPr>
            <p:ph type="sldNum" sz="quarter" idx="12"/>
          </p:nvPr>
        </p:nvSpPr>
        <p:spPr/>
        <p:txBody>
          <a:bodyPr/>
          <a:lstStyle/>
          <a:p>
            <a:fld id="{40C4B306-099F-D54F-9B6F-12703FFD4310}" type="slidenum">
              <a:rPr lang="sv-SE" smtClean="0"/>
              <a:pPr/>
              <a:t>9</a:t>
            </a:fld>
            <a:endParaRPr lang="sv-SE" dirty="0"/>
          </a:p>
        </p:txBody>
      </p:sp>
      <p:sp>
        <p:nvSpPr>
          <p:cNvPr id="5" name="Platshållare för text 4"/>
          <p:cNvSpPr>
            <a:spLocks noGrp="1"/>
          </p:cNvSpPr>
          <p:nvPr>
            <p:ph type="body" sz="quarter" idx="14"/>
          </p:nvPr>
        </p:nvSpPr>
        <p:spPr>
          <a:xfrm>
            <a:off x="684215" y="1919579"/>
            <a:ext cx="6480702" cy="3700171"/>
          </a:xfrm>
        </p:spPr>
        <p:txBody>
          <a:bodyPr>
            <a:normAutofit/>
          </a:bodyPr>
          <a:lstStyle/>
          <a:p>
            <a:pPr lvl="0">
              <a:buClr>
                <a:schemeClr val="tx2"/>
              </a:buClr>
              <a:buFont typeface="Arial"/>
              <a:buChar char="•"/>
            </a:pPr>
            <a:r>
              <a:rPr lang="sv-SE" cap="none" dirty="0" smtClean="0">
                <a:solidFill>
                  <a:schemeClr val="tx1"/>
                </a:solidFill>
              </a:rPr>
              <a:t>Ett </a:t>
            </a:r>
            <a:r>
              <a:rPr lang="sv-SE" cap="none" dirty="0">
                <a:solidFill>
                  <a:schemeClr val="tx1"/>
                </a:solidFill>
              </a:rPr>
              <a:t>nollalternativ med oförändrad verksamhet</a:t>
            </a:r>
          </a:p>
          <a:p>
            <a:pPr lvl="0">
              <a:buClr>
                <a:schemeClr val="tx2"/>
              </a:buClr>
              <a:buFont typeface="Arial"/>
              <a:buChar char="•"/>
            </a:pPr>
            <a:r>
              <a:rPr lang="sv-SE" cap="none" dirty="0">
                <a:solidFill>
                  <a:schemeClr val="tx1"/>
                </a:solidFill>
              </a:rPr>
              <a:t>Stärkt verksamhet i Härnösand</a:t>
            </a:r>
          </a:p>
          <a:p>
            <a:pPr lvl="0">
              <a:buClr>
                <a:schemeClr val="tx2"/>
              </a:buClr>
              <a:buFont typeface="Arial"/>
              <a:buChar char="•"/>
            </a:pPr>
            <a:r>
              <a:rPr lang="sv-SE" cap="none" dirty="0">
                <a:solidFill>
                  <a:schemeClr val="tx1"/>
                </a:solidFill>
              </a:rPr>
              <a:t>Koncentration av antalet </a:t>
            </a:r>
            <a:r>
              <a:rPr lang="sv-SE" cap="none" dirty="0" smtClean="0">
                <a:solidFill>
                  <a:schemeClr val="tx1"/>
                </a:solidFill>
              </a:rPr>
              <a:t>campusorter</a:t>
            </a:r>
            <a:br>
              <a:rPr lang="sv-SE" cap="none" dirty="0" smtClean="0">
                <a:solidFill>
                  <a:schemeClr val="tx1"/>
                </a:solidFill>
              </a:rPr>
            </a:br>
            <a:endParaRPr lang="sv-SE" cap="none" dirty="0">
              <a:solidFill>
                <a:schemeClr val="tx1"/>
              </a:solidFill>
            </a:endParaRPr>
          </a:p>
          <a:p>
            <a:pPr lvl="0" indent="0">
              <a:buClr>
                <a:schemeClr val="tx2"/>
              </a:buClr>
            </a:pPr>
            <a:r>
              <a:rPr lang="sv-SE" cap="none" dirty="0">
                <a:solidFill>
                  <a:schemeClr val="tx1"/>
                </a:solidFill>
              </a:rPr>
              <a:t>Andra alternativ kan läggas till efter prövning i rektors ledningsgrupp om det under utredningens gång visar sig att det finns ytterligare alternativ som bör utredas</a:t>
            </a:r>
            <a:r>
              <a:rPr lang="sv-SE" cap="none" dirty="0" smtClean="0">
                <a:solidFill>
                  <a:schemeClr val="tx1"/>
                </a:solidFill>
              </a:rPr>
              <a:t>.</a:t>
            </a:r>
          </a:p>
          <a:p>
            <a:pPr lvl="0" indent="0">
              <a:buClr>
                <a:schemeClr val="tx2"/>
              </a:buClr>
            </a:pPr>
            <a:endParaRPr lang="sv-SE" cap="none" dirty="0" smtClean="0">
              <a:solidFill>
                <a:schemeClr val="tx1"/>
              </a:solidFill>
            </a:endParaRPr>
          </a:p>
          <a:p>
            <a:pPr lvl="0" indent="0">
              <a:buClr>
                <a:schemeClr val="tx2"/>
              </a:buClr>
            </a:pPr>
            <a:endParaRPr lang="sv-SE" cap="none" dirty="0">
              <a:solidFill>
                <a:schemeClr val="tx1"/>
              </a:solidFill>
            </a:endParaRPr>
          </a:p>
          <a:p>
            <a:pPr lvl="0" indent="0">
              <a:buClr>
                <a:schemeClr val="tx2"/>
              </a:buClr>
            </a:pPr>
            <a:r>
              <a:rPr lang="sv-SE" cap="none" dirty="0" smtClean="0">
                <a:solidFill>
                  <a:schemeClr val="tx1"/>
                </a:solidFill>
              </a:rPr>
              <a:t>Extern utredare – Gunnar Svedberg</a:t>
            </a:r>
            <a:endParaRPr lang="sv-SE" cap="non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1626962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_MIUN">
      <a:dk1>
        <a:sysClr val="windowText" lastClr="000000"/>
      </a:dk1>
      <a:lt1>
        <a:sysClr val="window" lastClr="FFFFFF"/>
      </a:lt1>
      <a:dk2>
        <a:srgbClr val="0065A5"/>
      </a:dk2>
      <a:lt2>
        <a:srgbClr val="FFFFFF"/>
      </a:lt2>
      <a:accent1>
        <a:srgbClr val="DCDCDC"/>
      </a:accent1>
      <a:accent2>
        <a:srgbClr val="EA5906"/>
      </a:accent2>
      <a:accent3>
        <a:srgbClr val="E5310E"/>
      </a:accent3>
      <a:accent4>
        <a:srgbClr val="E7177B"/>
      </a:accent4>
      <a:accent5>
        <a:srgbClr val="3DA434"/>
      </a:accent5>
      <a:accent6>
        <a:srgbClr val="FFFFFF"/>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4070</TotalTime>
  <Words>1132</Words>
  <Application>Microsoft Macintosh PowerPoint</Application>
  <PresentationFormat>Bildspel på skärmen (4:3)</PresentationFormat>
  <Paragraphs>159</Paragraphs>
  <Slides>20</Slides>
  <Notes>9</Notes>
  <HiddenSlides>0</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Office-tema</vt:lpstr>
      <vt:lpstr>STRATEGI-, UTREDNINGS- OCH Omställningsarbete 2012 / 2013</vt:lpstr>
      <vt:lpstr>utgångsläge</vt:lpstr>
      <vt:lpstr>PowerPoint-presentation</vt:lpstr>
      <vt:lpstr>STRATEGI FÖR VERKSAMHETENS FÖRUTSÄTTNINGAR</vt:lpstr>
      <vt:lpstr>SYFTE &amp; MÅL MED STRATEGI FÖR VERKSAMHETENS FÖRUTSÄTTNINGAR</vt:lpstr>
      <vt:lpstr>Utredningar/Uppdrag inom strategiarbetet</vt:lpstr>
      <vt:lpstr>lokalutredning  </vt:lpstr>
      <vt:lpstr>Uppdraget från styrelsen</vt:lpstr>
      <vt:lpstr>Scenarier som utreds</vt:lpstr>
      <vt:lpstr>Utredning organisation och administration   </vt:lpstr>
      <vt:lpstr>Uppdraget från styrelsen</vt:lpstr>
      <vt:lpstr>Tre områden</vt:lpstr>
      <vt:lpstr>1) ADMINISTRATIVA NIVÅER OCH AVDELNINGSSTRUKTUR</vt:lpstr>
      <vt:lpstr>2) Roller och uppgifter för central respektive fakultetsadministration  </vt:lpstr>
      <vt:lpstr>3) Kollegial struktur </vt:lpstr>
      <vt:lpstr>Organisation av utredningsarbetet</vt:lpstr>
      <vt:lpstr>Tidplan</vt:lpstr>
      <vt:lpstr>Samman-fattning</vt:lpstr>
      <vt:lpstr>Övergripande mål</vt:lpstr>
      <vt:lpstr>Egna bilder …</vt:lpstr>
    </vt:vector>
  </TitlesOfParts>
  <Company>Syre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Pär-Magnus Kikajon</dc:creator>
  <cp:lastModifiedBy>Eva Wiktorsson</cp:lastModifiedBy>
  <cp:revision>274</cp:revision>
  <cp:lastPrinted>2012-08-24T10:12:55Z</cp:lastPrinted>
  <dcterms:created xsi:type="dcterms:W3CDTF">2011-09-13T08:25:05Z</dcterms:created>
  <dcterms:modified xsi:type="dcterms:W3CDTF">2012-08-28T12:55:39Z</dcterms:modified>
</cp:coreProperties>
</file>