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59" r:id="rId2"/>
    <p:sldMasterId id="2147483668" r:id="rId3"/>
  </p:sldMasterIdLst>
  <p:notesMasterIdLst>
    <p:notesMasterId r:id="rId5"/>
  </p:notesMasterIdLst>
  <p:handoutMasterIdLst>
    <p:handoutMasterId r:id="rId6"/>
  </p:handoutMasterIdLst>
  <p:sldIdLst>
    <p:sldId id="25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nusOlander" initials="M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700" autoAdjust="0"/>
  </p:normalViewPr>
  <p:slideViewPr>
    <p:cSldViewPr>
      <p:cViewPr>
        <p:scale>
          <a:sx n="96" d="100"/>
          <a:sy n="96" d="100"/>
        </p:scale>
        <p:origin x="-216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5E297-A0FA-4DF5-BA30-170257A4E614}" type="datetimeFigureOut">
              <a:rPr lang="sv-SE" smtClean="0"/>
              <a:pPr/>
              <a:t>2014-09-25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86809-1B04-42EE-A8BD-529B4548000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29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FCAFB-7109-4178-877C-CA8823572577}" type="datetimeFigureOut">
              <a:rPr lang="sv-SE" smtClean="0"/>
              <a:pPr/>
              <a:t>2014-09-25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4C0A-1093-46A6-9F3B-D05755A328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42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4C0A-1093-46A6-9F3B-D05755A3281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33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60007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60007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785795"/>
            <a:ext cx="4038600" cy="2571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61962" y="3571876"/>
            <a:ext cx="4038600" cy="2571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4"/>
          </p:nvPr>
        </p:nvSpPr>
        <p:spPr>
          <a:xfrm>
            <a:off x="4643438" y="3571876"/>
            <a:ext cx="4038600" cy="2571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sz="half" idx="15"/>
          </p:nvPr>
        </p:nvSpPr>
        <p:spPr>
          <a:xfrm>
            <a:off x="4643438" y="785794"/>
            <a:ext cx="4038600" cy="2571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6400816" cy="5340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072330" y="785794"/>
            <a:ext cx="1928826" cy="5340369"/>
          </a:xfr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60007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32B5-17FD-41F3-9CA2-88E92D7A4B2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195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32B5-17FD-41F3-9CA2-88E92D7A4B2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42852"/>
            <a:ext cx="1895475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7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195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32B5-17FD-41F3-9CA2-88E92D7A4B2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142852"/>
            <a:ext cx="1895475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195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Copyright </a:t>
            </a:r>
            <a:r>
              <a:rPr lang="sv-SE" dirty="0" err="1" smtClean="0"/>
              <a:t>Quicksearch</a:t>
            </a:r>
            <a:r>
              <a:rPr lang="sv-SE" dirty="0" smtClean="0"/>
              <a:t> Sweden AB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32B5-17FD-41F3-9CA2-88E92D7A4B2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1"/>
            <a:ext cx="1800200" cy="4587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Indexberäkning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60367"/>
              </p:ext>
            </p:extLst>
          </p:nvPr>
        </p:nvGraphicFramePr>
        <p:xfrm>
          <a:off x="1439652" y="787285"/>
          <a:ext cx="6264696" cy="33911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792088"/>
                <a:gridCol w="660197"/>
                <a:gridCol w="923979"/>
                <a:gridCol w="1440160"/>
                <a:gridCol w="648072"/>
              </a:tblGrid>
              <a:tr h="414432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Svarsalternativ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Poäng per alternativ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Antal svar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Poäng x antal svar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Exempel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Index</a:t>
                      </a:r>
                      <a:r>
                        <a:rPr lang="sv-SE" sz="1100" baseline="0" dirty="0" smtClean="0"/>
                        <a:t> %</a:t>
                      </a:r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1. Instämmer inte alls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0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12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0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2.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43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43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3.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2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99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198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4.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3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177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531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5.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4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179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716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6. Instämmer helt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5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36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180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i="1" dirty="0" smtClean="0"/>
                        <a:t>5 x 36</a:t>
                      </a:r>
                      <a:r>
                        <a:rPr lang="sv-SE" sz="1100" i="1" baseline="0" dirty="0" smtClean="0"/>
                        <a:t> = 180</a:t>
                      </a:r>
                      <a:endParaRPr lang="sv-SE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 anchor="ctr"/>
                </a:tc>
              </a:tr>
              <a:tr h="338588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Vet ej/Ingen åsikt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19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-</a:t>
                      </a:r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dirty="0"/>
                    </a:p>
                  </a:txBody>
                  <a:tcPr anchor="ctr"/>
                </a:tc>
              </a:tr>
              <a:tr h="577244">
                <a:tc>
                  <a:txBody>
                    <a:bodyPr/>
                    <a:lstStyle/>
                    <a:p>
                      <a:endParaRPr lang="sv-S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 smtClean="0"/>
                        <a:t>546</a:t>
                      </a:r>
                      <a:endParaRPr lang="sv-S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 smtClean="0"/>
                        <a:t>1668</a:t>
                      </a:r>
                      <a:endParaRPr lang="sv-S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b="0" i="1" dirty="0" smtClean="0"/>
                        <a:t>= Totala summan</a:t>
                      </a:r>
                      <a:r>
                        <a:rPr lang="sv-SE" sz="1100" b="0" i="1" baseline="0" dirty="0" smtClean="0"/>
                        <a:t>  i kolumnen ”Poäng x antal svar”</a:t>
                      </a:r>
                      <a:endParaRPr lang="sv-SE" sz="11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 smtClean="0"/>
                        <a:t>61%</a:t>
                      </a:r>
                      <a:endParaRPr lang="sv-SE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ktangel med rundade hörn 6"/>
          <p:cNvSpPr/>
          <p:nvPr/>
        </p:nvSpPr>
        <p:spPr>
          <a:xfrm>
            <a:off x="755576" y="4365104"/>
            <a:ext cx="7632848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dirty="0" smtClean="0">
                <a:solidFill>
                  <a:schemeClr val="tx1"/>
                </a:solidFill>
              </a:rPr>
              <a:t>1. </a:t>
            </a:r>
            <a:r>
              <a:rPr lang="sv-SE" sz="1100" dirty="0" smtClean="0">
                <a:solidFill>
                  <a:schemeClr val="tx1"/>
                </a:solidFill>
              </a:rPr>
              <a:t>Alla svar multipliceras med poängen för varje rad. T.ex. har 36 personer svarat ”Instämmer helt” </a:t>
            </a:r>
            <a:r>
              <a:rPr lang="sv-SE" sz="1100" dirty="0" smtClean="0">
                <a:solidFill>
                  <a:schemeClr val="tx1"/>
                </a:solidFill>
                <a:sym typeface="Wingdings" pitchFamily="2" charset="2"/>
              </a:rPr>
              <a:t> 36 x 5 = 180</a:t>
            </a:r>
            <a:br>
              <a:rPr lang="sv-SE" sz="11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sv-SE" sz="1100" i="1" dirty="0" smtClean="0">
                <a:solidFill>
                  <a:schemeClr val="tx1"/>
                </a:solidFill>
                <a:sym typeface="Wingdings" pitchFamily="2" charset="2"/>
              </a:rPr>
              <a:t>Svaren på ”Vet ej/Ingen åsikt” räknas aldrig med i indexberäkningen.</a:t>
            </a:r>
            <a:r>
              <a:rPr lang="sv-SE" sz="1100" i="1" dirty="0" smtClean="0">
                <a:solidFill>
                  <a:schemeClr val="tx1"/>
                </a:solidFill>
              </a:rPr>
              <a:t> </a:t>
            </a:r>
            <a:endParaRPr lang="sv-SE" sz="1100" i="1" dirty="0">
              <a:solidFill>
                <a:schemeClr val="tx1"/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755576" y="4821155"/>
            <a:ext cx="7632848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dirty="0" smtClean="0">
                <a:solidFill>
                  <a:schemeClr val="tx1"/>
                </a:solidFill>
              </a:rPr>
              <a:t>2</a:t>
            </a:r>
            <a:r>
              <a:rPr lang="sv-SE" sz="1100" dirty="0" smtClean="0">
                <a:solidFill>
                  <a:schemeClr val="tx1"/>
                </a:solidFill>
              </a:rPr>
              <a:t>. Alla värden i under ”Poäng x antal svar” adderas, i detta exempel blir det 1668.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755576" y="5277206"/>
            <a:ext cx="7632848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dirty="0" smtClean="0">
                <a:solidFill>
                  <a:schemeClr val="tx1"/>
                </a:solidFill>
              </a:rPr>
              <a:t>3</a:t>
            </a:r>
            <a:r>
              <a:rPr lang="sv-SE" sz="1100" dirty="0" smtClean="0">
                <a:solidFill>
                  <a:schemeClr val="tx1"/>
                </a:solidFill>
              </a:rPr>
              <a:t>. Totalt antal svar: 546</a:t>
            </a:r>
          </a:p>
          <a:p>
            <a:r>
              <a:rPr lang="sv-SE" sz="1100" dirty="0" smtClean="0">
                <a:solidFill>
                  <a:schemeClr val="tx1"/>
                </a:solidFill>
              </a:rPr>
              <a:t>Högsta möjliga värde: 5 x 546 = 2 730  </a:t>
            </a:r>
          </a:p>
          <a:p>
            <a:r>
              <a:rPr lang="sv-SE" sz="1100" i="1" dirty="0" smtClean="0">
                <a:solidFill>
                  <a:schemeClr val="tx1"/>
                </a:solidFill>
              </a:rPr>
              <a:t>5 är poängen för ”Instämmer helt” x 546 vilket är  det totala antalet respondenter exklusive de som svarat ”vet ej/ingen åsikt”</a:t>
            </a:r>
            <a:endParaRPr lang="sv-SE" sz="1100" i="1" dirty="0">
              <a:solidFill>
                <a:schemeClr val="tx1"/>
              </a:solidFill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755576" y="5949280"/>
            <a:ext cx="763284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dirty="0" smtClean="0">
                <a:solidFill>
                  <a:schemeClr val="tx1"/>
                </a:solidFill>
              </a:rPr>
              <a:t>4. </a:t>
            </a:r>
            <a:r>
              <a:rPr lang="sv-SE" sz="1100" dirty="0" smtClean="0">
                <a:solidFill>
                  <a:schemeClr val="tx1"/>
                </a:solidFill>
              </a:rPr>
              <a:t>Index beräknas genom av dividera den totala summan för denna fråga med det möjliga maximala summan (om alla respondenter hade svarat ”Instämmer helt”. 1 668/2 730 = 61% </a:t>
            </a:r>
          </a:p>
          <a:p>
            <a:endParaRPr lang="sv-SE" sz="1100" b="1" dirty="0">
              <a:solidFill>
                <a:schemeClr val="tx1"/>
              </a:solidFill>
            </a:endParaRPr>
          </a:p>
          <a:p>
            <a:r>
              <a:rPr lang="sv-SE" sz="1100" i="1" dirty="0" smtClean="0">
                <a:solidFill>
                  <a:schemeClr val="tx1"/>
                </a:solidFill>
              </a:rPr>
              <a:t>Index för frågan i detta exempel är 61%</a:t>
            </a:r>
            <a:endParaRPr lang="sv-SE" sz="11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47</TotalTime>
  <Words>208</Words>
  <Application>Microsoft Office PowerPoint</Application>
  <PresentationFormat>Bildspel på skärmen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Wingdings</vt:lpstr>
      <vt:lpstr>Calibri</vt:lpstr>
      <vt:lpstr>3_Office-tema</vt:lpstr>
      <vt:lpstr>1_Office-tema</vt:lpstr>
      <vt:lpstr>2_Office-tema</vt:lpstr>
      <vt:lpstr>Indexberäkning</vt:lpstr>
    </vt:vector>
  </TitlesOfParts>
  <Manager>Jonas Malmberg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SamuelWahlgren</dc:creator>
  <cp:keywords>QuickSearch</cp:keywords>
  <cp:lastModifiedBy>Gertrud Olauzon</cp:lastModifiedBy>
  <cp:revision>8</cp:revision>
  <dcterms:created xsi:type="dcterms:W3CDTF">2011-09-30T07:13:54Z</dcterms:created>
  <dcterms:modified xsi:type="dcterms:W3CDTF">2014-09-25T09:24:36Z</dcterms:modified>
</cp:coreProperties>
</file>