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7" r:id="rId3"/>
    <p:sldId id="265" r:id="rId4"/>
    <p:sldId id="261" r:id="rId5"/>
    <p:sldId id="262" r:id="rId6"/>
    <p:sldId id="26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2015-07-08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1" b="60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177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81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5" b="24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77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5600" cy="65214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5" b="24635"/>
          <a:stretch>
            <a:fillRect/>
          </a:stretch>
        </p:blipFill>
        <p:spPr/>
      </p:pic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6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3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0</Words>
  <Application>Microsoft Office PowerPoint</Application>
  <PresentationFormat>Bredbild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Johansson Mats</cp:lastModifiedBy>
  <cp:revision>91</cp:revision>
  <cp:lastPrinted>2015-05-26T13:42:18Z</cp:lastPrinted>
  <dcterms:created xsi:type="dcterms:W3CDTF">2015-04-23T14:32:50Z</dcterms:created>
  <dcterms:modified xsi:type="dcterms:W3CDTF">2015-07-08T12:32:03Z</dcterms:modified>
</cp:coreProperties>
</file>