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76" autoAdjust="0"/>
  </p:normalViewPr>
  <p:slideViewPr>
    <p:cSldViewPr snapToGrid="0">
      <p:cViewPr varScale="1">
        <p:scale>
          <a:sx n="115" d="100"/>
          <a:sy n="115" d="100"/>
        </p:scale>
        <p:origin x="45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89CD7-9FE5-429F-B9E0-AA1946CCC9BD}" type="datetimeFigureOut">
              <a:rPr lang="sv-SE" smtClean="0"/>
              <a:t>2015-07-08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C2188-90C9-4DE2-9CC5-BA3A554B76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389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141649" y="1360801"/>
            <a:ext cx="737370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accent1"/>
                </a:solidFill>
              </a:defRPr>
            </a:lvl1pPr>
          </a:lstStyle>
          <a:p>
            <a:r>
              <a:rPr lang="sv-SE" dirty="0" smtClean="0"/>
              <a:t>Stor rubrik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41650" y="2208554"/>
            <a:ext cx="7373701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Underrubrik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2015-07-08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9736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4630500" y="2241462"/>
            <a:ext cx="3885300" cy="3942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8" name="Platshållare för bild 12"/>
          <p:cNvSpPr>
            <a:spLocks noGrp="1"/>
          </p:cNvSpPr>
          <p:nvPr>
            <p:ph type="pic" sz="quarter" idx="15"/>
          </p:nvPr>
        </p:nvSpPr>
        <p:spPr>
          <a:xfrm>
            <a:off x="629100" y="2235600"/>
            <a:ext cx="3885300" cy="3942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2015-07-08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62609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101" y="1540800"/>
            <a:ext cx="7886249" cy="574296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9101" y="2235600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9100" y="3180016"/>
            <a:ext cx="3869100" cy="300964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30500" y="2235599"/>
            <a:ext cx="3869100" cy="82391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30500" y="3180014"/>
            <a:ext cx="3869100" cy="300964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2015-07-08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2348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629100" y="1540800"/>
            <a:ext cx="7896659" cy="7368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2015-07-08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4436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99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3438000"/>
            <a:ext cx="9144000" cy="3420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208554"/>
            <a:ext cx="7372350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Underrubrik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1143000" y="1360799"/>
            <a:ext cx="7372351" cy="691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sv-SE" dirty="0" smtClean="0"/>
              <a:t>Stor rubrik</a:t>
            </a:r>
            <a:endParaRPr lang="sv-SE" dirty="0"/>
          </a:p>
        </p:txBody>
      </p:sp>
      <p:pic>
        <p:nvPicPr>
          <p:cNvPr id="7" name="107192D2-3778-4ECE-8BEC-1F42874D3F29" descr="759C4F0E-5528-4626-A835-687661AA8F96@familjenpangea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000" y="360000"/>
            <a:ext cx="1566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522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3474720"/>
            <a:ext cx="9144000" cy="34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1143001" y="1359582"/>
            <a:ext cx="737235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Stor rubrik</a:t>
            </a:r>
            <a:endParaRPr lang="sv-SE" dirty="0"/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43001" y="2208554"/>
            <a:ext cx="7372349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890735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0" y="1540801"/>
            <a:ext cx="7912894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9100" y="2237130"/>
            <a:ext cx="7912894" cy="3836963"/>
          </a:xfr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2015-07-08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332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42100" y="3020400"/>
            <a:ext cx="7373700" cy="111784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142100" y="4589464"/>
            <a:ext cx="7373700" cy="110795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2015-07-08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0942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2358000"/>
            <a:ext cx="9144000" cy="45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142100" y="3021178"/>
            <a:ext cx="7373700" cy="1382378"/>
          </a:xfrm>
        </p:spPr>
        <p:txBody>
          <a:bodyPr anchor="t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Avsnittsrubrik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73357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9100" y="2234709"/>
            <a:ext cx="3885300" cy="394225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30500" y="2235600"/>
            <a:ext cx="3885300" cy="39420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2015-07-08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7273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9100" y="2234709"/>
            <a:ext cx="3885300" cy="394225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Platshållare för diagram 10"/>
          <p:cNvSpPr>
            <a:spLocks noGrp="1"/>
          </p:cNvSpPr>
          <p:nvPr>
            <p:ph type="chart" sz="quarter" idx="13"/>
          </p:nvPr>
        </p:nvSpPr>
        <p:spPr>
          <a:xfrm>
            <a:off x="4630500" y="2234963"/>
            <a:ext cx="3885300" cy="3942000"/>
          </a:xfrm>
        </p:spPr>
        <p:txBody>
          <a:bodyPr/>
          <a:lstStyle/>
          <a:p>
            <a:r>
              <a:rPr lang="sv-SE" smtClean="0"/>
              <a:t>Klicka på ikonen för att lägga till ett diagram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2015-07-08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4992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9100" y="2235599"/>
            <a:ext cx="3885300" cy="394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Bildtext</a:t>
            </a:r>
            <a:endParaRPr lang="sv-SE" dirty="0"/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4630499" y="2235599"/>
            <a:ext cx="3885300" cy="3942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2015-07-08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4919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07192D2-3778-4ECE-8BEC-1F42874D3F29" descr="759C4F0E-5528-4626-A835-687661AA8F96@familjenpangea"/>
          <p:cNvPicPr>
            <a:picLocks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000" y="360000"/>
            <a:ext cx="1566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143001" y="1542416"/>
            <a:ext cx="7372349" cy="6521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143000" y="2237130"/>
            <a:ext cx="7372350" cy="3836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778000" y="6356351"/>
            <a:ext cx="1147399" cy="360000"/>
          </a:xfrm>
          <a:prstGeom prst="rect">
            <a:avLst/>
          </a:prstGeom>
        </p:spPr>
        <p:txBody>
          <a:bodyPr vert="horz" lIns="36000" tIns="45720" rIns="9000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2D44CBEE-E6DE-47E3-981B-80C11ECF5B1C}" type="datetimeFigureOut">
              <a:rPr lang="sv-SE" smtClean="0"/>
              <a:pPr/>
              <a:t>2015-07-08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59000" y="6357600"/>
            <a:ext cx="2554165" cy="360000"/>
          </a:xfrm>
          <a:prstGeom prst="rect">
            <a:avLst/>
          </a:prstGeom>
        </p:spPr>
        <p:txBody>
          <a:bodyPr vert="horz" lIns="10800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367950" y="6356350"/>
            <a:ext cx="1147400" cy="36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629100" y="6356349"/>
            <a:ext cx="2057400" cy="365125"/>
          </a:xfrm>
          <a:prstGeom prst="rect">
            <a:avLst/>
          </a:prstGeom>
          <a:noFill/>
        </p:spPr>
        <p:txBody>
          <a:bodyPr wrap="square" lIns="36000" rtlCol="0" anchor="ctr" anchorCtr="0">
            <a:noAutofit/>
          </a:bodyPr>
          <a:lstStyle/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Mittuniversitetet</a:t>
            </a:r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Rak 8"/>
          <p:cNvCxnSpPr/>
          <p:nvPr userDrawn="1"/>
        </p:nvCxnSpPr>
        <p:spPr>
          <a:xfrm>
            <a:off x="639036" y="6310166"/>
            <a:ext cx="7884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03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51" r:id="rId5"/>
    <p:sldLayoutId id="2147483662" r:id="rId6"/>
    <p:sldLayoutId id="2147483652" r:id="rId7"/>
    <p:sldLayoutId id="2147483665" r:id="rId8"/>
    <p:sldLayoutId id="2147483663" r:id="rId9"/>
    <p:sldLayoutId id="2147483664" r:id="rId10"/>
    <p:sldLayoutId id="2147483653" r:id="rId11"/>
    <p:sldLayoutId id="2147483654" r:id="rId12"/>
    <p:sldLayoutId id="2147483655" r:id="rId13"/>
  </p:sldLayoutIdLst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1094" userDrawn="1">
          <p15:clr>
            <a:srgbClr val="F26B43"/>
          </p15:clr>
        </p15:guide>
        <p15:guide id="4" orient="horz" pos="1480" userDrawn="1">
          <p15:clr>
            <a:srgbClr val="F26B43"/>
          </p15:clr>
        </p15:guide>
        <p15:guide id="5" pos="3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590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Platshållare för bild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3" b="53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7760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487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6" b="161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67191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0" r="17150"/>
          <a:stretch>
            <a:fillRect/>
          </a:stretch>
        </p:blipFill>
        <p:spPr/>
      </p:pic>
      <p:pic>
        <p:nvPicPr>
          <p:cNvPr id="6" name="Platshållare för bild 5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0" b="161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38793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3610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Mittuniversitet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CB9"/>
      </a:accent1>
      <a:accent2>
        <a:srgbClr val="00BFD6"/>
      </a:accent2>
      <a:accent3>
        <a:srgbClr val="007934"/>
      </a:accent3>
      <a:accent4>
        <a:srgbClr val="3FAE2A"/>
      </a:accent4>
      <a:accent5>
        <a:srgbClr val="706259"/>
      </a:accent5>
      <a:accent6>
        <a:srgbClr val="AEA299"/>
      </a:accent6>
      <a:hlink>
        <a:srgbClr val="0563C1"/>
      </a:hlink>
      <a:folHlink>
        <a:srgbClr val="954F72"/>
      </a:folHlink>
    </a:clrScheme>
    <a:fontScheme name="PP Mittuniversitet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_4.3.potx" id="{30142268-BD36-4F30-9198-854F57828D1D}" vid="{EEEA3E1D-F920-4B68-8E17-5874EDECF92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0</Words>
  <Application>Microsoft Office PowerPoint</Application>
  <PresentationFormat>Bildspel på skärmen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Mittuniversitetet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Burman Lena E</dc:creator>
  <cp:lastModifiedBy>Johansson Mats</cp:lastModifiedBy>
  <cp:revision>1</cp:revision>
  <cp:lastPrinted>2015-05-26T13:42:18Z</cp:lastPrinted>
  <dcterms:created xsi:type="dcterms:W3CDTF">2015-07-06T11:19:00Z</dcterms:created>
  <dcterms:modified xsi:type="dcterms:W3CDTF">2015-07-08T12:32:33Z</dcterms:modified>
</cp:coreProperties>
</file>