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7" r:id="rId3"/>
    <p:sldId id="265" r:id="rId4"/>
    <p:sldId id="261" r:id="rId5"/>
    <p:sldId id="262" r:id="rId6"/>
    <p:sldId id="266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-112" y="-2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15-07-08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14999" cy="574296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0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5"/>
            <a:ext cx="5158800" cy="300964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28878" cy="73684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5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0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15-07-08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1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tshållare för bild 7" descr="ppt_16_9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1" b="60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177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815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5" b="246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779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5600" cy="652145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5" b="24635"/>
          <a:stretch>
            <a:fillRect/>
          </a:stretch>
        </p:blipFill>
        <p:spPr/>
      </p:pic>
      <p:pic>
        <p:nvPicPr>
          <p:cNvPr id="8" name="Platshållare för bild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r="61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05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38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6.9.potx" id="{423A487E-190D-4AAA-8E02-E1F7A86C16D3}" vid="{02B416E7-63EA-42F6-A429-7C35B2B8FCE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0</Words>
  <Application>Microsoft Macintosh PowerPoint</Application>
  <PresentationFormat>Anpassad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Jesper Ek</dc:creator>
  <cp:lastModifiedBy>Matilda Eliasson</cp:lastModifiedBy>
  <cp:revision>91</cp:revision>
  <cp:lastPrinted>2015-05-26T13:42:18Z</cp:lastPrinted>
  <dcterms:created xsi:type="dcterms:W3CDTF">2015-04-23T14:32:50Z</dcterms:created>
  <dcterms:modified xsi:type="dcterms:W3CDTF">2015-07-08T12:28:53Z</dcterms:modified>
</cp:coreProperties>
</file>