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Lst>
  <p:sldSz cx="25201563" cy="36009263"/>
  <p:notesSz cx="6858000" cy="9144000"/>
  <p:defaultTextStyle>
    <a:defPPr>
      <a:defRPr lang="sv-SE"/>
    </a:defPPr>
    <a:lvl1pPr marL="0" algn="l" defTabSz="1748332" rtl="0" eaLnBrk="1" latinLnBrk="0" hangingPunct="1">
      <a:defRPr sz="6800" kern="1200">
        <a:solidFill>
          <a:schemeClr val="tx1"/>
        </a:solidFill>
        <a:latin typeface="+mn-lt"/>
        <a:ea typeface="+mn-ea"/>
        <a:cs typeface="+mn-cs"/>
      </a:defRPr>
    </a:lvl1pPr>
    <a:lvl2pPr marL="1748332" algn="l" defTabSz="1748332" rtl="0" eaLnBrk="1" latinLnBrk="0" hangingPunct="1">
      <a:defRPr sz="6800" kern="1200">
        <a:solidFill>
          <a:schemeClr val="tx1"/>
        </a:solidFill>
        <a:latin typeface="+mn-lt"/>
        <a:ea typeface="+mn-ea"/>
        <a:cs typeface="+mn-cs"/>
      </a:defRPr>
    </a:lvl2pPr>
    <a:lvl3pPr marL="3496664" algn="l" defTabSz="1748332" rtl="0" eaLnBrk="1" latinLnBrk="0" hangingPunct="1">
      <a:defRPr sz="6800" kern="1200">
        <a:solidFill>
          <a:schemeClr val="tx1"/>
        </a:solidFill>
        <a:latin typeface="+mn-lt"/>
        <a:ea typeface="+mn-ea"/>
        <a:cs typeface="+mn-cs"/>
      </a:defRPr>
    </a:lvl3pPr>
    <a:lvl4pPr marL="5244996" algn="l" defTabSz="1748332" rtl="0" eaLnBrk="1" latinLnBrk="0" hangingPunct="1">
      <a:defRPr sz="6800" kern="1200">
        <a:solidFill>
          <a:schemeClr val="tx1"/>
        </a:solidFill>
        <a:latin typeface="+mn-lt"/>
        <a:ea typeface="+mn-ea"/>
        <a:cs typeface="+mn-cs"/>
      </a:defRPr>
    </a:lvl4pPr>
    <a:lvl5pPr marL="6993328" algn="l" defTabSz="1748332" rtl="0" eaLnBrk="1" latinLnBrk="0" hangingPunct="1">
      <a:defRPr sz="6800" kern="1200">
        <a:solidFill>
          <a:schemeClr val="tx1"/>
        </a:solidFill>
        <a:latin typeface="+mn-lt"/>
        <a:ea typeface="+mn-ea"/>
        <a:cs typeface="+mn-cs"/>
      </a:defRPr>
    </a:lvl5pPr>
    <a:lvl6pPr marL="8741660" algn="l" defTabSz="1748332" rtl="0" eaLnBrk="1" latinLnBrk="0" hangingPunct="1">
      <a:defRPr sz="6800" kern="1200">
        <a:solidFill>
          <a:schemeClr val="tx1"/>
        </a:solidFill>
        <a:latin typeface="+mn-lt"/>
        <a:ea typeface="+mn-ea"/>
        <a:cs typeface="+mn-cs"/>
      </a:defRPr>
    </a:lvl6pPr>
    <a:lvl7pPr marL="10489992" algn="l" defTabSz="1748332" rtl="0" eaLnBrk="1" latinLnBrk="0" hangingPunct="1">
      <a:defRPr sz="6800" kern="1200">
        <a:solidFill>
          <a:schemeClr val="tx1"/>
        </a:solidFill>
        <a:latin typeface="+mn-lt"/>
        <a:ea typeface="+mn-ea"/>
        <a:cs typeface="+mn-cs"/>
      </a:defRPr>
    </a:lvl7pPr>
    <a:lvl8pPr marL="12238324" algn="l" defTabSz="1748332" rtl="0" eaLnBrk="1" latinLnBrk="0" hangingPunct="1">
      <a:defRPr sz="6800" kern="1200">
        <a:solidFill>
          <a:schemeClr val="tx1"/>
        </a:solidFill>
        <a:latin typeface="+mn-lt"/>
        <a:ea typeface="+mn-ea"/>
        <a:cs typeface="+mn-cs"/>
      </a:defRPr>
    </a:lvl8pPr>
    <a:lvl9pPr marL="13986656" algn="l" defTabSz="1748332" rtl="0" eaLnBrk="1" latinLnBrk="0" hangingPunct="1">
      <a:defRPr sz="6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B5520"/>
    <a:srgbClr val="D01E20"/>
    <a:srgbClr val="41A336"/>
    <a:srgbClr val="E7177B"/>
    <a:srgbClr val="005A9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33" d="100"/>
          <a:sy n="33" d="100"/>
        </p:scale>
        <p:origin x="-852" y="2370"/>
      </p:cViewPr>
      <p:guideLst>
        <p:guide orient="horz" pos="11342"/>
        <p:guide pos="793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890117" y="11186214"/>
            <a:ext cx="21421329" cy="7718653"/>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3780235" y="20405249"/>
            <a:ext cx="17641094" cy="9202367"/>
          </a:xfrm>
        </p:spPr>
        <p:txBody>
          <a:bodyPr/>
          <a:lstStyle>
            <a:lvl1pPr marL="0" indent="0" algn="ctr">
              <a:buNone/>
              <a:defRPr>
                <a:solidFill>
                  <a:schemeClr val="tx1">
                    <a:tint val="75000"/>
                  </a:schemeClr>
                </a:solidFill>
              </a:defRPr>
            </a:lvl1pPr>
            <a:lvl2pPr marL="1748332" indent="0" algn="ctr">
              <a:buNone/>
              <a:defRPr>
                <a:solidFill>
                  <a:schemeClr val="tx1">
                    <a:tint val="75000"/>
                  </a:schemeClr>
                </a:solidFill>
              </a:defRPr>
            </a:lvl2pPr>
            <a:lvl3pPr marL="3496664" indent="0" algn="ctr">
              <a:buNone/>
              <a:defRPr>
                <a:solidFill>
                  <a:schemeClr val="tx1">
                    <a:tint val="75000"/>
                  </a:schemeClr>
                </a:solidFill>
              </a:defRPr>
            </a:lvl3pPr>
            <a:lvl4pPr marL="5244996" indent="0" algn="ctr">
              <a:buNone/>
              <a:defRPr>
                <a:solidFill>
                  <a:schemeClr val="tx1">
                    <a:tint val="75000"/>
                  </a:schemeClr>
                </a:solidFill>
              </a:defRPr>
            </a:lvl4pPr>
            <a:lvl5pPr marL="6993328" indent="0" algn="ctr">
              <a:buNone/>
              <a:defRPr>
                <a:solidFill>
                  <a:schemeClr val="tx1">
                    <a:tint val="75000"/>
                  </a:schemeClr>
                </a:solidFill>
              </a:defRPr>
            </a:lvl5pPr>
            <a:lvl6pPr marL="8741660" indent="0" algn="ctr">
              <a:buNone/>
              <a:defRPr>
                <a:solidFill>
                  <a:schemeClr val="tx1">
                    <a:tint val="75000"/>
                  </a:schemeClr>
                </a:solidFill>
              </a:defRPr>
            </a:lvl6pPr>
            <a:lvl7pPr marL="10489992" indent="0" algn="ctr">
              <a:buNone/>
              <a:defRPr>
                <a:solidFill>
                  <a:schemeClr val="tx1">
                    <a:tint val="75000"/>
                  </a:schemeClr>
                </a:solidFill>
              </a:defRPr>
            </a:lvl7pPr>
            <a:lvl8pPr marL="12238324" indent="0" algn="ctr">
              <a:buNone/>
              <a:defRPr>
                <a:solidFill>
                  <a:schemeClr val="tx1">
                    <a:tint val="75000"/>
                  </a:schemeClr>
                </a:solidFill>
              </a:defRPr>
            </a:lvl8pPr>
            <a:lvl9pPr marL="13986656"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368101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544583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50359377" y="7568619"/>
            <a:ext cx="15624095" cy="161324831"/>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3473965" y="7568619"/>
            <a:ext cx="46465383" cy="161324831"/>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55167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395322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990751" y="23139287"/>
            <a:ext cx="21421329" cy="7151840"/>
          </a:xfrm>
        </p:spPr>
        <p:txBody>
          <a:bodyPr anchor="t"/>
          <a:lstStyle>
            <a:lvl1pPr algn="l">
              <a:defRPr sz="153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1990751" y="15262266"/>
            <a:ext cx="21421329" cy="7877023"/>
          </a:xfrm>
        </p:spPr>
        <p:txBody>
          <a:bodyPr anchor="b"/>
          <a:lstStyle>
            <a:lvl1pPr marL="0" indent="0">
              <a:buNone/>
              <a:defRPr sz="7700">
                <a:solidFill>
                  <a:schemeClr val="tx1">
                    <a:tint val="75000"/>
                  </a:schemeClr>
                </a:solidFill>
              </a:defRPr>
            </a:lvl1pPr>
            <a:lvl2pPr marL="1748332" indent="0">
              <a:buNone/>
              <a:defRPr sz="6800">
                <a:solidFill>
                  <a:schemeClr val="tx1">
                    <a:tint val="75000"/>
                  </a:schemeClr>
                </a:solidFill>
              </a:defRPr>
            </a:lvl2pPr>
            <a:lvl3pPr marL="3496664" indent="0">
              <a:buNone/>
              <a:defRPr sz="6000">
                <a:solidFill>
                  <a:schemeClr val="tx1">
                    <a:tint val="75000"/>
                  </a:schemeClr>
                </a:solidFill>
              </a:defRPr>
            </a:lvl3pPr>
            <a:lvl4pPr marL="5244996" indent="0">
              <a:buNone/>
              <a:defRPr sz="5500">
                <a:solidFill>
                  <a:schemeClr val="tx1">
                    <a:tint val="75000"/>
                  </a:schemeClr>
                </a:solidFill>
              </a:defRPr>
            </a:lvl4pPr>
            <a:lvl5pPr marL="6993328" indent="0">
              <a:buNone/>
              <a:defRPr sz="5500">
                <a:solidFill>
                  <a:schemeClr val="tx1">
                    <a:tint val="75000"/>
                  </a:schemeClr>
                </a:solidFill>
              </a:defRPr>
            </a:lvl5pPr>
            <a:lvl6pPr marL="8741660" indent="0">
              <a:buNone/>
              <a:defRPr sz="5500">
                <a:solidFill>
                  <a:schemeClr val="tx1">
                    <a:tint val="75000"/>
                  </a:schemeClr>
                </a:solidFill>
              </a:defRPr>
            </a:lvl6pPr>
            <a:lvl7pPr marL="10489992" indent="0">
              <a:buNone/>
              <a:defRPr sz="5500">
                <a:solidFill>
                  <a:schemeClr val="tx1">
                    <a:tint val="75000"/>
                  </a:schemeClr>
                </a:solidFill>
              </a:defRPr>
            </a:lvl7pPr>
            <a:lvl8pPr marL="12238324" indent="0">
              <a:buNone/>
              <a:defRPr sz="5500">
                <a:solidFill>
                  <a:schemeClr val="tx1">
                    <a:tint val="75000"/>
                  </a:schemeClr>
                </a:solidFill>
              </a:defRPr>
            </a:lvl8pPr>
            <a:lvl9pPr marL="13986656" indent="0">
              <a:buNone/>
              <a:defRPr sz="55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71770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3473967" y="44119687"/>
            <a:ext cx="31042553" cy="124773762"/>
          </a:xfrm>
        </p:spPr>
        <p:txBody>
          <a:bodyPr/>
          <a:lstStyle>
            <a:lvl1pPr>
              <a:defRPr sz="10700"/>
            </a:lvl1pPr>
            <a:lvl2pPr>
              <a:defRPr sz="9300"/>
            </a:lvl2pPr>
            <a:lvl3pPr>
              <a:defRPr sz="7700"/>
            </a:lvl3pPr>
            <a:lvl4pPr>
              <a:defRPr sz="6800"/>
            </a:lvl4pPr>
            <a:lvl5pPr>
              <a:defRPr sz="6800"/>
            </a:lvl5pPr>
            <a:lvl6pPr>
              <a:defRPr sz="6800"/>
            </a:lvl6pPr>
            <a:lvl7pPr>
              <a:defRPr sz="6800"/>
            </a:lvl7pPr>
            <a:lvl8pPr>
              <a:defRPr sz="6800"/>
            </a:lvl8pPr>
            <a:lvl9pPr>
              <a:defRPr sz="6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34936543" y="44119687"/>
            <a:ext cx="31046926" cy="124773762"/>
          </a:xfrm>
        </p:spPr>
        <p:txBody>
          <a:bodyPr/>
          <a:lstStyle>
            <a:lvl1pPr>
              <a:defRPr sz="10700"/>
            </a:lvl1pPr>
            <a:lvl2pPr>
              <a:defRPr sz="9300"/>
            </a:lvl2pPr>
            <a:lvl3pPr>
              <a:defRPr sz="7700"/>
            </a:lvl3pPr>
            <a:lvl4pPr>
              <a:defRPr sz="6800"/>
            </a:lvl4pPr>
            <a:lvl5pPr>
              <a:defRPr sz="6800"/>
            </a:lvl5pPr>
            <a:lvl6pPr>
              <a:defRPr sz="6800"/>
            </a:lvl6pPr>
            <a:lvl7pPr>
              <a:defRPr sz="6800"/>
            </a:lvl7pPr>
            <a:lvl8pPr>
              <a:defRPr sz="6800"/>
            </a:lvl8pPr>
            <a:lvl9pPr>
              <a:defRPr sz="6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99101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260078" y="1442041"/>
            <a:ext cx="22681407" cy="6001544"/>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1260079" y="8060411"/>
            <a:ext cx="11135066" cy="3359194"/>
          </a:xfrm>
        </p:spPr>
        <p:txBody>
          <a:bodyPr anchor="b"/>
          <a:lstStyle>
            <a:lvl1pPr marL="0" indent="0">
              <a:buNone/>
              <a:defRPr sz="9300" b="1"/>
            </a:lvl1pPr>
            <a:lvl2pPr marL="1748332" indent="0">
              <a:buNone/>
              <a:defRPr sz="7700" b="1"/>
            </a:lvl2pPr>
            <a:lvl3pPr marL="3496664" indent="0">
              <a:buNone/>
              <a:defRPr sz="6800" b="1"/>
            </a:lvl3pPr>
            <a:lvl4pPr marL="5244996" indent="0">
              <a:buNone/>
              <a:defRPr sz="6000" b="1"/>
            </a:lvl4pPr>
            <a:lvl5pPr marL="6993328" indent="0">
              <a:buNone/>
              <a:defRPr sz="6000" b="1"/>
            </a:lvl5pPr>
            <a:lvl6pPr marL="8741660" indent="0">
              <a:buNone/>
              <a:defRPr sz="6000" b="1"/>
            </a:lvl6pPr>
            <a:lvl7pPr marL="10489992" indent="0">
              <a:buNone/>
              <a:defRPr sz="6000" b="1"/>
            </a:lvl7pPr>
            <a:lvl8pPr marL="12238324" indent="0">
              <a:buNone/>
              <a:defRPr sz="6000" b="1"/>
            </a:lvl8pPr>
            <a:lvl9pPr marL="13986656" indent="0">
              <a:buNone/>
              <a:defRPr sz="60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1260079" y="11419603"/>
            <a:ext cx="11135066" cy="20747007"/>
          </a:xfrm>
        </p:spPr>
        <p:txBody>
          <a:bodyPr/>
          <a:lstStyle>
            <a:lvl1pPr>
              <a:defRPr sz="9300"/>
            </a:lvl1pPr>
            <a:lvl2pPr>
              <a:defRPr sz="7700"/>
            </a:lvl2pPr>
            <a:lvl3pPr>
              <a:defRPr sz="6800"/>
            </a:lvl3pPr>
            <a:lvl4pPr>
              <a:defRPr sz="6000"/>
            </a:lvl4pPr>
            <a:lvl5pPr>
              <a:defRPr sz="6000"/>
            </a:lvl5pPr>
            <a:lvl6pPr>
              <a:defRPr sz="6000"/>
            </a:lvl6pPr>
            <a:lvl7pPr>
              <a:defRPr sz="6000"/>
            </a:lvl7pPr>
            <a:lvl8pPr>
              <a:defRPr sz="6000"/>
            </a:lvl8pPr>
            <a:lvl9pPr>
              <a:defRPr sz="6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12802046" y="8060411"/>
            <a:ext cx="11139442" cy="3359194"/>
          </a:xfrm>
        </p:spPr>
        <p:txBody>
          <a:bodyPr anchor="b"/>
          <a:lstStyle>
            <a:lvl1pPr marL="0" indent="0">
              <a:buNone/>
              <a:defRPr sz="9300" b="1"/>
            </a:lvl1pPr>
            <a:lvl2pPr marL="1748332" indent="0">
              <a:buNone/>
              <a:defRPr sz="7700" b="1"/>
            </a:lvl2pPr>
            <a:lvl3pPr marL="3496664" indent="0">
              <a:buNone/>
              <a:defRPr sz="6800" b="1"/>
            </a:lvl3pPr>
            <a:lvl4pPr marL="5244996" indent="0">
              <a:buNone/>
              <a:defRPr sz="6000" b="1"/>
            </a:lvl4pPr>
            <a:lvl5pPr marL="6993328" indent="0">
              <a:buNone/>
              <a:defRPr sz="6000" b="1"/>
            </a:lvl5pPr>
            <a:lvl6pPr marL="8741660" indent="0">
              <a:buNone/>
              <a:defRPr sz="6000" b="1"/>
            </a:lvl6pPr>
            <a:lvl7pPr marL="10489992" indent="0">
              <a:buNone/>
              <a:defRPr sz="6000" b="1"/>
            </a:lvl7pPr>
            <a:lvl8pPr marL="12238324" indent="0">
              <a:buNone/>
              <a:defRPr sz="6000" b="1"/>
            </a:lvl8pPr>
            <a:lvl9pPr marL="13986656" indent="0">
              <a:buNone/>
              <a:defRPr sz="60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12802046" y="11419603"/>
            <a:ext cx="11139442" cy="20747007"/>
          </a:xfrm>
        </p:spPr>
        <p:txBody>
          <a:bodyPr/>
          <a:lstStyle>
            <a:lvl1pPr>
              <a:defRPr sz="9300"/>
            </a:lvl1pPr>
            <a:lvl2pPr>
              <a:defRPr sz="7700"/>
            </a:lvl2pPr>
            <a:lvl3pPr>
              <a:defRPr sz="6800"/>
            </a:lvl3pPr>
            <a:lvl4pPr>
              <a:defRPr sz="6000"/>
            </a:lvl4pPr>
            <a:lvl5pPr>
              <a:defRPr sz="6000"/>
            </a:lvl5pPr>
            <a:lvl6pPr>
              <a:defRPr sz="6000"/>
            </a:lvl6pPr>
            <a:lvl7pPr>
              <a:defRPr sz="6000"/>
            </a:lvl7pPr>
            <a:lvl8pPr>
              <a:defRPr sz="6000"/>
            </a:lvl8pPr>
            <a:lvl9pPr>
              <a:defRPr sz="6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3755734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3478003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1288873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260079" y="1433701"/>
            <a:ext cx="8291142" cy="6101570"/>
          </a:xfrm>
        </p:spPr>
        <p:txBody>
          <a:bodyPr anchor="b"/>
          <a:lstStyle>
            <a:lvl1pPr algn="l">
              <a:defRPr sz="7700" b="1"/>
            </a:lvl1pPr>
          </a:lstStyle>
          <a:p>
            <a:r>
              <a:rPr lang="sv-SE" smtClean="0"/>
              <a:t>Klicka här för att ändra format</a:t>
            </a:r>
            <a:endParaRPr lang="sv-SE"/>
          </a:p>
        </p:txBody>
      </p:sp>
      <p:sp>
        <p:nvSpPr>
          <p:cNvPr id="3" name="Platshållare för innehåll 2"/>
          <p:cNvSpPr>
            <a:spLocks noGrp="1"/>
          </p:cNvSpPr>
          <p:nvPr>
            <p:ph idx="1"/>
          </p:nvPr>
        </p:nvSpPr>
        <p:spPr>
          <a:xfrm>
            <a:off x="9853110" y="1433705"/>
            <a:ext cx="14088375" cy="30732909"/>
          </a:xfrm>
        </p:spPr>
        <p:txBody>
          <a:bodyPr/>
          <a:lstStyle>
            <a:lvl1pPr>
              <a:defRPr sz="12300"/>
            </a:lvl1pPr>
            <a:lvl2pPr>
              <a:defRPr sz="10700"/>
            </a:lvl2pPr>
            <a:lvl3pPr>
              <a:defRPr sz="9300"/>
            </a:lvl3pPr>
            <a:lvl4pPr>
              <a:defRPr sz="7700"/>
            </a:lvl4pPr>
            <a:lvl5pPr>
              <a:defRPr sz="7700"/>
            </a:lvl5pPr>
            <a:lvl6pPr>
              <a:defRPr sz="7700"/>
            </a:lvl6pPr>
            <a:lvl7pPr>
              <a:defRPr sz="7700"/>
            </a:lvl7pPr>
            <a:lvl8pPr>
              <a:defRPr sz="7700"/>
            </a:lvl8pPr>
            <a:lvl9pPr>
              <a:defRPr sz="77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1260079" y="7535275"/>
            <a:ext cx="8291142" cy="24631339"/>
          </a:xfrm>
        </p:spPr>
        <p:txBody>
          <a:bodyPr/>
          <a:lstStyle>
            <a:lvl1pPr marL="0" indent="0">
              <a:buNone/>
              <a:defRPr sz="5500"/>
            </a:lvl1pPr>
            <a:lvl2pPr marL="1748332" indent="0">
              <a:buNone/>
              <a:defRPr sz="4600"/>
            </a:lvl2pPr>
            <a:lvl3pPr marL="3496664" indent="0">
              <a:buNone/>
              <a:defRPr sz="3800"/>
            </a:lvl3pPr>
            <a:lvl4pPr marL="5244996" indent="0">
              <a:buNone/>
              <a:defRPr sz="3300"/>
            </a:lvl4pPr>
            <a:lvl5pPr marL="6993328" indent="0">
              <a:buNone/>
              <a:defRPr sz="3300"/>
            </a:lvl5pPr>
            <a:lvl6pPr marL="8741660" indent="0">
              <a:buNone/>
              <a:defRPr sz="3300"/>
            </a:lvl6pPr>
            <a:lvl7pPr marL="10489992" indent="0">
              <a:buNone/>
              <a:defRPr sz="3300"/>
            </a:lvl7pPr>
            <a:lvl8pPr marL="12238324" indent="0">
              <a:buNone/>
              <a:defRPr sz="3300"/>
            </a:lvl8pPr>
            <a:lvl9pPr marL="13986656" indent="0">
              <a:buNone/>
              <a:defRPr sz="33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348059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39684" y="25206486"/>
            <a:ext cx="15120938" cy="2975768"/>
          </a:xfrm>
        </p:spPr>
        <p:txBody>
          <a:bodyPr anchor="b"/>
          <a:lstStyle>
            <a:lvl1pPr algn="l">
              <a:defRPr sz="7700" b="1"/>
            </a:lvl1pPr>
          </a:lstStyle>
          <a:p>
            <a:r>
              <a:rPr lang="sv-SE" smtClean="0"/>
              <a:t>Klicka här för att ändra format</a:t>
            </a:r>
            <a:endParaRPr lang="sv-SE"/>
          </a:p>
        </p:txBody>
      </p:sp>
      <p:sp>
        <p:nvSpPr>
          <p:cNvPr id="3" name="Platshållare för bild 2"/>
          <p:cNvSpPr>
            <a:spLocks noGrp="1"/>
          </p:cNvSpPr>
          <p:nvPr>
            <p:ph type="pic" idx="1"/>
          </p:nvPr>
        </p:nvSpPr>
        <p:spPr>
          <a:xfrm>
            <a:off x="4939684" y="3217495"/>
            <a:ext cx="15120938" cy="21605558"/>
          </a:xfrm>
        </p:spPr>
        <p:txBody>
          <a:bodyPr/>
          <a:lstStyle>
            <a:lvl1pPr marL="0" indent="0">
              <a:buNone/>
              <a:defRPr sz="12300"/>
            </a:lvl1pPr>
            <a:lvl2pPr marL="1748332" indent="0">
              <a:buNone/>
              <a:defRPr sz="10700"/>
            </a:lvl2pPr>
            <a:lvl3pPr marL="3496664" indent="0">
              <a:buNone/>
              <a:defRPr sz="9300"/>
            </a:lvl3pPr>
            <a:lvl4pPr marL="5244996" indent="0">
              <a:buNone/>
              <a:defRPr sz="7700"/>
            </a:lvl4pPr>
            <a:lvl5pPr marL="6993328" indent="0">
              <a:buNone/>
              <a:defRPr sz="7700"/>
            </a:lvl5pPr>
            <a:lvl6pPr marL="8741660" indent="0">
              <a:buNone/>
              <a:defRPr sz="7700"/>
            </a:lvl6pPr>
            <a:lvl7pPr marL="10489992" indent="0">
              <a:buNone/>
              <a:defRPr sz="7700"/>
            </a:lvl7pPr>
            <a:lvl8pPr marL="12238324" indent="0">
              <a:buNone/>
              <a:defRPr sz="7700"/>
            </a:lvl8pPr>
            <a:lvl9pPr marL="13986656" indent="0">
              <a:buNone/>
              <a:defRPr sz="7700"/>
            </a:lvl9pPr>
          </a:lstStyle>
          <a:p>
            <a:endParaRPr lang="sv-SE"/>
          </a:p>
        </p:txBody>
      </p:sp>
      <p:sp>
        <p:nvSpPr>
          <p:cNvPr id="4" name="Platshållare för text 3"/>
          <p:cNvSpPr>
            <a:spLocks noGrp="1"/>
          </p:cNvSpPr>
          <p:nvPr>
            <p:ph type="body" sz="half" idx="2"/>
          </p:nvPr>
        </p:nvSpPr>
        <p:spPr>
          <a:xfrm>
            <a:off x="4939684" y="28182254"/>
            <a:ext cx="15120938" cy="4226084"/>
          </a:xfrm>
        </p:spPr>
        <p:txBody>
          <a:bodyPr/>
          <a:lstStyle>
            <a:lvl1pPr marL="0" indent="0">
              <a:buNone/>
              <a:defRPr sz="5500"/>
            </a:lvl1pPr>
            <a:lvl2pPr marL="1748332" indent="0">
              <a:buNone/>
              <a:defRPr sz="4600"/>
            </a:lvl2pPr>
            <a:lvl3pPr marL="3496664" indent="0">
              <a:buNone/>
              <a:defRPr sz="3800"/>
            </a:lvl3pPr>
            <a:lvl4pPr marL="5244996" indent="0">
              <a:buNone/>
              <a:defRPr sz="3300"/>
            </a:lvl4pPr>
            <a:lvl5pPr marL="6993328" indent="0">
              <a:buNone/>
              <a:defRPr sz="3300"/>
            </a:lvl5pPr>
            <a:lvl6pPr marL="8741660" indent="0">
              <a:buNone/>
              <a:defRPr sz="3300"/>
            </a:lvl6pPr>
            <a:lvl7pPr marL="10489992" indent="0">
              <a:buNone/>
              <a:defRPr sz="3300"/>
            </a:lvl7pPr>
            <a:lvl8pPr marL="12238324" indent="0">
              <a:buNone/>
              <a:defRPr sz="3300"/>
            </a:lvl8pPr>
            <a:lvl9pPr marL="13986656" indent="0">
              <a:buNone/>
              <a:defRPr sz="33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83F764C1-856C-2B46-9D43-3A3A4F57E668}" type="datetimeFigureOut">
              <a:rPr lang="sv-SE" smtClean="0"/>
              <a:pPr/>
              <a:t>2012-08-20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324992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260078" y="1442041"/>
            <a:ext cx="22681407" cy="6001544"/>
          </a:xfrm>
          <a:prstGeom prst="rect">
            <a:avLst/>
          </a:prstGeom>
        </p:spPr>
        <p:txBody>
          <a:bodyPr vert="horz" lIns="349667" tIns="174833" rIns="349667" bIns="174833"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1260078" y="8402164"/>
            <a:ext cx="22681407" cy="23764448"/>
          </a:xfrm>
          <a:prstGeom prst="rect">
            <a:avLst/>
          </a:prstGeom>
        </p:spPr>
        <p:txBody>
          <a:bodyPr vert="horz" lIns="349667" tIns="174833" rIns="349667" bIns="174833"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1260078" y="33375257"/>
            <a:ext cx="5880365" cy="1917161"/>
          </a:xfrm>
          <a:prstGeom prst="rect">
            <a:avLst/>
          </a:prstGeom>
        </p:spPr>
        <p:txBody>
          <a:bodyPr vert="horz" lIns="349667" tIns="174833" rIns="349667" bIns="174833" rtlCol="0" anchor="ctr"/>
          <a:lstStyle>
            <a:lvl1pPr algn="l">
              <a:defRPr sz="4600">
                <a:solidFill>
                  <a:schemeClr val="tx1">
                    <a:tint val="75000"/>
                  </a:schemeClr>
                </a:solidFill>
              </a:defRPr>
            </a:lvl1pPr>
          </a:lstStyle>
          <a:p>
            <a:fld id="{83F764C1-856C-2B46-9D43-3A3A4F57E668}" type="datetimeFigureOut">
              <a:rPr lang="sv-SE" smtClean="0"/>
              <a:pPr/>
              <a:t>2012-08-20</a:t>
            </a:fld>
            <a:endParaRPr lang="sv-SE"/>
          </a:p>
        </p:txBody>
      </p:sp>
      <p:sp>
        <p:nvSpPr>
          <p:cNvPr id="5" name="Platshållare för sidfot 4"/>
          <p:cNvSpPr>
            <a:spLocks noGrp="1"/>
          </p:cNvSpPr>
          <p:nvPr>
            <p:ph type="ftr" sz="quarter" idx="3"/>
          </p:nvPr>
        </p:nvSpPr>
        <p:spPr>
          <a:xfrm>
            <a:off x="8610534" y="33375257"/>
            <a:ext cx="7980495" cy="1917161"/>
          </a:xfrm>
          <a:prstGeom prst="rect">
            <a:avLst/>
          </a:prstGeom>
        </p:spPr>
        <p:txBody>
          <a:bodyPr vert="horz" lIns="349667" tIns="174833" rIns="349667" bIns="174833" rtlCol="0" anchor="ctr"/>
          <a:lstStyle>
            <a:lvl1pPr algn="ctr">
              <a:defRPr sz="46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18061120" y="33375257"/>
            <a:ext cx="5880365" cy="1917161"/>
          </a:xfrm>
          <a:prstGeom prst="rect">
            <a:avLst/>
          </a:prstGeom>
        </p:spPr>
        <p:txBody>
          <a:bodyPr vert="horz" lIns="349667" tIns="174833" rIns="349667" bIns="174833" rtlCol="0" anchor="ctr"/>
          <a:lstStyle>
            <a:lvl1pPr algn="r">
              <a:defRPr sz="4600">
                <a:solidFill>
                  <a:schemeClr val="tx1">
                    <a:tint val="75000"/>
                  </a:schemeClr>
                </a:solidFill>
              </a:defRPr>
            </a:lvl1pPr>
          </a:lstStyle>
          <a:p>
            <a:fld id="{BF5A08EA-5685-034A-9EC1-F50876276694}" type="slidenum">
              <a:rPr lang="sv-SE" smtClean="0"/>
              <a:pPr/>
              <a:t>‹#›</a:t>
            </a:fld>
            <a:endParaRPr lang="sv-SE"/>
          </a:p>
        </p:txBody>
      </p:sp>
    </p:spTree>
    <p:extLst>
      <p:ext uri="{BB962C8B-B14F-4D97-AF65-F5344CB8AC3E}">
        <p14:creationId xmlns:p14="http://schemas.microsoft.com/office/powerpoint/2010/main" xmlns="" val="242956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748332" rtl="0" eaLnBrk="1" latinLnBrk="0" hangingPunct="1">
        <a:spcBef>
          <a:spcPct val="0"/>
        </a:spcBef>
        <a:buNone/>
        <a:defRPr sz="16700" kern="1200">
          <a:solidFill>
            <a:schemeClr val="tx1"/>
          </a:solidFill>
          <a:latin typeface="+mj-lt"/>
          <a:ea typeface="+mj-ea"/>
          <a:cs typeface="+mj-cs"/>
        </a:defRPr>
      </a:lvl1pPr>
    </p:titleStyle>
    <p:bodyStyle>
      <a:lvl1pPr marL="1311248" indent="-1311248" algn="l" defTabSz="1748332" rtl="0" eaLnBrk="1" latinLnBrk="0" hangingPunct="1">
        <a:spcBef>
          <a:spcPct val="20000"/>
        </a:spcBef>
        <a:buFont typeface="Arial"/>
        <a:buChar char="•"/>
        <a:defRPr sz="12300" kern="1200">
          <a:solidFill>
            <a:schemeClr val="tx1"/>
          </a:solidFill>
          <a:latin typeface="+mn-lt"/>
          <a:ea typeface="+mn-ea"/>
          <a:cs typeface="+mn-cs"/>
        </a:defRPr>
      </a:lvl1pPr>
      <a:lvl2pPr marL="2841040" indent="-1092708" algn="l" defTabSz="1748332" rtl="0" eaLnBrk="1" latinLnBrk="0" hangingPunct="1">
        <a:spcBef>
          <a:spcPct val="20000"/>
        </a:spcBef>
        <a:buFont typeface="Arial"/>
        <a:buChar char="–"/>
        <a:defRPr sz="10700" kern="1200">
          <a:solidFill>
            <a:schemeClr val="tx1"/>
          </a:solidFill>
          <a:latin typeface="+mn-lt"/>
          <a:ea typeface="+mn-ea"/>
          <a:cs typeface="+mn-cs"/>
        </a:defRPr>
      </a:lvl2pPr>
      <a:lvl3pPr marL="4370829" indent="-874167" algn="l" defTabSz="1748332" rtl="0" eaLnBrk="1" latinLnBrk="0" hangingPunct="1">
        <a:spcBef>
          <a:spcPct val="20000"/>
        </a:spcBef>
        <a:buFont typeface="Arial"/>
        <a:buChar char="•"/>
        <a:defRPr sz="9300" kern="1200">
          <a:solidFill>
            <a:schemeClr val="tx1"/>
          </a:solidFill>
          <a:latin typeface="+mn-lt"/>
          <a:ea typeface="+mn-ea"/>
          <a:cs typeface="+mn-cs"/>
        </a:defRPr>
      </a:lvl3pPr>
      <a:lvl4pPr marL="6119161" indent="-874167" algn="l" defTabSz="1748332" rtl="0" eaLnBrk="1" latinLnBrk="0" hangingPunct="1">
        <a:spcBef>
          <a:spcPct val="20000"/>
        </a:spcBef>
        <a:buFont typeface="Arial"/>
        <a:buChar char="–"/>
        <a:defRPr sz="7700" kern="1200">
          <a:solidFill>
            <a:schemeClr val="tx1"/>
          </a:solidFill>
          <a:latin typeface="+mn-lt"/>
          <a:ea typeface="+mn-ea"/>
          <a:cs typeface="+mn-cs"/>
        </a:defRPr>
      </a:lvl4pPr>
      <a:lvl5pPr marL="7867496" indent="-874167" algn="l" defTabSz="1748332" rtl="0" eaLnBrk="1" latinLnBrk="0" hangingPunct="1">
        <a:spcBef>
          <a:spcPct val="20000"/>
        </a:spcBef>
        <a:buFont typeface="Arial"/>
        <a:buChar char="»"/>
        <a:defRPr sz="7700" kern="1200">
          <a:solidFill>
            <a:schemeClr val="tx1"/>
          </a:solidFill>
          <a:latin typeface="+mn-lt"/>
          <a:ea typeface="+mn-ea"/>
          <a:cs typeface="+mn-cs"/>
        </a:defRPr>
      </a:lvl5pPr>
      <a:lvl6pPr marL="9615825" indent="-874167" algn="l" defTabSz="1748332" rtl="0" eaLnBrk="1" latinLnBrk="0" hangingPunct="1">
        <a:spcBef>
          <a:spcPct val="20000"/>
        </a:spcBef>
        <a:buFont typeface="Arial"/>
        <a:buChar char="•"/>
        <a:defRPr sz="7700" kern="1200">
          <a:solidFill>
            <a:schemeClr val="tx1"/>
          </a:solidFill>
          <a:latin typeface="+mn-lt"/>
          <a:ea typeface="+mn-ea"/>
          <a:cs typeface="+mn-cs"/>
        </a:defRPr>
      </a:lvl6pPr>
      <a:lvl7pPr marL="11364157" indent="-874167" algn="l" defTabSz="1748332" rtl="0" eaLnBrk="1" latinLnBrk="0" hangingPunct="1">
        <a:spcBef>
          <a:spcPct val="20000"/>
        </a:spcBef>
        <a:buFont typeface="Arial"/>
        <a:buChar char="•"/>
        <a:defRPr sz="7700" kern="1200">
          <a:solidFill>
            <a:schemeClr val="tx1"/>
          </a:solidFill>
          <a:latin typeface="+mn-lt"/>
          <a:ea typeface="+mn-ea"/>
          <a:cs typeface="+mn-cs"/>
        </a:defRPr>
      </a:lvl7pPr>
      <a:lvl8pPr marL="13112489" indent="-874167" algn="l" defTabSz="1748332" rtl="0" eaLnBrk="1" latinLnBrk="0" hangingPunct="1">
        <a:spcBef>
          <a:spcPct val="20000"/>
        </a:spcBef>
        <a:buFont typeface="Arial"/>
        <a:buChar char="•"/>
        <a:defRPr sz="7700" kern="1200">
          <a:solidFill>
            <a:schemeClr val="tx1"/>
          </a:solidFill>
          <a:latin typeface="+mn-lt"/>
          <a:ea typeface="+mn-ea"/>
          <a:cs typeface="+mn-cs"/>
        </a:defRPr>
      </a:lvl8pPr>
      <a:lvl9pPr marL="14860824" indent="-874167" algn="l" defTabSz="1748332" rtl="0" eaLnBrk="1" latinLnBrk="0" hangingPunct="1">
        <a:spcBef>
          <a:spcPct val="20000"/>
        </a:spcBef>
        <a:buFont typeface="Arial"/>
        <a:buChar char="•"/>
        <a:defRPr sz="7700" kern="1200">
          <a:solidFill>
            <a:schemeClr val="tx1"/>
          </a:solidFill>
          <a:latin typeface="+mn-lt"/>
          <a:ea typeface="+mn-ea"/>
          <a:cs typeface="+mn-cs"/>
        </a:defRPr>
      </a:lvl9pPr>
    </p:bodyStyle>
    <p:otherStyle>
      <a:defPPr>
        <a:defRPr lang="sv-SE"/>
      </a:defPPr>
      <a:lvl1pPr marL="0" algn="l" defTabSz="1748332" rtl="0" eaLnBrk="1" latinLnBrk="0" hangingPunct="1">
        <a:defRPr sz="6800" kern="1200">
          <a:solidFill>
            <a:schemeClr val="tx1"/>
          </a:solidFill>
          <a:latin typeface="+mn-lt"/>
          <a:ea typeface="+mn-ea"/>
          <a:cs typeface="+mn-cs"/>
        </a:defRPr>
      </a:lvl1pPr>
      <a:lvl2pPr marL="1748332" algn="l" defTabSz="1748332" rtl="0" eaLnBrk="1" latinLnBrk="0" hangingPunct="1">
        <a:defRPr sz="6800" kern="1200">
          <a:solidFill>
            <a:schemeClr val="tx1"/>
          </a:solidFill>
          <a:latin typeface="+mn-lt"/>
          <a:ea typeface="+mn-ea"/>
          <a:cs typeface="+mn-cs"/>
        </a:defRPr>
      </a:lvl2pPr>
      <a:lvl3pPr marL="3496664" algn="l" defTabSz="1748332" rtl="0" eaLnBrk="1" latinLnBrk="0" hangingPunct="1">
        <a:defRPr sz="6800" kern="1200">
          <a:solidFill>
            <a:schemeClr val="tx1"/>
          </a:solidFill>
          <a:latin typeface="+mn-lt"/>
          <a:ea typeface="+mn-ea"/>
          <a:cs typeface="+mn-cs"/>
        </a:defRPr>
      </a:lvl3pPr>
      <a:lvl4pPr marL="5244996" algn="l" defTabSz="1748332" rtl="0" eaLnBrk="1" latinLnBrk="0" hangingPunct="1">
        <a:defRPr sz="6800" kern="1200">
          <a:solidFill>
            <a:schemeClr val="tx1"/>
          </a:solidFill>
          <a:latin typeface="+mn-lt"/>
          <a:ea typeface="+mn-ea"/>
          <a:cs typeface="+mn-cs"/>
        </a:defRPr>
      </a:lvl4pPr>
      <a:lvl5pPr marL="6993328" algn="l" defTabSz="1748332" rtl="0" eaLnBrk="1" latinLnBrk="0" hangingPunct="1">
        <a:defRPr sz="6800" kern="1200">
          <a:solidFill>
            <a:schemeClr val="tx1"/>
          </a:solidFill>
          <a:latin typeface="+mn-lt"/>
          <a:ea typeface="+mn-ea"/>
          <a:cs typeface="+mn-cs"/>
        </a:defRPr>
      </a:lvl5pPr>
      <a:lvl6pPr marL="8741660" algn="l" defTabSz="1748332" rtl="0" eaLnBrk="1" latinLnBrk="0" hangingPunct="1">
        <a:defRPr sz="6800" kern="1200">
          <a:solidFill>
            <a:schemeClr val="tx1"/>
          </a:solidFill>
          <a:latin typeface="+mn-lt"/>
          <a:ea typeface="+mn-ea"/>
          <a:cs typeface="+mn-cs"/>
        </a:defRPr>
      </a:lvl6pPr>
      <a:lvl7pPr marL="10489992" algn="l" defTabSz="1748332" rtl="0" eaLnBrk="1" latinLnBrk="0" hangingPunct="1">
        <a:defRPr sz="6800" kern="1200">
          <a:solidFill>
            <a:schemeClr val="tx1"/>
          </a:solidFill>
          <a:latin typeface="+mn-lt"/>
          <a:ea typeface="+mn-ea"/>
          <a:cs typeface="+mn-cs"/>
        </a:defRPr>
      </a:lvl7pPr>
      <a:lvl8pPr marL="12238324" algn="l" defTabSz="1748332" rtl="0" eaLnBrk="1" latinLnBrk="0" hangingPunct="1">
        <a:defRPr sz="6800" kern="1200">
          <a:solidFill>
            <a:schemeClr val="tx1"/>
          </a:solidFill>
          <a:latin typeface="+mn-lt"/>
          <a:ea typeface="+mn-ea"/>
          <a:cs typeface="+mn-cs"/>
        </a:defRPr>
      </a:lvl8pPr>
      <a:lvl9pPr marL="13986656" algn="l" defTabSz="1748332" rtl="0" eaLnBrk="1" latinLnBrk="0" hangingPunct="1">
        <a:defRPr sz="6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1" y="0"/>
            <a:ext cx="25240046" cy="6194188"/>
          </a:xfrm>
          <a:prstGeom prst="rect">
            <a:avLst/>
          </a:prstGeom>
          <a:solidFill>
            <a:srgbClr val="41A336"/>
          </a:solidFill>
          <a:ln>
            <a:noFill/>
          </a:ln>
          <a:effectLst/>
        </p:spPr>
        <p:style>
          <a:lnRef idx="1">
            <a:schemeClr val="accent1"/>
          </a:lnRef>
          <a:fillRef idx="3">
            <a:schemeClr val="accent1"/>
          </a:fillRef>
          <a:effectRef idx="2">
            <a:schemeClr val="accent1"/>
          </a:effectRef>
          <a:fontRef idx="minor">
            <a:schemeClr val="lt1"/>
          </a:fontRef>
        </p:style>
        <p:txBody>
          <a:bodyPr lIns="91414" tIns="45707" rIns="91414" bIns="45707" rtlCol="0" anchor="ctr"/>
          <a:lstStyle/>
          <a:p>
            <a:pPr algn="ctr"/>
            <a:endParaRPr lang="sv-SE"/>
          </a:p>
        </p:txBody>
      </p:sp>
      <p:sp>
        <p:nvSpPr>
          <p:cNvPr id="6" name="textruta 5"/>
          <p:cNvSpPr txBox="1"/>
          <p:nvPr/>
        </p:nvSpPr>
        <p:spPr>
          <a:xfrm>
            <a:off x="0" y="1785185"/>
            <a:ext cx="25201563" cy="3046962"/>
          </a:xfrm>
          <a:prstGeom prst="rect">
            <a:avLst/>
          </a:prstGeom>
          <a:noFill/>
        </p:spPr>
        <p:txBody>
          <a:bodyPr wrap="square" lIns="91414" tIns="45707" rIns="91414" bIns="45707" rtlCol="0">
            <a:spAutoFit/>
          </a:bodyPr>
          <a:lstStyle/>
          <a:p>
            <a:pPr algn="ctr"/>
            <a:r>
              <a:rPr lang="sv-SE" sz="9600" dirty="0" err="1" smtClean="0">
                <a:solidFill>
                  <a:schemeClr val="bg1"/>
                </a:solidFill>
                <a:latin typeface="Arial"/>
                <a:cs typeface="Arial"/>
              </a:rPr>
              <a:t>Title</a:t>
            </a:r>
            <a:r>
              <a:rPr lang="sv-SE" sz="9600" dirty="0" smtClean="0">
                <a:solidFill>
                  <a:schemeClr val="bg1"/>
                </a:solidFill>
                <a:latin typeface="Arial"/>
                <a:cs typeface="Arial"/>
              </a:rPr>
              <a:t>, </a:t>
            </a:r>
            <a:r>
              <a:rPr lang="sv-SE" sz="9600" dirty="0" smtClean="0">
                <a:solidFill>
                  <a:schemeClr val="bg1"/>
                </a:solidFill>
                <a:latin typeface="Arial"/>
                <a:cs typeface="Arial"/>
              </a:rPr>
              <a:t>Arial normal, 96 </a:t>
            </a:r>
            <a:r>
              <a:rPr lang="sv-SE" sz="9600" dirty="0" smtClean="0">
                <a:solidFill>
                  <a:schemeClr val="bg1"/>
                </a:solidFill>
                <a:latin typeface="Arial"/>
                <a:cs typeface="Arial"/>
              </a:rPr>
              <a:t>pkt</a:t>
            </a:r>
            <a:endParaRPr lang="sv-SE" sz="9600" dirty="0" smtClean="0">
              <a:solidFill>
                <a:schemeClr val="bg1"/>
              </a:solidFill>
              <a:latin typeface="Arial"/>
              <a:cs typeface="Arial"/>
            </a:endParaRPr>
          </a:p>
          <a:p>
            <a:pPr algn="ctr"/>
            <a:endParaRPr lang="sv-SE" sz="9600" dirty="0" smtClean="0">
              <a:solidFill>
                <a:schemeClr val="bg1"/>
              </a:solidFill>
              <a:latin typeface="Arial"/>
              <a:cs typeface="Arial"/>
            </a:endParaRPr>
          </a:p>
        </p:txBody>
      </p:sp>
      <p:sp>
        <p:nvSpPr>
          <p:cNvPr id="9" name="textruta 8"/>
          <p:cNvSpPr txBox="1"/>
          <p:nvPr/>
        </p:nvSpPr>
        <p:spPr>
          <a:xfrm>
            <a:off x="1847297" y="8512819"/>
            <a:ext cx="9313709" cy="16958462"/>
          </a:xfrm>
          <a:prstGeom prst="rect">
            <a:avLst/>
          </a:prstGeom>
          <a:noFill/>
        </p:spPr>
        <p:txBody>
          <a:bodyPr wrap="square" lIns="91414" tIns="45707" rIns="91414" bIns="45707" rtlCol="0">
            <a:spAutoFit/>
          </a:bodyPr>
          <a:lstStyle/>
          <a:p>
            <a:r>
              <a:rPr lang="sv-SE" sz="4000" b="1" dirty="0" err="1" smtClean="0">
                <a:latin typeface="Arial" pitchFamily="34" charset="0"/>
                <a:cs typeface="Arial" pitchFamily="34" charset="0"/>
              </a:rPr>
              <a:t>Intermediate</a:t>
            </a:r>
            <a:r>
              <a:rPr lang="sv-SE" sz="4000" b="1" dirty="0" smtClean="0">
                <a:latin typeface="Arial" pitchFamily="34" charset="0"/>
                <a:cs typeface="Arial" pitchFamily="34" charset="0"/>
              </a:rPr>
              <a:t> </a:t>
            </a:r>
            <a:r>
              <a:rPr lang="sv-SE" sz="4000" b="1" dirty="0" err="1" smtClean="0">
                <a:latin typeface="Arial" pitchFamily="34" charset="0"/>
                <a:cs typeface="Arial" pitchFamily="34" charset="0"/>
              </a:rPr>
              <a:t>headline</a:t>
            </a:r>
            <a:r>
              <a:rPr lang="sv-SE" sz="4000" b="1" dirty="0" smtClean="0">
                <a:latin typeface="Arial" pitchFamily="34" charset="0"/>
                <a:cs typeface="Arial" pitchFamily="34" charset="0"/>
              </a:rPr>
              <a:t> </a:t>
            </a:r>
            <a:r>
              <a:rPr lang="sv-SE" sz="3600" b="1" dirty="0" smtClean="0">
                <a:latin typeface="Arial"/>
                <a:cs typeface="Arial"/>
              </a:rPr>
              <a:t>(Arial fat</a:t>
            </a:r>
            <a:r>
              <a:rPr lang="sv-SE" sz="3600" b="1" dirty="0" smtClean="0">
                <a:latin typeface="Arial"/>
                <a:cs typeface="Arial"/>
              </a:rPr>
              <a:t>, </a:t>
            </a:r>
            <a:r>
              <a:rPr lang="sv-SE" sz="3600" b="1" dirty="0">
                <a:latin typeface="Arial"/>
                <a:cs typeface="Arial"/>
              </a:rPr>
              <a:t>40 </a:t>
            </a:r>
            <a:r>
              <a:rPr lang="sv-SE" sz="3600" b="1" dirty="0" smtClean="0">
                <a:latin typeface="Arial"/>
                <a:cs typeface="Arial"/>
              </a:rPr>
              <a:t>pkt)</a:t>
            </a:r>
            <a:endParaRPr lang="sv-SE" sz="3600" b="1" dirty="0">
              <a:latin typeface="Arial"/>
              <a:cs typeface="Arial"/>
            </a:endParaRPr>
          </a:p>
          <a:p>
            <a:endParaRPr lang="sv-SE" sz="3600" dirty="0">
              <a:latin typeface="Arial"/>
              <a:cs typeface="Arial"/>
            </a:endParaRPr>
          </a:p>
          <a:p>
            <a:r>
              <a:rPr lang="sv-SE" sz="3600" dirty="0" err="1" smtClean="0">
                <a:latin typeface="Arial"/>
                <a:cs typeface="Arial"/>
              </a:rPr>
              <a:t>Body</a:t>
            </a:r>
            <a:r>
              <a:rPr lang="sv-SE" sz="3600" dirty="0" smtClean="0">
                <a:latin typeface="Arial"/>
                <a:cs typeface="Arial"/>
              </a:rPr>
              <a:t> text </a:t>
            </a:r>
            <a:r>
              <a:rPr lang="sv-SE" sz="3600" dirty="0">
                <a:latin typeface="Arial"/>
                <a:cs typeface="Arial"/>
              </a:rPr>
              <a:t>(Arial </a:t>
            </a:r>
            <a:r>
              <a:rPr lang="sv-SE" sz="3600" dirty="0" err="1" smtClean="0">
                <a:latin typeface="Arial"/>
                <a:cs typeface="Arial"/>
              </a:rPr>
              <a:t>regular</a:t>
            </a:r>
            <a:r>
              <a:rPr lang="sv-SE" sz="3600" dirty="0" smtClean="0">
                <a:latin typeface="Arial"/>
                <a:cs typeface="Arial"/>
              </a:rPr>
              <a:t>, </a:t>
            </a:r>
            <a:r>
              <a:rPr lang="sv-SE" sz="3600" dirty="0">
                <a:latin typeface="Arial"/>
                <a:cs typeface="Arial"/>
              </a:rPr>
              <a:t>36 </a:t>
            </a:r>
            <a:r>
              <a:rPr lang="sv-SE" sz="3600" dirty="0" smtClean="0">
                <a:latin typeface="Arial"/>
                <a:cs typeface="Arial"/>
              </a:rPr>
              <a:t>pkt). </a:t>
            </a:r>
            <a:r>
              <a:rPr lang="en-US" sz="3600" dirty="0" err="1">
                <a:latin typeface="Arial"/>
                <a:cs typeface="Arial"/>
              </a:rPr>
              <a:t>Demquosandis</a:t>
            </a:r>
            <a:r>
              <a:rPr lang="en-US" sz="3600" dirty="0">
                <a:latin typeface="Arial"/>
                <a:cs typeface="Arial"/>
              </a:rPr>
              <a:t> </a:t>
            </a:r>
            <a:r>
              <a:rPr lang="en-US" sz="3600" dirty="0" err="1">
                <a:latin typeface="Arial"/>
                <a:cs typeface="Arial"/>
              </a:rPr>
              <a:t>earum</a:t>
            </a:r>
            <a:r>
              <a:rPr lang="en-US" sz="3600" dirty="0">
                <a:latin typeface="Arial"/>
                <a:cs typeface="Arial"/>
              </a:rPr>
              <a:t> </a:t>
            </a:r>
            <a:r>
              <a:rPr lang="en-US" sz="3600" dirty="0" err="1">
                <a:latin typeface="Arial"/>
                <a:cs typeface="Arial"/>
              </a:rPr>
              <a:t>quidem</a:t>
            </a:r>
            <a:r>
              <a:rPr lang="en-US" sz="3600" dirty="0">
                <a:latin typeface="Arial"/>
                <a:cs typeface="Arial"/>
              </a:rPr>
              <a:t> </a:t>
            </a:r>
            <a:r>
              <a:rPr lang="en-US" sz="3600" dirty="0" err="1">
                <a:latin typeface="Arial"/>
                <a:cs typeface="Arial"/>
              </a:rPr>
              <a:t>facil</a:t>
            </a:r>
            <a:r>
              <a:rPr lang="en-US" sz="3600" dirty="0">
                <a:latin typeface="Arial"/>
                <a:cs typeface="Arial"/>
              </a:rPr>
              <a:t> et </a:t>
            </a:r>
            <a:r>
              <a:rPr lang="en-US" sz="3600" dirty="0" err="1">
                <a:latin typeface="Arial"/>
                <a:cs typeface="Arial"/>
              </a:rPr>
              <a:t>aut</a:t>
            </a:r>
            <a:r>
              <a:rPr lang="en-US" sz="3600" dirty="0">
                <a:latin typeface="Arial"/>
                <a:cs typeface="Arial"/>
              </a:rPr>
              <a:t> </a:t>
            </a:r>
            <a:r>
              <a:rPr lang="en-US" sz="3600" dirty="0" err="1">
                <a:latin typeface="Arial"/>
                <a:cs typeface="Arial"/>
              </a:rPr>
              <a:t>harcidu</a:t>
            </a:r>
            <a:r>
              <a:rPr lang="en-US" sz="3600" dirty="0">
                <a:latin typeface="Arial"/>
                <a:cs typeface="Arial"/>
              </a:rPr>
              <a:t> </a:t>
            </a:r>
            <a:r>
              <a:rPr lang="en-US" sz="3600" dirty="0" err="1">
                <a:latin typeface="Arial"/>
                <a:cs typeface="Arial"/>
              </a:rPr>
              <a:t>ntemporio</a:t>
            </a:r>
            <a:r>
              <a:rPr lang="en-US" sz="3600" dirty="0">
                <a:latin typeface="Arial"/>
                <a:cs typeface="Arial"/>
              </a:rPr>
              <a:t>. </a:t>
            </a:r>
            <a:r>
              <a:rPr lang="en-US" sz="3600" dirty="0" err="1">
                <a:latin typeface="Arial"/>
                <a:cs typeface="Arial"/>
              </a:rPr>
              <a:t>Roratio</a:t>
            </a:r>
            <a:r>
              <a:rPr lang="en-US" sz="3600" dirty="0">
                <a:latin typeface="Arial"/>
                <a:cs typeface="Arial"/>
              </a:rPr>
              <a:t>. </a:t>
            </a:r>
            <a:r>
              <a:rPr lang="en-US" sz="3600" dirty="0" err="1">
                <a:latin typeface="Arial"/>
                <a:cs typeface="Arial"/>
              </a:rPr>
              <a:t>Itatur</a:t>
            </a:r>
            <a:r>
              <a:rPr lang="en-US" sz="3600" dirty="0">
                <a:latin typeface="Arial"/>
                <a:cs typeface="Arial"/>
              </a:rPr>
              <a:t>?</a:t>
            </a:r>
          </a:p>
          <a:p>
            <a:r>
              <a:rPr lang="ro-RO" sz="3600" dirty="0" smtClean="0">
                <a:latin typeface="Arial"/>
                <a:cs typeface="Arial"/>
              </a:rPr>
              <a:t>Faciduntem etur solorum am, ommolest, odi dolor sit exces mo temporias eriam quatus et in re consediam veliquiasit molentio magnimus eius et fugit, volore non pre voluptatquo iusdam simos doluptis es es repra de la quatem inctia nimped magnis sin eum et fuga. Ita aditatemos et accusandipis eum.</a:t>
            </a:r>
          </a:p>
          <a:p>
            <a:endParaRPr lang="ro-RO" sz="3600" dirty="0" smtClean="0">
              <a:latin typeface="Arial"/>
              <a:cs typeface="Arial"/>
            </a:endParaRPr>
          </a:p>
          <a:p>
            <a:endParaRPr lang="ro-RO" sz="4000" dirty="0" smtClean="0">
              <a:latin typeface="Arial"/>
              <a:cs typeface="Arial"/>
            </a:endParaRPr>
          </a:p>
          <a:p>
            <a:r>
              <a:rPr lang="sv-SE" sz="4000" b="1" dirty="0" err="1" smtClean="0">
                <a:latin typeface="Arial" pitchFamily="34" charset="0"/>
                <a:cs typeface="Arial" pitchFamily="34" charset="0"/>
              </a:rPr>
              <a:t>Intermediate</a:t>
            </a:r>
            <a:r>
              <a:rPr lang="sv-SE" sz="4000" b="1" dirty="0" smtClean="0">
                <a:latin typeface="Arial" pitchFamily="34" charset="0"/>
                <a:cs typeface="Arial" pitchFamily="34" charset="0"/>
              </a:rPr>
              <a:t> </a:t>
            </a:r>
            <a:r>
              <a:rPr lang="sv-SE" sz="4000" b="1" dirty="0" err="1" smtClean="0">
                <a:latin typeface="Arial" pitchFamily="34" charset="0"/>
                <a:cs typeface="Arial" pitchFamily="34" charset="0"/>
              </a:rPr>
              <a:t>headline</a:t>
            </a:r>
            <a:r>
              <a:rPr lang="sv-SE" sz="4000" b="1" dirty="0" smtClean="0">
                <a:latin typeface="Arial" pitchFamily="34" charset="0"/>
                <a:cs typeface="Arial" pitchFamily="34" charset="0"/>
              </a:rPr>
              <a:t> </a:t>
            </a:r>
            <a:r>
              <a:rPr lang="sv-SE" sz="3600" b="1" dirty="0" smtClean="0">
                <a:latin typeface="Arial" pitchFamily="34" charset="0"/>
                <a:cs typeface="Arial" pitchFamily="34" charset="0"/>
              </a:rPr>
              <a:t>(Arial </a:t>
            </a:r>
            <a:r>
              <a:rPr lang="sv-SE" sz="3600" b="1" dirty="0" smtClean="0">
                <a:latin typeface="Arial"/>
                <a:cs typeface="Arial"/>
              </a:rPr>
              <a:t>fat</a:t>
            </a:r>
            <a:r>
              <a:rPr lang="sv-SE" sz="3600" b="1" dirty="0" smtClean="0">
                <a:latin typeface="Arial"/>
                <a:cs typeface="Arial"/>
              </a:rPr>
              <a:t>, 40 </a:t>
            </a:r>
            <a:r>
              <a:rPr lang="sv-SE" sz="3600" b="1" dirty="0" smtClean="0">
                <a:latin typeface="Arial"/>
                <a:cs typeface="Arial"/>
              </a:rPr>
              <a:t>pkt)</a:t>
            </a:r>
          </a:p>
          <a:p>
            <a:endParaRPr lang="sv-SE" sz="3600" dirty="0" smtClean="0">
              <a:latin typeface="Arial"/>
              <a:cs typeface="Arial"/>
            </a:endParaRPr>
          </a:p>
          <a:p>
            <a:r>
              <a:rPr lang="sv-SE" sz="3600" dirty="0" err="1" smtClean="0">
                <a:latin typeface="Arial"/>
                <a:cs typeface="Arial"/>
              </a:rPr>
              <a:t>Body</a:t>
            </a:r>
            <a:r>
              <a:rPr lang="sv-SE" sz="3600" dirty="0" smtClean="0">
                <a:latin typeface="Arial"/>
                <a:cs typeface="Arial"/>
              </a:rPr>
              <a:t> text </a:t>
            </a:r>
            <a:r>
              <a:rPr lang="sv-SE" sz="3600" dirty="0" smtClean="0">
                <a:latin typeface="Arial"/>
                <a:cs typeface="Arial"/>
              </a:rPr>
              <a:t>(Arial </a:t>
            </a:r>
            <a:r>
              <a:rPr lang="sv-SE" sz="3600" smtClean="0">
                <a:latin typeface="Arial"/>
                <a:cs typeface="Arial"/>
              </a:rPr>
              <a:t>regular, </a:t>
            </a:r>
            <a:r>
              <a:rPr lang="sv-SE" sz="3600" dirty="0">
                <a:latin typeface="Arial"/>
                <a:cs typeface="Arial"/>
              </a:rPr>
              <a:t>36 </a:t>
            </a:r>
            <a:r>
              <a:rPr lang="sv-SE" sz="3600" dirty="0" smtClean="0">
                <a:latin typeface="Arial"/>
                <a:cs typeface="Arial"/>
              </a:rPr>
              <a:t>pkt). </a:t>
            </a:r>
            <a:r>
              <a:rPr lang="en-US" sz="3600" dirty="0" err="1" smtClean="0">
                <a:latin typeface="Arial"/>
                <a:cs typeface="Arial"/>
              </a:rPr>
              <a:t>Demquosandis</a:t>
            </a:r>
            <a:r>
              <a:rPr lang="en-US" sz="3600" dirty="0" smtClean="0">
                <a:latin typeface="Arial"/>
                <a:cs typeface="Arial"/>
              </a:rPr>
              <a:t> </a:t>
            </a:r>
            <a:r>
              <a:rPr lang="en-US" sz="3600" dirty="0" err="1" smtClean="0">
                <a:latin typeface="Arial"/>
                <a:cs typeface="Arial"/>
              </a:rPr>
              <a:t>earum</a:t>
            </a:r>
            <a:r>
              <a:rPr lang="en-US" sz="3600" dirty="0" smtClean="0">
                <a:latin typeface="Arial"/>
                <a:cs typeface="Arial"/>
              </a:rPr>
              <a:t> </a:t>
            </a:r>
            <a:r>
              <a:rPr lang="en-US" sz="3600" dirty="0" err="1" smtClean="0">
                <a:latin typeface="Arial"/>
                <a:cs typeface="Arial"/>
              </a:rPr>
              <a:t>quidem</a:t>
            </a:r>
            <a:r>
              <a:rPr lang="en-US" sz="3600" dirty="0" smtClean="0">
                <a:latin typeface="Arial"/>
                <a:cs typeface="Arial"/>
              </a:rPr>
              <a:t> </a:t>
            </a:r>
            <a:r>
              <a:rPr lang="en-US" sz="3600" dirty="0" err="1" smtClean="0">
                <a:latin typeface="Arial"/>
                <a:cs typeface="Arial"/>
              </a:rPr>
              <a:t>facil</a:t>
            </a:r>
            <a:r>
              <a:rPr lang="en-US" sz="3600" dirty="0" smtClean="0">
                <a:latin typeface="Arial"/>
                <a:cs typeface="Arial"/>
              </a:rPr>
              <a:t> et </a:t>
            </a:r>
            <a:r>
              <a:rPr lang="en-US" sz="3600" dirty="0" err="1" smtClean="0">
                <a:latin typeface="Arial"/>
                <a:cs typeface="Arial"/>
              </a:rPr>
              <a:t>aut</a:t>
            </a:r>
            <a:r>
              <a:rPr lang="en-US" sz="3600" dirty="0" smtClean="0">
                <a:latin typeface="Arial"/>
                <a:cs typeface="Arial"/>
              </a:rPr>
              <a:t> </a:t>
            </a:r>
            <a:r>
              <a:rPr lang="en-US" sz="3600" dirty="0" err="1" smtClean="0">
                <a:latin typeface="Arial"/>
                <a:cs typeface="Arial"/>
              </a:rPr>
              <a:t>harcidu</a:t>
            </a:r>
            <a:r>
              <a:rPr lang="en-US" sz="3600" dirty="0" smtClean="0">
                <a:latin typeface="Arial"/>
                <a:cs typeface="Arial"/>
              </a:rPr>
              <a:t> </a:t>
            </a:r>
            <a:r>
              <a:rPr lang="en-US" sz="3600" dirty="0" err="1" smtClean="0">
                <a:latin typeface="Arial"/>
                <a:cs typeface="Arial"/>
              </a:rPr>
              <a:t>ntemporio</a:t>
            </a:r>
            <a:r>
              <a:rPr lang="en-US" sz="3600" dirty="0" smtClean="0">
                <a:latin typeface="Arial"/>
                <a:cs typeface="Arial"/>
              </a:rPr>
              <a:t>. </a:t>
            </a:r>
            <a:r>
              <a:rPr lang="en-US" sz="3600" dirty="0" err="1" smtClean="0">
                <a:latin typeface="Arial"/>
                <a:cs typeface="Arial"/>
              </a:rPr>
              <a:t>Roratio</a:t>
            </a:r>
            <a:r>
              <a:rPr lang="en-US" sz="3600" dirty="0" smtClean="0">
                <a:latin typeface="Arial"/>
                <a:cs typeface="Arial"/>
              </a:rPr>
              <a:t>. </a:t>
            </a:r>
            <a:r>
              <a:rPr lang="en-US" sz="3600" dirty="0" err="1" smtClean="0">
                <a:latin typeface="Arial"/>
                <a:cs typeface="Arial"/>
              </a:rPr>
              <a:t>Itatur</a:t>
            </a:r>
            <a:r>
              <a:rPr lang="en-US" sz="3600" dirty="0" smtClean="0">
                <a:latin typeface="Arial"/>
                <a:cs typeface="Arial"/>
              </a:rPr>
              <a:t>?</a:t>
            </a:r>
          </a:p>
          <a:p>
            <a:r>
              <a:rPr lang="ro-RO" sz="3600" dirty="0" smtClean="0">
                <a:latin typeface="Arial"/>
                <a:cs typeface="Arial"/>
              </a:rPr>
              <a:t>Faciduntem </a:t>
            </a:r>
            <a:r>
              <a:rPr lang="ro-RO" sz="3600" dirty="0">
                <a:latin typeface="Arial"/>
                <a:cs typeface="Arial"/>
              </a:rPr>
              <a:t>etur solorum am, ommolest, odi dolor sit exces mo temporias eriam quatus et in re consediam veliquiasit molentio magnimus eius et fugit, volore non pre voluptatquo iusdam simos doluptis es es repra de la quatem inctia nimped magnis sin eum et fuga. Ita aditatemos et accusandipis eum.</a:t>
            </a:r>
            <a:endParaRPr lang="sv-SE" sz="3600" dirty="0">
              <a:latin typeface="Arial"/>
              <a:cs typeface="Arial"/>
            </a:endParaRPr>
          </a:p>
          <a:p>
            <a:endParaRPr lang="sv-SE" sz="3600" dirty="0">
              <a:latin typeface="Arial"/>
              <a:cs typeface="Arial"/>
            </a:endParaRPr>
          </a:p>
        </p:txBody>
      </p:sp>
      <p:pic>
        <p:nvPicPr>
          <p:cNvPr id="15" name="Bildobjekt 14"/>
          <p:cNvPicPr>
            <a:picLocks noChangeAspect="1"/>
          </p:cNvPicPr>
          <p:nvPr/>
        </p:nvPicPr>
        <p:blipFill>
          <a:blip r:embed="rId2"/>
          <a:stretch>
            <a:fillRect/>
          </a:stretch>
        </p:blipFill>
        <p:spPr>
          <a:xfrm>
            <a:off x="13142870" y="20348053"/>
            <a:ext cx="10782301" cy="5295901"/>
          </a:xfrm>
          <a:prstGeom prst="rect">
            <a:avLst/>
          </a:prstGeom>
        </p:spPr>
      </p:pic>
      <p:sp>
        <p:nvSpPr>
          <p:cNvPr id="19" name="textruta 18"/>
          <p:cNvSpPr txBox="1"/>
          <p:nvPr/>
        </p:nvSpPr>
        <p:spPr>
          <a:xfrm>
            <a:off x="14060641" y="25688586"/>
            <a:ext cx="8110928" cy="830970"/>
          </a:xfrm>
          <a:prstGeom prst="rect">
            <a:avLst/>
          </a:prstGeom>
          <a:noFill/>
        </p:spPr>
        <p:txBody>
          <a:bodyPr wrap="square" lIns="91414" tIns="45707" rIns="91414" bIns="45707" rtlCol="0">
            <a:spAutoFit/>
          </a:bodyPr>
          <a:lstStyle/>
          <a:p>
            <a:r>
              <a:rPr lang="sv-SE" sz="2400" i="1" dirty="0" err="1" smtClean="0">
                <a:latin typeface="Arial" pitchFamily="34" charset="0"/>
                <a:cs typeface="Arial" pitchFamily="34" charset="0"/>
              </a:rPr>
              <a:t>Caption</a:t>
            </a:r>
            <a:r>
              <a:rPr lang="sv-SE" sz="2400" i="1" dirty="0" smtClean="0">
                <a:latin typeface="Arial" pitchFamily="34" charset="0"/>
                <a:cs typeface="Arial" pitchFamily="34" charset="0"/>
              </a:rPr>
              <a:t> </a:t>
            </a:r>
            <a:r>
              <a:rPr lang="sv-SE" sz="2400" i="1" dirty="0">
                <a:latin typeface="Arial" pitchFamily="34" charset="0"/>
                <a:cs typeface="Arial" pitchFamily="34" charset="0"/>
              </a:rPr>
              <a:t>(</a:t>
            </a:r>
            <a:r>
              <a:rPr lang="sv-SE" sz="2400" i="1" dirty="0" smtClean="0">
                <a:latin typeface="Arial" pitchFamily="34" charset="0"/>
                <a:cs typeface="Arial" pitchFamily="34" charset="0"/>
              </a:rPr>
              <a:t>Arial </a:t>
            </a:r>
            <a:r>
              <a:rPr lang="sv-SE" sz="2400" i="1" dirty="0" err="1" smtClean="0">
                <a:latin typeface="Arial" pitchFamily="34" charset="0"/>
                <a:cs typeface="Arial" pitchFamily="34" charset="0"/>
              </a:rPr>
              <a:t>italic</a:t>
            </a:r>
            <a:r>
              <a:rPr lang="sv-SE" sz="2400" i="1" dirty="0" smtClean="0">
                <a:latin typeface="Arial" pitchFamily="34" charset="0"/>
                <a:cs typeface="Arial" pitchFamily="34" charset="0"/>
              </a:rPr>
              <a:t>, </a:t>
            </a:r>
            <a:r>
              <a:rPr lang="sv-SE" sz="2400" i="1" dirty="0">
                <a:latin typeface="Arial" pitchFamily="34" charset="0"/>
                <a:cs typeface="Arial" pitchFamily="34" charset="0"/>
              </a:rPr>
              <a:t>24 </a:t>
            </a:r>
            <a:r>
              <a:rPr lang="sv-SE" sz="2400" i="1" dirty="0" smtClean="0">
                <a:latin typeface="Arial" pitchFamily="34" charset="0"/>
                <a:cs typeface="Arial" pitchFamily="34" charset="0"/>
              </a:rPr>
              <a:t>pkt). Always </a:t>
            </a:r>
            <a:r>
              <a:rPr lang="sv-SE" sz="2400" i="1" dirty="0" err="1" smtClean="0">
                <a:latin typeface="Arial" pitchFamily="34" charset="0"/>
                <a:cs typeface="Arial" pitchFamily="34" charset="0"/>
              </a:rPr>
              <a:t>write</a:t>
            </a:r>
            <a:r>
              <a:rPr lang="sv-SE" sz="2400" i="1" dirty="0" smtClean="0">
                <a:latin typeface="Arial" pitchFamily="34" charset="0"/>
                <a:cs typeface="Arial" pitchFamily="34" charset="0"/>
              </a:rPr>
              <a:t> an </a:t>
            </a:r>
            <a:r>
              <a:rPr lang="sv-SE" sz="2400" i="1" dirty="0" err="1" smtClean="0">
                <a:latin typeface="Arial" pitchFamily="34" charset="0"/>
                <a:cs typeface="Arial" pitchFamily="34" charset="0"/>
              </a:rPr>
              <a:t>explanatory</a:t>
            </a:r>
            <a:r>
              <a:rPr lang="sv-SE" sz="2400" i="1" dirty="0" smtClean="0">
                <a:latin typeface="Arial" pitchFamily="34" charset="0"/>
                <a:cs typeface="Arial" pitchFamily="34" charset="0"/>
              </a:rPr>
              <a:t> text</a:t>
            </a:r>
            <a:r>
              <a:rPr lang="sv-SE" sz="2400" i="1" dirty="0" smtClean="0">
                <a:latin typeface="Arial" pitchFamily="34" charset="0"/>
                <a:cs typeface="Arial" pitchFamily="34" charset="0"/>
              </a:rPr>
              <a:t> to the </a:t>
            </a:r>
            <a:r>
              <a:rPr lang="sv-SE" sz="2400" i="1" dirty="0" err="1" smtClean="0">
                <a:latin typeface="Arial" pitchFamily="34" charset="0"/>
                <a:cs typeface="Arial" pitchFamily="34" charset="0"/>
              </a:rPr>
              <a:t>picture</a:t>
            </a:r>
            <a:endParaRPr lang="sv-SE" sz="2400" i="1" dirty="0">
              <a:latin typeface="Arial" pitchFamily="34" charset="0"/>
              <a:cs typeface="Arial" pitchFamily="34" charset="0"/>
            </a:endParaRPr>
          </a:p>
        </p:txBody>
      </p:sp>
      <p:sp>
        <p:nvSpPr>
          <p:cNvPr id="20" name="textruta 19"/>
          <p:cNvSpPr txBox="1"/>
          <p:nvPr/>
        </p:nvSpPr>
        <p:spPr>
          <a:xfrm>
            <a:off x="14060642" y="8512817"/>
            <a:ext cx="9313709" cy="11910927"/>
          </a:xfrm>
          <a:prstGeom prst="rect">
            <a:avLst/>
          </a:prstGeom>
          <a:noFill/>
        </p:spPr>
        <p:txBody>
          <a:bodyPr wrap="square" lIns="91414" tIns="45707" rIns="91414" bIns="45707" rtlCol="0">
            <a:spAutoFit/>
          </a:bodyPr>
          <a:lstStyle/>
          <a:p>
            <a:r>
              <a:rPr lang="sv-SE" sz="4000" b="1" dirty="0" err="1" smtClean="0">
                <a:latin typeface="Arial" pitchFamily="34" charset="0"/>
                <a:cs typeface="Arial" pitchFamily="34" charset="0"/>
              </a:rPr>
              <a:t>Intermediate</a:t>
            </a:r>
            <a:r>
              <a:rPr lang="sv-SE" sz="4000" b="1" dirty="0" smtClean="0">
                <a:latin typeface="Arial" pitchFamily="34" charset="0"/>
                <a:cs typeface="Arial" pitchFamily="34" charset="0"/>
              </a:rPr>
              <a:t> </a:t>
            </a:r>
            <a:r>
              <a:rPr lang="sv-SE" sz="4000" b="1" dirty="0" err="1" smtClean="0">
                <a:latin typeface="Arial" pitchFamily="34" charset="0"/>
                <a:cs typeface="Arial" pitchFamily="34" charset="0"/>
              </a:rPr>
              <a:t>headline</a:t>
            </a:r>
            <a:r>
              <a:rPr lang="sv-SE" sz="4000" b="1" dirty="0" smtClean="0">
                <a:latin typeface="Arial" pitchFamily="34" charset="0"/>
                <a:cs typeface="Arial" pitchFamily="34" charset="0"/>
              </a:rPr>
              <a:t> </a:t>
            </a:r>
            <a:r>
              <a:rPr lang="sv-SE" sz="3600" b="1" dirty="0" smtClean="0">
                <a:latin typeface="Arial"/>
                <a:cs typeface="Arial"/>
              </a:rPr>
              <a:t>(Arial fat</a:t>
            </a:r>
            <a:r>
              <a:rPr lang="sv-SE" sz="3600" b="1" dirty="0" smtClean="0">
                <a:latin typeface="Arial"/>
                <a:cs typeface="Arial"/>
              </a:rPr>
              <a:t>, </a:t>
            </a:r>
            <a:r>
              <a:rPr lang="sv-SE" sz="3600" b="1" dirty="0">
                <a:latin typeface="Arial"/>
                <a:cs typeface="Arial"/>
              </a:rPr>
              <a:t>40 </a:t>
            </a:r>
            <a:r>
              <a:rPr lang="sv-SE" sz="3600" b="1" dirty="0" smtClean="0">
                <a:latin typeface="Arial"/>
                <a:cs typeface="Arial"/>
              </a:rPr>
              <a:t>pkt)</a:t>
            </a:r>
            <a:endParaRPr lang="sv-SE" sz="3600" b="1" dirty="0">
              <a:latin typeface="Arial"/>
              <a:cs typeface="Arial"/>
            </a:endParaRPr>
          </a:p>
          <a:p>
            <a:endParaRPr lang="sv-SE" sz="3600" dirty="0">
              <a:latin typeface="Arial"/>
              <a:cs typeface="Arial"/>
            </a:endParaRPr>
          </a:p>
          <a:p>
            <a:r>
              <a:rPr lang="sv-SE" sz="3600" dirty="0" err="1" smtClean="0">
                <a:latin typeface="Arial"/>
                <a:cs typeface="Arial"/>
              </a:rPr>
              <a:t>Body</a:t>
            </a:r>
            <a:r>
              <a:rPr lang="sv-SE" sz="3600" dirty="0" smtClean="0">
                <a:latin typeface="Arial"/>
                <a:cs typeface="Arial"/>
              </a:rPr>
              <a:t> text </a:t>
            </a:r>
            <a:r>
              <a:rPr lang="sv-SE" sz="3600" dirty="0">
                <a:latin typeface="Arial"/>
                <a:cs typeface="Arial"/>
              </a:rPr>
              <a:t>(Arial </a:t>
            </a:r>
            <a:r>
              <a:rPr lang="sv-SE" sz="3600" dirty="0" err="1" smtClean="0">
                <a:latin typeface="Arial"/>
                <a:cs typeface="Arial"/>
              </a:rPr>
              <a:t>regular</a:t>
            </a:r>
            <a:r>
              <a:rPr lang="sv-SE" sz="3600" dirty="0" smtClean="0">
                <a:latin typeface="Arial"/>
                <a:cs typeface="Arial"/>
              </a:rPr>
              <a:t>, </a:t>
            </a:r>
            <a:r>
              <a:rPr lang="sv-SE" sz="3600" dirty="0">
                <a:latin typeface="Arial"/>
                <a:cs typeface="Arial"/>
              </a:rPr>
              <a:t>36 </a:t>
            </a:r>
            <a:r>
              <a:rPr lang="sv-SE" sz="3600" dirty="0" smtClean="0">
                <a:latin typeface="Arial"/>
                <a:cs typeface="Arial"/>
              </a:rPr>
              <a:t>pkt). </a:t>
            </a:r>
            <a:r>
              <a:rPr lang="en-US" sz="3600" dirty="0" err="1">
                <a:latin typeface="Arial"/>
                <a:cs typeface="Arial"/>
              </a:rPr>
              <a:t>Demquosandis</a:t>
            </a:r>
            <a:r>
              <a:rPr lang="en-US" sz="3600" dirty="0">
                <a:latin typeface="Arial"/>
                <a:cs typeface="Arial"/>
              </a:rPr>
              <a:t> </a:t>
            </a:r>
            <a:r>
              <a:rPr lang="en-US" sz="3600" dirty="0" err="1">
                <a:latin typeface="Arial"/>
                <a:cs typeface="Arial"/>
              </a:rPr>
              <a:t>earum</a:t>
            </a:r>
            <a:r>
              <a:rPr lang="en-US" sz="3600" dirty="0">
                <a:latin typeface="Arial"/>
                <a:cs typeface="Arial"/>
              </a:rPr>
              <a:t> </a:t>
            </a:r>
            <a:r>
              <a:rPr lang="en-US" sz="3600" dirty="0" err="1">
                <a:latin typeface="Arial"/>
                <a:cs typeface="Arial"/>
              </a:rPr>
              <a:t>quidem</a:t>
            </a:r>
            <a:r>
              <a:rPr lang="en-US" sz="3600" dirty="0">
                <a:latin typeface="Arial"/>
                <a:cs typeface="Arial"/>
              </a:rPr>
              <a:t> </a:t>
            </a:r>
            <a:r>
              <a:rPr lang="en-US" sz="3600" dirty="0" err="1">
                <a:latin typeface="Arial"/>
                <a:cs typeface="Arial"/>
              </a:rPr>
              <a:t>facil</a:t>
            </a:r>
            <a:r>
              <a:rPr lang="en-US" sz="3600" dirty="0">
                <a:latin typeface="Arial"/>
                <a:cs typeface="Arial"/>
              </a:rPr>
              <a:t> et </a:t>
            </a:r>
            <a:r>
              <a:rPr lang="en-US" sz="3600" dirty="0" err="1">
                <a:latin typeface="Arial"/>
                <a:cs typeface="Arial"/>
              </a:rPr>
              <a:t>aut</a:t>
            </a:r>
            <a:r>
              <a:rPr lang="en-US" sz="3600" dirty="0">
                <a:latin typeface="Arial"/>
                <a:cs typeface="Arial"/>
              </a:rPr>
              <a:t> </a:t>
            </a:r>
            <a:r>
              <a:rPr lang="en-US" sz="3600" dirty="0" err="1">
                <a:latin typeface="Arial"/>
                <a:cs typeface="Arial"/>
              </a:rPr>
              <a:t>harcidu</a:t>
            </a:r>
            <a:r>
              <a:rPr lang="en-US" sz="3600" dirty="0">
                <a:latin typeface="Arial"/>
                <a:cs typeface="Arial"/>
              </a:rPr>
              <a:t> </a:t>
            </a:r>
            <a:r>
              <a:rPr lang="en-US" sz="3600" dirty="0" err="1">
                <a:latin typeface="Arial"/>
                <a:cs typeface="Arial"/>
              </a:rPr>
              <a:t>ntemporio</a:t>
            </a:r>
            <a:r>
              <a:rPr lang="en-US" sz="3600" dirty="0">
                <a:latin typeface="Arial"/>
                <a:cs typeface="Arial"/>
              </a:rPr>
              <a:t>. </a:t>
            </a:r>
            <a:r>
              <a:rPr lang="en-US" sz="3600" dirty="0" err="1">
                <a:latin typeface="Arial"/>
                <a:cs typeface="Arial"/>
              </a:rPr>
              <a:t>Roratio</a:t>
            </a:r>
            <a:r>
              <a:rPr lang="en-US" sz="3600" dirty="0">
                <a:latin typeface="Arial"/>
                <a:cs typeface="Arial"/>
              </a:rPr>
              <a:t>. </a:t>
            </a:r>
            <a:r>
              <a:rPr lang="en-US" sz="3600" dirty="0" err="1">
                <a:latin typeface="Arial"/>
                <a:cs typeface="Arial"/>
              </a:rPr>
              <a:t>Itatur</a:t>
            </a:r>
            <a:r>
              <a:rPr lang="en-US" sz="3600" dirty="0">
                <a:latin typeface="Arial"/>
                <a:cs typeface="Arial"/>
              </a:rPr>
              <a:t>?</a:t>
            </a:r>
          </a:p>
          <a:p>
            <a:r>
              <a:rPr lang="ro-RO" sz="3600" dirty="0">
                <a:latin typeface="Arial"/>
                <a:cs typeface="Arial"/>
              </a:rPr>
              <a:t>Faciduntem etur solorum am, ommolest, odi dolor sit exces mo temporias eriam quatus et in re consediam veliquiasit molentio magnimus eius et fugit, volore non pre voluptatquo iusdam simos doluptis es es repra de la quatem inctia nimped magnis sin eum et fuga. Ita aditatemos et accusandipis eum.</a:t>
            </a:r>
          </a:p>
          <a:p>
            <a:endParaRPr lang="ro-RO" sz="3600" dirty="0">
              <a:latin typeface="Arial"/>
              <a:cs typeface="Arial"/>
            </a:endParaRPr>
          </a:p>
          <a:p>
            <a:endParaRPr lang="ro-RO" sz="4000" dirty="0">
              <a:latin typeface="Arial"/>
              <a:cs typeface="Arial"/>
            </a:endParaRPr>
          </a:p>
          <a:p>
            <a:r>
              <a:rPr lang="sv-SE" sz="4000" b="1" dirty="0" err="1" smtClean="0">
                <a:latin typeface="Arial" pitchFamily="34" charset="0"/>
                <a:cs typeface="Arial" pitchFamily="34" charset="0"/>
              </a:rPr>
              <a:t>Intermediate</a:t>
            </a:r>
            <a:r>
              <a:rPr lang="sv-SE" sz="4000" b="1" dirty="0" smtClean="0">
                <a:latin typeface="Arial" pitchFamily="34" charset="0"/>
                <a:cs typeface="Arial" pitchFamily="34" charset="0"/>
              </a:rPr>
              <a:t> </a:t>
            </a:r>
            <a:r>
              <a:rPr lang="sv-SE" sz="3600" b="1" dirty="0" err="1" smtClean="0">
                <a:latin typeface="Arial" pitchFamily="34" charset="0"/>
                <a:cs typeface="Arial" pitchFamily="34" charset="0"/>
              </a:rPr>
              <a:t>headline</a:t>
            </a:r>
            <a:r>
              <a:rPr lang="sv-SE" sz="3600" b="1" dirty="0" smtClean="0">
                <a:latin typeface="Arial" pitchFamily="34" charset="0"/>
                <a:cs typeface="Arial" pitchFamily="34" charset="0"/>
              </a:rPr>
              <a:t> </a:t>
            </a:r>
            <a:r>
              <a:rPr lang="sv-SE" sz="3600" b="1" dirty="0" smtClean="0">
                <a:latin typeface="Arial"/>
                <a:cs typeface="Arial"/>
              </a:rPr>
              <a:t>(Arial fat</a:t>
            </a:r>
            <a:r>
              <a:rPr lang="sv-SE" sz="3600" b="1" dirty="0" smtClean="0">
                <a:latin typeface="Arial"/>
                <a:cs typeface="Arial"/>
              </a:rPr>
              <a:t>, 40 </a:t>
            </a:r>
            <a:r>
              <a:rPr lang="sv-SE" sz="3600" b="1" dirty="0" smtClean="0">
                <a:latin typeface="Arial"/>
                <a:cs typeface="Arial"/>
              </a:rPr>
              <a:t>pkt)</a:t>
            </a:r>
            <a:endParaRPr lang="sv-SE" sz="3600" b="1" dirty="0">
              <a:latin typeface="Arial"/>
              <a:cs typeface="Arial"/>
            </a:endParaRPr>
          </a:p>
          <a:p>
            <a:endParaRPr lang="sv-SE" sz="3600" dirty="0">
              <a:latin typeface="Arial"/>
              <a:cs typeface="Arial"/>
            </a:endParaRPr>
          </a:p>
          <a:p>
            <a:r>
              <a:rPr lang="sv-SE" sz="3600" dirty="0" err="1" smtClean="0">
                <a:latin typeface="Arial"/>
                <a:cs typeface="Arial"/>
              </a:rPr>
              <a:t>Body</a:t>
            </a:r>
            <a:r>
              <a:rPr lang="sv-SE" sz="3600" dirty="0" smtClean="0">
                <a:latin typeface="Arial"/>
                <a:cs typeface="Arial"/>
              </a:rPr>
              <a:t> text </a:t>
            </a:r>
            <a:r>
              <a:rPr lang="sv-SE" sz="3600" dirty="0">
                <a:latin typeface="Arial"/>
                <a:cs typeface="Arial"/>
              </a:rPr>
              <a:t>(</a:t>
            </a:r>
            <a:r>
              <a:rPr lang="sv-SE" sz="3600" dirty="0" smtClean="0">
                <a:latin typeface="Arial"/>
                <a:cs typeface="Arial"/>
              </a:rPr>
              <a:t>Arial </a:t>
            </a:r>
            <a:r>
              <a:rPr lang="sv-SE" sz="3600" dirty="0" err="1" smtClean="0">
                <a:latin typeface="Arial"/>
                <a:cs typeface="Arial"/>
              </a:rPr>
              <a:t>regular</a:t>
            </a:r>
            <a:r>
              <a:rPr lang="sv-SE" sz="3600" dirty="0" smtClean="0">
                <a:latin typeface="Arial"/>
                <a:cs typeface="Arial"/>
              </a:rPr>
              <a:t>, </a:t>
            </a:r>
            <a:r>
              <a:rPr lang="sv-SE" sz="3600" dirty="0">
                <a:latin typeface="Arial"/>
                <a:cs typeface="Arial"/>
              </a:rPr>
              <a:t>36 </a:t>
            </a:r>
            <a:r>
              <a:rPr lang="sv-SE" sz="3600" dirty="0" smtClean="0">
                <a:latin typeface="Arial"/>
                <a:cs typeface="Arial"/>
              </a:rPr>
              <a:t>pkt). </a:t>
            </a:r>
            <a:r>
              <a:rPr lang="en-US" sz="3600" dirty="0" err="1">
                <a:latin typeface="Arial"/>
                <a:cs typeface="Arial"/>
              </a:rPr>
              <a:t>Demquosandis</a:t>
            </a:r>
            <a:r>
              <a:rPr lang="en-US" sz="3600" dirty="0">
                <a:latin typeface="Arial"/>
                <a:cs typeface="Arial"/>
              </a:rPr>
              <a:t> </a:t>
            </a:r>
            <a:r>
              <a:rPr lang="en-US" sz="3600" dirty="0" err="1">
                <a:latin typeface="Arial"/>
                <a:cs typeface="Arial"/>
              </a:rPr>
              <a:t>earum</a:t>
            </a:r>
            <a:r>
              <a:rPr lang="en-US" sz="3600" dirty="0">
                <a:latin typeface="Arial"/>
                <a:cs typeface="Arial"/>
              </a:rPr>
              <a:t> </a:t>
            </a:r>
            <a:r>
              <a:rPr lang="en-US" sz="3600" dirty="0" err="1">
                <a:latin typeface="Arial"/>
                <a:cs typeface="Arial"/>
              </a:rPr>
              <a:t>quidem</a:t>
            </a:r>
            <a:r>
              <a:rPr lang="en-US" sz="3600" dirty="0">
                <a:latin typeface="Arial"/>
                <a:cs typeface="Arial"/>
              </a:rPr>
              <a:t> </a:t>
            </a:r>
            <a:r>
              <a:rPr lang="en-US" sz="3600" dirty="0" err="1">
                <a:latin typeface="Arial"/>
                <a:cs typeface="Arial"/>
              </a:rPr>
              <a:t>facil</a:t>
            </a:r>
            <a:r>
              <a:rPr lang="en-US" sz="3600" dirty="0">
                <a:latin typeface="Arial"/>
                <a:cs typeface="Arial"/>
              </a:rPr>
              <a:t> et </a:t>
            </a:r>
            <a:r>
              <a:rPr lang="en-US" sz="3600" dirty="0" err="1">
                <a:latin typeface="Arial"/>
                <a:cs typeface="Arial"/>
              </a:rPr>
              <a:t>aut</a:t>
            </a:r>
            <a:r>
              <a:rPr lang="en-US" sz="3600" dirty="0">
                <a:latin typeface="Arial"/>
                <a:cs typeface="Arial"/>
              </a:rPr>
              <a:t> </a:t>
            </a:r>
            <a:r>
              <a:rPr lang="en-US" sz="3600" dirty="0" err="1">
                <a:latin typeface="Arial"/>
                <a:cs typeface="Arial"/>
              </a:rPr>
              <a:t>harcidu</a:t>
            </a:r>
            <a:r>
              <a:rPr lang="en-US" sz="3600" dirty="0">
                <a:latin typeface="Arial"/>
                <a:cs typeface="Arial"/>
              </a:rPr>
              <a:t> </a:t>
            </a:r>
            <a:r>
              <a:rPr lang="en-US" sz="3600" dirty="0" err="1">
                <a:latin typeface="Arial"/>
                <a:cs typeface="Arial"/>
              </a:rPr>
              <a:t>ntemporio</a:t>
            </a:r>
            <a:r>
              <a:rPr lang="en-US" sz="3600" dirty="0">
                <a:latin typeface="Arial"/>
                <a:cs typeface="Arial"/>
              </a:rPr>
              <a:t>. </a:t>
            </a:r>
            <a:r>
              <a:rPr lang="en-US" sz="3600" dirty="0" err="1">
                <a:latin typeface="Arial"/>
                <a:cs typeface="Arial"/>
              </a:rPr>
              <a:t>Roratio</a:t>
            </a:r>
            <a:r>
              <a:rPr lang="en-US" sz="3600" dirty="0">
                <a:latin typeface="Arial"/>
                <a:cs typeface="Arial"/>
              </a:rPr>
              <a:t>. </a:t>
            </a:r>
            <a:r>
              <a:rPr lang="en-US" sz="3600" dirty="0" err="1">
                <a:latin typeface="Arial"/>
                <a:cs typeface="Arial"/>
              </a:rPr>
              <a:t>Itatur</a:t>
            </a:r>
            <a:r>
              <a:rPr lang="en-US" sz="3600" dirty="0">
                <a:latin typeface="Arial"/>
                <a:cs typeface="Arial"/>
              </a:rPr>
              <a:t>?</a:t>
            </a:r>
          </a:p>
          <a:p>
            <a:endParaRPr lang="sv-SE" sz="3600" dirty="0">
              <a:latin typeface="Arial"/>
              <a:cs typeface="Arial"/>
            </a:endParaRPr>
          </a:p>
        </p:txBody>
      </p:sp>
      <p:pic>
        <p:nvPicPr>
          <p:cNvPr id="21" name="Bildobjekt 20"/>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807929" y="30802290"/>
            <a:ext cx="6299963" cy="2999982"/>
          </a:xfrm>
          <a:prstGeom prst="rect">
            <a:avLst/>
          </a:prstGeom>
        </p:spPr>
      </p:pic>
    </p:spTree>
    <p:extLst>
      <p:ext uri="{BB962C8B-B14F-4D97-AF65-F5344CB8AC3E}">
        <p14:creationId xmlns:p14="http://schemas.microsoft.com/office/powerpoint/2010/main" xmlns="" val="348695596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596</TotalTime>
  <Words>306</Words>
  <Application>Microsoft Office PowerPoint</Application>
  <PresentationFormat>Anpassad</PresentationFormat>
  <Paragraphs>21</Paragraphs>
  <Slides>1</Slides>
  <Notes>0</Notes>
  <HiddenSlides>0</HiddenSlides>
  <MMClips>0</MMClips>
  <ScaleCrop>false</ScaleCrop>
  <HeadingPairs>
    <vt:vector size="4" baseType="variant">
      <vt:variant>
        <vt:lpstr>Tema</vt:lpstr>
      </vt:variant>
      <vt:variant>
        <vt:i4>1</vt:i4>
      </vt:variant>
      <vt:variant>
        <vt:lpstr>Bildrubriker</vt:lpstr>
      </vt:variant>
      <vt:variant>
        <vt:i4>1</vt:i4>
      </vt:variant>
    </vt:vector>
  </HeadingPairs>
  <TitlesOfParts>
    <vt:vector size="2" baseType="lpstr">
      <vt:lpstr>Office-tema</vt:lpstr>
      <vt:lpstr>Bild 1</vt:lpstr>
    </vt:vector>
  </TitlesOfParts>
  <Company>Mittuniversitetet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Matilda Eliasson</dc:creator>
  <cp:lastModifiedBy>linand</cp:lastModifiedBy>
  <cp:revision>26</cp:revision>
  <cp:lastPrinted>2012-05-24T14:19:22Z</cp:lastPrinted>
  <dcterms:created xsi:type="dcterms:W3CDTF">2012-05-16T06:35:38Z</dcterms:created>
  <dcterms:modified xsi:type="dcterms:W3CDTF">2012-08-20T11:35:21Z</dcterms:modified>
</cp:coreProperties>
</file>