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6" autoAdjust="0"/>
  </p:normalViewPr>
  <p:slideViewPr>
    <p:cSldViewPr snapToGrid="0">
      <p:cViewPr varScale="1">
        <p:scale>
          <a:sx n="127" d="100"/>
          <a:sy n="127" d="100"/>
        </p:scale>
        <p:origin x="-104" y="-1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15-07-08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590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tshållare för bild 5" descr="ppt_4_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760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487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6" b="16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719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r="17150"/>
          <a:stretch>
            <a:fillRect/>
          </a:stretch>
        </p:blipFill>
        <p:spPr/>
      </p:pic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 b="16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879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61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iun 4.3.potx" id="{8F3FC1D8-8ABA-4065-817F-63B692C15C5D}" vid="{56A02F80-A189-4007-8E48-72E76F2AE8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0</Words>
  <Application>Microsoft Macintosh PowerPoint</Application>
  <PresentationFormat>Bildspel på skärmen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Jesper Ek</dc:creator>
  <cp:lastModifiedBy>Matilda Eliasson</cp:lastModifiedBy>
  <cp:revision>97</cp:revision>
  <cp:lastPrinted>2015-05-26T13:42:18Z</cp:lastPrinted>
  <dcterms:created xsi:type="dcterms:W3CDTF">2015-04-23T14:32:50Z</dcterms:created>
  <dcterms:modified xsi:type="dcterms:W3CDTF">2015-07-08T12:29:12Z</dcterms:modified>
</cp:coreProperties>
</file>