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66" r:id="rId4"/>
    <p:sldId id="267" r:id="rId5"/>
    <p:sldId id="258" r:id="rId6"/>
    <p:sldId id="268" r:id="rId7"/>
    <p:sldId id="262" r:id="rId8"/>
    <p:sldId id="264" r:id="rId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95" autoAdjust="0"/>
  </p:normalViewPr>
  <p:slideViewPr>
    <p:cSldViewPr snapToGrid="0">
      <p:cViewPr varScale="1">
        <p:scale>
          <a:sx n="127" d="100"/>
          <a:sy n="127" d="100"/>
        </p:scale>
        <p:origin x="10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9CD7-9FE5-429F-B9E0-AA1946CCC9BD}" type="datetimeFigureOut">
              <a:rPr lang="sv-SE" smtClean="0"/>
              <a:t>2015-12-03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2188-90C9-4DE2-9CC5-BA3A554B76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38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41649" y="1360801"/>
            <a:ext cx="737370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1650" y="2208554"/>
            <a:ext cx="7373701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2015-12-03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9736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500" y="2241462"/>
            <a:ext cx="3885300" cy="3942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629100" y="2235600"/>
            <a:ext cx="3885300" cy="3942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2015-12-03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260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101" y="1540800"/>
            <a:ext cx="7886249" cy="57429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101" y="2235600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100" y="3180016"/>
            <a:ext cx="3869100" cy="300964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30500" y="2235599"/>
            <a:ext cx="3869100" cy="82391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30500" y="3180014"/>
            <a:ext cx="3869100" cy="300964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2015-12-03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234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29100" y="1540800"/>
            <a:ext cx="7896659" cy="7368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2015-12-03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4436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9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3420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208554"/>
            <a:ext cx="7372350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 hasCustomPrompt="1"/>
          </p:nvPr>
        </p:nvSpPr>
        <p:spPr>
          <a:xfrm>
            <a:off x="1143000" y="1360799"/>
            <a:ext cx="7372351" cy="691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pic>
        <p:nvPicPr>
          <p:cNvPr id="7" name="107192D2-3778-4ECE-8BEC-1F42874D3F29" descr="759C4F0E-5528-4626-A835-687661AA8F96@familjenpangea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00" y="360000"/>
            <a:ext cx="1566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522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3474720"/>
            <a:ext cx="9144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143001" y="1359582"/>
            <a:ext cx="7372350" cy="69195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43001" y="2208554"/>
            <a:ext cx="7372349" cy="7884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89073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0" y="1540801"/>
            <a:ext cx="7912894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100" y="2237130"/>
            <a:ext cx="7912894" cy="3836963"/>
          </a:xfr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2015-12-03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332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2100" y="3020400"/>
            <a:ext cx="7373700" cy="111784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2100" y="4589464"/>
            <a:ext cx="7373700" cy="1107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2015-12-03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942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358000"/>
            <a:ext cx="9144000" cy="45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142100" y="3021178"/>
            <a:ext cx="7373700" cy="1382378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Avsnittsrubrik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3357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30500" y="2235600"/>
            <a:ext cx="3885300" cy="3942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2015-12-03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727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9100" y="2234709"/>
            <a:ext cx="3885300" cy="394225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4630500" y="2234963"/>
            <a:ext cx="3885300" cy="3942000"/>
          </a:xfrm>
        </p:spPr>
        <p:txBody>
          <a:bodyPr/>
          <a:lstStyle/>
          <a:p>
            <a:r>
              <a:rPr lang="sv-SE" smtClean="0"/>
              <a:t>Klicka på ikonen för att lägga till ett diagram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2015-12-03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499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29101" y="1542416"/>
            <a:ext cx="7886249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9100" y="2235599"/>
            <a:ext cx="38853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Bildtext</a:t>
            </a:r>
            <a:endParaRPr lang="sv-SE" dirty="0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4630499" y="2235599"/>
            <a:ext cx="3885300" cy="3942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D44CBEE-E6DE-47E3-981B-80C11ECF5B1C}" type="datetimeFigureOut">
              <a:rPr lang="sv-SE" smtClean="0"/>
              <a:pPr/>
              <a:t>2015-12-03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4919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07192D2-3778-4ECE-8BEC-1F42874D3F29" descr="759C4F0E-5528-4626-A835-687661AA8F96@familjenpangea"/>
          <p:cNvPicPr>
            <a:picLocks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00" y="360000"/>
            <a:ext cx="1566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143001" y="1542416"/>
            <a:ext cx="7372349" cy="6521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43000" y="2237130"/>
            <a:ext cx="7372350" cy="3836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778000" y="6356351"/>
            <a:ext cx="1147399" cy="360000"/>
          </a:xfrm>
          <a:prstGeom prst="rect">
            <a:avLst/>
          </a:prstGeom>
        </p:spPr>
        <p:txBody>
          <a:bodyPr vert="horz" lIns="36000" tIns="45720" rIns="9000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2D44CBEE-E6DE-47E3-981B-80C11ECF5B1C}" type="datetimeFigureOut">
              <a:rPr lang="sv-SE" smtClean="0"/>
              <a:pPr/>
              <a:t>2015-12-03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59000" y="6357600"/>
            <a:ext cx="2554165" cy="360000"/>
          </a:xfrm>
          <a:prstGeom prst="rect">
            <a:avLst/>
          </a:prstGeom>
        </p:spPr>
        <p:txBody>
          <a:bodyPr vert="horz" lIns="10800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67950" y="6356350"/>
            <a:ext cx="11474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629100" y="6356349"/>
            <a:ext cx="2057400" cy="365125"/>
          </a:xfrm>
          <a:prstGeom prst="rect">
            <a:avLst/>
          </a:prstGeom>
          <a:noFill/>
        </p:spPr>
        <p:txBody>
          <a:bodyPr wrap="square" lIns="36000" rtlCol="0" anchor="ctr" anchorCtr="0">
            <a:noAutofit/>
          </a:bodyPr>
          <a:lstStyle/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Rak 8"/>
          <p:cNvCxnSpPr/>
          <p:nvPr userDrawn="1"/>
        </p:nvCxnSpPr>
        <p:spPr>
          <a:xfrm>
            <a:off x="639036" y="6310166"/>
            <a:ext cx="7884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51" r:id="rId5"/>
    <p:sldLayoutId id="2147483662" r:id="rId6"/>
    <p:sldLayoutId id="2147483652" r:id="rId7"/>
    <p:sldLayoutId id="2147483665" r:id="rId8"/>
    <p:sldLayoutId id="2147483663" r:id="rId9"/>
    <p:sldLayoutId id="2147483664" r:id="rId10"/>
    <p:sldLayoutId id="2147483653" r:id="rId11"/>
    <p:sldLayoutId id="2147483654" r:id="rId12"/>
    <p:sldLayoutId id="2147483655" r:id="rId13"/>
  </p:sldLayoutIdLs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094" userDrawn="1">
          <p15:clr>
            <a:srgbClr val="F26B43"/>
          </p15:clr>
        </p15:guide>
        <p15:guide id="4" orient="horz" pos="1480" userDrawn="1">
          <p15:clr>
            <a:srgbClr val="F26B43"/>
          </p15:clr>
        </p15:guide>
        <p15:guide id="5" pos="3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essica.lif@miun.s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un.se/lisa" TargetMode="External"/><Relationship Id="rId2" Type="http://schemas.openxmlformats.org/officeDocument/2006/relationships/hyperlink" Target="http://www.miun.se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Lathund STINA</a:t>
            </a:r>
            <a:endParaRPr lang="da-DK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1649" y="2858635"/>
            <a:ext cx="7373701" cy="788400"/>
          </a:xfrm>
        </p:spPr>
        <p:txBody>
          <a:bodyPr/>
          <a:lstStyle/>
          <a:p>
            <a:r>
              <a:rPr lang="da-DK" dirty="0" smtClean="0"/>
              <a:t>Inloggning</a:t>
            </a:r>
          </a:p>
          <a:p>
            <a:r>
              <a:rPr lang="da-DK" dirty="0" smtClean="0"/>
              <a:t>Godkänna budget och prognos</a:t>
            </a:r>
          </a:p>
          <a:p>
            <a:r>
              <a:rPr lang="da-DK" sz="1400" dirty="0" smtClean="0"/>
              <a:t>Kontakt:</a:t>
            </a:r>
          </a:p>
          <a:p>
            <a:r>
              <a:rPr lang="da-DK" sz="1400" dirty="0" smtClean="0">
                <a:hlinkClick r:id="rId2"/>
              </a:rPr>
              <a:t>jessica.lif@miun.se</a:t>
            </a:r>
            <a:endParaRPr lang="da-DK" sz="1400" dirty="0" smtClean="0"/>
          </a:p>
          <a:p>
            <a:r>
              <a:rPr lang="da-DK" sz="1400" dirty="0" smtClean="0"/>
              <a:t>010-142 79 90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590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Inloggning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Du måste vara inloggad på </a:t>
            </a:r>
            <a:r>
              <a:rPr lang="sv-SE" dirty="0" smtClean="0">
                <a:hlinkClick r:id="rId2"/>
              </a:rPr>
              <a:t>www.miun.se</a:t>
            </a:r>
            <a:endParaRPr lang="sv-SE" dirty="0" smtClean="0"/>
          </a:p>
          <a:p>
            <a:r>
              <a:rPr lang="sv-SE" dirty="0" smtClean="0"/>
              <a:t>Logga in i LISA (</a:t>
            </a:r>
            <a:r>
              <a:rPr lang="sv-SE" dirty="0" smtClean="0">
                <a:hlinkClick r:id="rId3"/>
              </a:rPr>
              <a:t>www.miun.se/lisa</a:t>
            </a:r>
            <a:r>
              <a:rPr lang="sv-SE" dirty="0" smtClean="0"/>
              <a:t>) med din vanliga inloggning. </a:t>
            </a:r>
          </a:p>
          <a:p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4"/>
          <a:srcRect b="14744"/>
          <a:stretch/>
        </p:blipFill>
        <p:spPr>
          <a:xfrm>
            <a:off x="1199473" y="3119716"/>
            <a:ext cx="5760548" cy="3069486"/>
          </a:xfrm>
          <a:prstGeom prst="rect">
            <a:avLst/>
          </a:prstGeom>
        </p:spPr>
      </p:pic>
      <p:cxnSp>
        <p:nvCxnSpPr>
          <p:cNvPr id="13" name="Rak pil 12"/>
          <p:cNvCxnSpPr/>
          <p:nvPr/>
        </p:nvCxnSpPr>
        <p:spPr>
          <a:xfrm flipH="1">
            <a:off x="3838969" y="5756699"/>
            <a:ext cx="415636" cy="3173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90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5570"/>
          <a:stretch/>
        </p:blipFill>
        <p:spPr>
          <a:xfrm>
            <a:off x="629100" y="2192946"/>
            <a:ext cx="6139179" cy="1321071"/>
          </a:xfrm>
          <a:prstGeom prst="rect">
            <a:avLst/>
          </a:prstGeom>
        </p:spPr>
      </p:pic>
      <p:cxnSp>
        <p:nvCxnSpPr>
          <p:cNvPr id="6" name="Rak pil 5"/>
          <p:cNvCxnSpPr/>
          <p:nvPr/>
        </p:nvCxnSpPr>
        <p:spPr>
          <a:xfrm flipV="1">
            <a:off x="4874281" y="2610952"/>
            <a:ext cx="1287103" cy="20290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/>
        </p:nvSpPr>
        <p:spPr>
          <a:xfrm>
            <a:off x="629100" y="1663508"/>
            <a:ext cx="5820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Välj ”</a:t>
            </a:r>
            <a:r>
              <a:rPr lang="sv-SE" dirty="0" err="1" smtClean="0"/>
              <a:t>Infotool</a:t>
            </a:r>
            <a:r>
              <a:rPr lang="sv-SE" dirty="0" smtClean="0"/>
              <a:t> Budget och Prognos i rullistan till höger</a:t>
            </a:r>
            <a:endParaRPr lang="sv-SE" dirty="0"/>
          </a:p>
        </p:txBody>
      </p:sp>
      <p:pic>
        <p:nvPicPr>
          <p:cNvPr id="12" name="Bildobjekt 11"/>
          <p:cNvPicPr/>
          <p:nvPr/>
        </p:nvPicPr>
        <p:blipFill rotWithShape="1">
          <a:blip r:embed="rId2"/>
          <a:srcRect l="87963" b="82276"/>
          <a:stretch/>
        </p:blipFill>
        <p:spPr bwMode="auto">
          <a:xfrm>
            <a:off x="3619013" y="3625482"/>
            <a:ext cx="1799373" cy="1461614"/>
          </a:xfrm>
          <a:prstGeom prst="rect">
            <a:avLst/>
          </a:prstGeom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299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93" t="-562" r="24246" b="49710"/>
          <a:stretch/>
        </p:blipFill>
        <p:spPr>
          <a:xfrm>
            <a:off x="1515905" y="2229232"/>
            <a:ext cx="4680856" cy="2048044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629100" y="1663508"/>
            <a:ext cx="2542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Välj fliken ”Min sida”</a:t>
            </a:r>
            <a:endParaRPr lang="sv-SE" dirty="0"/>
          </a:p>
        </p:txBody>
      </p:sp>
      <p:sp>
        <p:nvSpPr>
          <p:cNvPr id="8" name="Ellips 7"/>
          <p:cNvSpPr/>
          <p:nvPr/>
        </p:nvSpPr>
        <p:spPr>
          <a:xfrm>
            <a:off x="1900441" y="2682744"/>
            <a:ext cx="366665" cy="1964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/>
          <p:cNvPicPr/>
          <p:nvPr/>
        </p:nvPicPr>
        <p:blipFill rotWithShape="1">
          <a:blip r:embed="rId2"/>
          <a:srcRect l="165" t="-265" r="85545" b="83623"/>
          <a:stretch/>
        </p:blipFill>
        <p:spPr bwMode="auto">
          <a:xfrm>
            <a:off x="3856333" y="655881"/>
            <a:ext cx="1637751" cy="1192293"/>
          </a:xfrm>
          <a:prstGeom prst="rect">
            <a:avLst/>
          </a:prstGeom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Ellips 9"/>
          <p:cNvSpPr/>
          <p:nvPr/>
        </p:nvSpPr>
        <p:spPr>
          <a:xfrm>
            <a:off x="4675208" y="1565267"/>
            <a:ext cx="395556" cy="1964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" name="Rak pil 11"/>
          <p:cNvCxnSpPr/>
          <p:nvPr/>
        </p:nvCxnSpPr>
        <p:spPr>
          <a:xfrm flipH="1">
            <a:off x="2267106" y="1594923"/>
            <a:ext cx="2358229" cy="10878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/>
        </p:nvSpPr>
        <p:spPr>
          <a:xfrm>
            <a:off x="698373" y="4538820"/>
            <a:ext cx="4705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Logga in. OBS, eget lösenord till STINA!</a:t>
            </a:r>
            <a:endParaRPr lang="sv-SE" dirty="0"/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528" y="3884153"/>
            <a:ext cx="28479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4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9100" y="1307366"/>
            <a:ext cx="7912894" cy="4766728"/>
          </a:xfrm>
        </p:spPr>
        <p:txBody>
          <a:bodyPr/>
          <a:lstStyle/>
          <a:p>
            <a:r>
              <a:rPr lang="sv-SE" dirty="0" smtClean="0"/>
              <a:t>Du kommer nu till ”Min sida”. Här kan du t ex ändra ditt lösenord till ett du själv har valt.</a:t>
            </a:r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r>
              <a:rPr lang="sv-SE" dirty="0" smtClean="0"/>
              <a:t>För att godkänna budget eller prognos, välj fliken ”Inmatning”.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65" y="2274310"/>
            <a:ext cx="5627873" cy="2267462"/>
          </a:xfrm>
          <a:prstGeom prst="rect">
            <a:avLst/>
          </a:prstGeom>
        </p:spPr>
      </p:pic>
      <p:cxnSp>
        <p:nvCxnSpPr>
          <p:cNvPr id="11" name="Rak pil 10"/>
          <p:cNvCxnSpPr/>
          <p:nvPr/>
        </p:nvCxnSpPr>
        <p:spPr>
          <a:xfrm flipH="1">
            <a:off x="1212833" y="1934598"/>
            <a:ext cx="18962" cy="15567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 13"/>
          <p:cNvSpPr/>
          <p:nvPr/>
        </p:nvSpPr>
        <p:spPr>
          <a:xfrm>
            <a:off x="1934598" y="2690301"/>
            <a:ext cx="340066" cy="241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6" name="Rak pil 15"/>
          <p:cNvCxnSpPr/>
          <p:nvPr/>
        </p:nvCxnSpPr>
        <p:spPr>
          <a:xfrm flipH="1" flipV="1">
            <a:off x="2357792" y="2871669"/>
            <a:ext cx="4186591" cy="21386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87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innehåll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8926" b="52731"/>
          <a:stretch/>
        </p:blipFill>
        <p:spPr>
          <a:xfrm>
            <a:off x="708773" y="2206651"/>
            <a:ext cx="6763371" cy="2780985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725474" y="1556747"/>
            <a:ext cx="4555298" cy="376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Välj formulär genom rullistorna</a:t>
            </a:r>
            <a:endParaRPr lang="sv-SE" dirty="0"/>
          </a:p>
        </p:txBody>
      </p:sp>
      <p:cxnSp>
        <p:nvCxnSpPr>
          <p:cNvPr id="6" name="Rak pil 5"/>
          <p:cNvCxnSpPr/>
          <p:nvPr/>
        </p:nvCxnSpPr>
        <p:spPr>
          <a:xfrm flipH="1">
            <a:off x="2886783" y="1972384"/>
            <a:ext cx="234268" cy="12846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 7"/>
          <p:cNvCxnSpPr/>
          <p:nvPr/>
        </p:nvCxnSpPr>
        <p:spPr>
          <a:xfrm>
            <a:off x="3684049" y="1914491"/>
            <a:ext cx="278406" cy="13425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pil 8"/>
          <p:cNvCxnSpPr/>
          <p:nvPr/>
        </p:nvCxnSpPr>
        <p:spPr>
          <a:xfrm>
            <a:off x="4012780" y="1836357"/>
            <a:ext cx="1542287" cy="14409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2"/>
          <p:cNvSpPr/>
          <p:nvPr/>
        </p:nvSpPr>
        <p:spPr>
          <a:xfrm>
            <a:off x="708773" y="4724401"/>
            <a:ext cx="6763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För muspekaren över ”Beräkningshjälp” och klicka på ”Studentplanering”</a:t>
            </a:r>
            <a:endParaRPr lang="sv-SE" dirty="0"/>
          </a:p>
        </p:txBody>
      </p:sp>
      <p:cxnSp>
        <p:nvCxnSpPr>
          <p:cNvPr id="14" name="Rak pil 13"/>
          <p:cNvCxnSpPr/>
          <p:nvPr/>
        </p:nvCxnSpPr>
        <p:spPr>
          <a:xfrm flipH="1" flipV="1">
            <a:off x="1171340" y="3691308"/>
            <a:ext cx="120911" cy="10330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7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" r="24853" b="63119"/>
          <a:stretch/>
        </p:blipFill>
        <p:spPr>
          <a:xfrm>
            <a:off x="1515904" y="2236789"/>
            <a:ext cx="6430625" cy="1972474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1284693" y="891729"/>
            <a:ext cx="54939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Vill du göra ändringar? Prata med handläggaren först.</a:t>
            </a:r>
          </a:p>
          <a:p>
            <a:endParaRPr lang="sv-SE" dirty="0" smtClean="0"/>
          </a:p>
        </p:txBody>
      </p:sp>
      <p:sp>
        <p:nvSpPr>
          <p:cNvPr id="5" name="Rektangel 4"/>
          <p:cNvSpPr/>
          <p:nvPr/>
        </p:nvSpPr>
        <p:spPr>
          <a:xfrm>
            <a:off x="1291040" y="4446327"/>
            <a:ext cx="2537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Spara och klicka ok.</a:t>
            </a:r>
            <a:endParaRPr lang="sv-SE" dirty="0"/>
          </a:p>
        </p:txBody>
      </p:sp>
      <p:cxnSp>
        <p:nvCxnSpPr>
          <p:cNvPr id="8" name="Rak pil 7"/>
          <p:cNvCxnSpPr/>
          <p:nvPr/>
        </p:nvCxnSpPr>
        <p:spPr>
          <a:xfrm flipH="1" flipV="1">
            <a:off x="1602089" y="3544245"/>
            <a:ext cx="98242" cy="9020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flipH="1" flipV="1">
            <a:off x="1738116" y="3423332"/>
            <a:ext cx="1738115" cy="10882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55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5086" b="49007"/>
          <a:stretch/>
        </p:blipFill>
        <p:spPr>
          <a:xfrm>
            <a:off x="1515905" y="2236788"/>
            <a:ext cx="6278346" cy="2692176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1132342" y="1657784"/>
            <a:ext cx="2337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Välj fliken ”Status”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1132342" y="4559632"/>
            <a:ext cx="66619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Därefter rullistan ”Ändra formulärstatus”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Glöm inte att spara!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Systemet skickar ingen avisering, så meddela handläggaren när ni ändrat formulärstatus.</a:t>
            </a:r>
            <a:endParaRPr lang="sv-SE" dirty="0"/>
          </a:p>
        </p:txBody>
      </p:sp>
      <p:cxnSp>
        <p:nvCxnSpPr>
          <p:cNvPr id="8" name="Rak pil 7"/>
          <p:cNvCxnSpPr/>
          <p:nvPr/>
        </p:nvCxnSpPr>
        <p:spPr>
          <a:xfrm>
            <a:off x="2410691" y="2138638"/>
            <a:ext cx="340066" cy="11788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flipH="1" flipV="1">
            <a:off x="3000139" y="3476231"/>
            <a:ext cx="226711" cy="10834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ruta 12"/>
          <p:cNvSpPr txBox="1"/>
          <p:nvPr/>
        </p:nvSpPr>
        <p:spPr>
          <a:xfrm>
            <a:off x="770817" y="3264635"/>
            <a:ext cx="5516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Spara</a:t>
            </a:r>
            <a:endParaRPr lang="sv-SE" sz="1000" dirty="0"/>
          </a:p>
        </p:txBody>
      </p:sp>
      <p:cxnSp>
        <p:nvCxnSpPr>
          <p:cNvPr id="15" name="Rak pil 14"/>
          <p:cNvCxnSpPr>
            <a:stCxn id="13" idx="3"/>
          </p:cNvCxnSpPr>
          <p:nvPr/>
        </p:nvCxnSpPr>
        <p:spPr>
          <a:xfrm flipV="1">
            <a:off x="1322479" y="3385547"/>
            <a:ext cx="193426" cy="21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Mittuniversite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B9"/>
      </a:accent1>
      <a:accent2>
        <a:srgbClr val="00BFD6"/>
      </a:accent2>
      <a:accent3>
        <a:srgbClr val="007934"/>
      </a:accent3>
      <a:accent4>
        <a:srgbClr val="3FAE2A"/>
      </a:accent4>
      <a:accent5>
        <a:srgbClr val="706259"/>
      </a:accent5>
      <a:accent6>
        <a:srgbClr val="AEA299"/>
      </a:accent6>
      <a:hlink>
        <a:srgbClr val="0563C1"/>
      </a:hlink>
      <a:folHlink>
        <a:srgbClr val="954F72"/>
      </a:folHlink>
    </a:clrScheme>
    <a:fontScheme name="PP Mittuniversitet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56464C4E-17A2-43EA-BA04-745F16BC26A9}" vid="{FF1E9FAE-05A0-463C-B44B-335BE71170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178</TotalTime>
  <Words>154</Words>
  <Application>Microsoft Office PowerPoint</Application>
  <PresentationFormat>Bildspel på skärmen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Office-tema</vt:lpstr>
      <vt:lpstr>Lathund STINA</vt:lpstr>
      <vt:lpstr>Inloggning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Mittuniversitetet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Godkänna budget och prognos i STINA</dc:title>
  <dc:creator>Lif Jessica</dc:creator>
  <cp:lastModifiedBy>Lif Jessica</cp:lastModifiedBy>
  <cp:revision>15</cp:revision>
  <cp:lastPrinted>2015-05-26T13:42:18Z</cp:lastPrinted>
  <dcterms:created xsi:type="dcterms:W3CDTF">2015-12-01T14:57:01Z</dcterms:created>
  <dcterms:modified xsi:type="dcterms:W3CDTF">2015-12-03T14:41:11Z</dcterms:modified>
</cp:coreProperties>
</file>