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2" r:id="rId4"/>
    <p:sldId id="263" r:id="rId5"/>
    <p:sldId id="264" r:id="rId6"/>
    <p:sldId id="265" r:id="rId7"/>
    <p:sldId id="259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76" autoAdjust="0"/>
  </p:normalViewPr>
  <p:slideViewPr>
    <p:cSldViewPr snapToGrid="0">
      <p:cViewPr varScale="1">
        <p:scale>
          <a:sx n="130" d="100"/>
          <a:sy n="130" d="100"/>
        </p:scale>
        <p:origin x="9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2015-08-14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2015-08-14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2015-08-14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2015-08-14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2015-08-14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2015-08-14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2015-08-14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2015-08-14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2015-08-14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2015-08-14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2015-08-14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Poster and presentation</a:t>
            </a:r>
            <a:endParaRPr lang="da-DK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76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One</a:t>
            </a:r>
            <a:r>
              <a:rPr lang="sv-SE" dirty="0"/>
              <a:t> poster for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project</a:t>
            </a:r>
            <a:r>
              <a:rPr lang="sv-SE" dirty="0"/>
              <a:t> </a:t>
            </a:r>
            <a:r>
              <a:rPr lang="sv-SE" dirty="0" err="1" smtClean="0"/>
              <a:t>group</a:t>
            </a:r>
            <a:r>
              <a:rPr lang="sv-SE" dirty="0" smtClean="0"/>
              <a:t> </a:t>
            </a:r>
            <a:r>
              <a:rPr lang="sv-SE" sz="1800" dirty="0" smtClean="0"/>
              <a:t>(</a:t>
            </a:r>
            <a:r>
              <a:rPr lang="sv-SE" sz="1800" dirty="0" err="1"/>
              <a:t>Successfull</a:t>
            </a:r>
            <a:r>
              <a:rPr lang="sv-SE" sz="1800"/>
              <a:t> </a:t>
            </a:r>
            <a:r>
              <a:rPr lang="sv-SE" sz="1800" smtClean="0"/>
              <a:t>UX, </a:t>
            </a:r>
            <a:r>
              <a:rPr lang="sv-SE" sz="1800" dirty="0" smtClean="0"/>
              <a:t>2 posters) </a:t>
            </a:r>
            <a:endParaRPr lang="sv-SE" sz="1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Follow</a:t>
            </a:r>
            <a:r>
              <a:rPr lang="sv-SE" dirty="0" smtClean="0"/>
              <a:t> </a:t>
            </a:r>
            <a:r>
              <a:rPr lang="sv-SE" dirty="0"/>
              <a:t>the template and the </a:t>
            </a:r>
            <a:r>
              <a:rPr lang="sv-SE" dirty="0" err="1"/>
              <a:t>instructions</a:t>
            </a:r>
            <a:r>
              <a:rPr lang="sv-SE" dirty="0"/>
              <a:t> on </a:t>
            </a:r>
            <a:r>
              <a:rPr lang="sv-SE" dirty="0" err="1"/>
              <a:t>heading</a:t>
            </a:r>
            <a:r>
              <a:rPr lang="sv-SE" dirty="0"/>
              <a:t>, </a:t>
            </a:r>
            <a:r>
              <a:rPr lang="sv-SE" dirty="0" err="1"/>
              <a:t>fontsize</a:t>
            </a:r>
            <a:r>
              <a:rPr lang="sv-SE" dirty="0"/>
              <a:t> and so </a:t>
            </a:r>
            <a:r>
              <a:rPr lang="sv-SE" dirty="0" smtClean="0"/>
              <a:t>on</a:t>
            </a:r>
          </a:p>
          <a:p>
            <a:r>
              <a:rPr lang="sv-SE" dirty="0" smtClean="0"/>
              <a:t>A short and </a:t>
            </a:r>
            <a:r>
              <a:rPr lang="sv-SE" dirty="0" err="1" smtClean="0"/>
              <a:t>interesting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explains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project</a:t>
            </a:r>
            <a:endParaRPr lang="sv-SE" dirty="0" smtClean="0"/>
          </a:p>
          <a:p>
            <a:r>
              <a:rPr lang="sv-SE" dirty="0" smtClean="0"/>
              <a:t>The </a:t>
            </a:r>
            <a:r>
              <a:rPr lang="sv-SE" dirty="0" err="1"/>
              <a:t>names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people</a:t>
            </a:r>
            <a:r>
              <a:rPr lang="sv-SE" dirty="0"/>
              <a:t> in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group</a:t>
            </a:r>
            <a:endParaRPr lang="sv-SE" dirty="0"/>
          </a:p>
          <a:p>
            <a:r>
              <a:rPr lang="sv-SE" dirty="0" err="1"/>
              <a:t>Within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project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agree</a:t>
            </a:r>
            <a:r>
              <a:rPr lang="sv-SE" dirty="0"/>
              <a:t> on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the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and </a:t>
            </a:r>
            <a:r>
              <a:rPr lang="sv-SE" dirty="0" err="1" smtClean="0"/>
              <a:t>interesting</a:t>
            </a:r>
            <a:r>
              <a:rPr lang="sv-SE" dirty="0" smtClean="0"/>
              <a:t> </a:t>
            </a:r>
            <a:r>
              <a:rPr lang="sv-SE" dirty="0" err="1"/>
              <a:t>things</a:t>
            </a:r>
            <a:r>
              <a:rPr lang="sv-SE" dirty="0"/>
              <a:t> to </a:t>
            </a:r>
            <a:r>
              <a:rPr lang="sv-SE" dirty="0" err="1"/>
              <a:t>view</a:t>
            </a:r>
            <a:r>
              <a:rPr lang="sv-SE" dirty="0"/>
              <a:t> at the poster (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project</a:t>
            </a:r>
            <a:r>
              <a:rPr lang="sv-SE" dirty="0"/>
              <a:t>,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goals</a:t>
            </a:r>
            <a:r>
              <a:rPr lang="sv-SE" dirty="0" smtClean="0"/>
              <a:t>…)</a:t>
            </a:r>
          </a:p>
          <a:p>
            <a:pPr marL="0" indent="0">
              <a:buNone/>
            </a:pPr>
            <a:r>
              <a:rPr lang="sv-SE" i="1" dirty="0" smtClean="0"/>
              <a:t>	</a:t>
            </a:r>
            <a:r>
              <a:rPr lang="sv-SE" i="1" dirty="0" err="1" smtClean="0"/>
              <a:t>What</a:t>
            </a:r>
            <a:r>
              <a:rPr lang="sv-SE" i="1" dirty="0" smtClean="0"/>
              <a:t> </a:t>
            </a:r>
            <a:r>
              <a:rPr lang="sv-SE" i="1" dirty="0" err="1"/>
              <a:t>can</a:t>
            </a:r>
            <a:r>
              <a:rPr lang="sv-SE" i="1" dirty="0"/>
              <a:t> </a:t>
            </a:r>
            <a:r>
              <a:rPr lang="sv-SE" i="1" dirty="0" err="1"/>
              <a:t>interest</a:t>
            </a:r>
            <a:r>
              <a:rPr lang="sv-SE" i="1" dirty="0"/>
              <a:t> the </a:t>
            </a:r>
            <a:r>
              <a:rPr lang="sv-SE" i="1" dirty="0" err="1"/>
              <a:t>people</a:t>
            </a:r>
            <a:r>
              <a:rPr lang="sv-SE" i="1" dirty="0"/>
              <a:t> </a:t>
            </a:r>
            <a:r>
              <a:rPr lang="sv-SE" i="1" dirty="0" err="1"/>
              <a:t>looking</a:t>
            </a:r>
            <a:r>
              <a:rPr lang="sv-SE" i="1" dirty="0"/>
              <a:t> at the poster so </a:t>
            </a:r>
            <a:r>
              <a:rPr lang="sv-SE" i="1" dirty="0" err="1"/>
              <a:t>that</a:t>
            </a:r>
            <a:r>
              <a:rPr lang="sv-SE" i="1" dirty="0"/>
              <a:t> </a:t>
            </a:r>
            <a:r>
              <a:rPr lang="sv-SE" i="1" dirty="0" smtClean="0"/>
              <a:t>	</a:t>
            </a:r>
            <a:r>
              <a:rPr lang="sv-SE" i="1" dirty="0" err="1" smtClean="0"/>
              <a:t>they</a:t>
            </a:r>
            <a:r>
              <a:rPr lang="sv-SE" i="1" dirty="0" smtClean="0"/>
              <a:t> </a:t>
            </a:r>
            <a:r>
              <a:rPr lang="sv-SE" i="1" dirty="0" err="1" smtClean="0"/>
              <a:t>would</a:t>
            </a:r>
            <a:r>
              <a:rPr lang="sv-SE" i="1" dirty="0" smtClean="0"/>
              <a:t> like to </a:t>
            </a:r>
            <a:r>
              <a:rPr lang="sv-SE" i="1" dirty="0" err="1" smtClean="0"/>
              <a:t>know</a:t>
            </a:r>
            <a:r>
              <a:rPr lang="sv-SE" i="1" dirty="0" smtClean="0"/>
              <a:t> </a:t>
            </a:r>
            <a:r>
              <a:rPr lang="sv-SE" i="1" dirty="0"/>
              <a:t>and </a:t>
            </a:r>
            <a:r>
              <a:rPr lang="sv-SE" i="1" dirty="0" err="1"/>
              <a:t>hear</a:t>
            </a:r>
            <a:r>
              <a:rPr lang="sv-SE" i="1" dirty="0"/>
              <a:t> </a:t>
            </a:r>
            <a:r>
              <a:rPr lang="sv-SE" i="1" dirty="0" err="1"/>
              <a:t>more</a:t>
            </a:r>
            <a:r>
              <a:rPr lang="sv-SE" i="1" dirty="0"/>
              <a:t> </a:t>
            </a:r>
            <a:r>
              <a:rPr lang="sv-SE" i="1" dirty="0" err="1"/>
              <a:t>about</a:t>
            </a:r>
            <a:r>
              <a:rPr lang="sv-SE" i="1" dirty="0"/>
              <a:t> </a:t>
            </a:r>
            <a:r>
              <a:rPr lang="sv-SE" i="1" dirty="0" err="1"/>
              <a:t>your</a:t>
            </a:r>
            <a:r>
              <a:rPr lang="sv-SE" i="1" dirty="0"/>
              <a:t> </a:t>
            </a:r>
            <a:r>
              <a:rPr lang="sv-SE" i="1" dirty="0" err="1"/>
              <a:t>project</a:t>
            </a:r>
            <a:r>
              <a:rPr lang="sv-SE" i="1" dirty="0"/>
              <a:t>?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48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To </a:t>
            </a:r>
            <a:r>
              <a:rPr lang="sv-SE" dirty="0" err="1" smtClean="0"/>
              <a:t>think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sv-SE" dirty="0" smtClean="0"/>
              <a:t>Not </a:t>
            </a:r>
            <a:r>
              <a:rPr lang="sv-SE" dirty="0"/>
              <a:t>to </a:t>
            </a:r>
            <a:r>
              <a:rPr lang="sv-SE" dirty="0" err="1"/>
              <a:t>much</a:t>
            </a:r>
            <a:r>
              <a:rPr lang="sv-SE" dirty="0"/>
              <a:t> text. A </a:t>
            </a:r>
            <a:r>
              <a:rPr lang="sv-SE" dirty="0" err="1"/>
              <a:t>lot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body</a:t>
            </a:r>
            <a:r>
              <a:rPr lang="sv-SE" dirty="0"/>
              <a:t> text </a:t>
            </a:r>
            <a:r>
              <a:rPr lang="sv-SE" dirty="0" err="1"/>
              <a:t>can</a:t>
            </a:r>
            <a:r>
              <a:rPr lang="sv-SE" dirty="0"/>
              <a:t> be hard to read and </a:t>
            </a:r>
            <a:r>
              <a:rPr lang="sv-SE" dirty="0" err="1"/>
              <a:t>can</a:t>
            </a:r>
            <a:r>
              <a:rPr lang="sv-SE" dirty="0"/>
              <a:t> make the </a:t>
            </a:r>
            <a:r>
              <a:rPr lang="sv-SE" dirty="0" err="1"/>
              <a:t>reader</a:t>
            </a:r>
            <a:r>
              <a:rPr lang="sv-SE" dirty="0"/>
              <a:t> </a:t>
            </a:r>
            <a:r>
              <a:rPr lang="sv-SE" dirty="0" err="1"/>
              <a:t>lose</a:t>
            </a:r>
            <a:r>
              <a:rPr lang="sv-SE" dirty="0"/>
              <a:t> </a:t>
            </a:r>
            <a:r>
              <a:rPr lang="sv-SE" dirty="0" err="1"/>
              <a:t>his</a:t>
            </a:r>
            <a:r>
              <a:rPr lang="sv-SE" dirty="0"/>
              <a:t>/</a:t>
            </a:r>
            <a:r>
              <a:rPr lang="sv-SE" dirty="0" err="1"/>
              <a:t>her</a:t>
            </a:r>
            <a:r>
              <a:rPr lang="sv-SE" dirty="0"/>
              <a:t> </a:t>
            </a:r>
            <a:r>
              <a:rPr lang="sv-SE" dirty="0" err="1"/>
              <a:t>interest</a:t>
            </a: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r>
              <a:rPr lang="sv-SE" dirty="0" err="1" smtClean="0"/>
              <a:t>Remember</a:t>
            </a:r>
            <a:r>
              <a:rPr lang="sv-SE" dirty="0" smtClean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do an presentation so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 </a:t>
            </a:r>
            <a:r>
              <a:rPr lang="sv-SE" dirty="0" smtClean="0"/>
              <a:t>  the </a:t>
            </a:r>
            <a:r>
              <a:rPr lang="sv-SE" dirty="0" err="1"/>
              <a:t>opportunity</a:t>
            </a:r>
            <a:r>
              <a:rPr lang="sv-SE" dirty="0"/>
              <a:t> to talk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project</a:t>
            </a:r>
            <a:r>
              <a:rPr lang="sv-SE" dirty="0"/>
              <a:t>,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 smtClean="0"/>
              <a:t>  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/>
              <a:t>done</a:t>
            </a:r>
            <a:r>
              <a:rPr lang="sv-SE" dirty="0"/>
              <a:t>, </a:t>
            </a:r>
            <a:r>
              <a:rPr lang="sv-SE" dirty="0" err="1"/>
              <a:t>goals</a:t>
            </a:r>
            <a:r>
              <a:rPr lang="sv-SE" dirty="0"/>
              <a:t>, the </a:t>
            </a:r>
            <a:r>
              <a:rPr lang="sv-SE" dirty="0" err="1"/>
              <a:t>techniqal</a:t>
            </a:r>
            <a:r>
              <a:rPr lang="sv-SE" dirty="0"/>
              <a:t> solutions and so on.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56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Poster template.jpg"/>
          <p:cNvPicPr>
            <a:picLocks noGrp="1" noChangeAspect="1"/>
          </p:cNvPicPr>
          <p:nvPr>
            <p:ph idx="1"/>
          </p:nvPr>
        </p:nvPicPr>
        <p:blipFill>
          <a:blip r:embed="rId2"/>
          <a:srcRect t="4772" b="5757"/>
          <a:stretch>
            <a:fillRect/>
          </a:stretch>
        </p:blipFill>
        <p:spPr>
          <a:xfrm>
            <a:off x="1273156" y="55510"/>
            <a:ext cx="4812833" cy="615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Poster-Social TV.jpg"/>
          <p:cNvPicPr>
            <a:picLocks noGrp="1" noChangeAspect="1"/>
          </p:cNvPicPr>
          <p:nvPr>
            <p:ph idx="1"/>
          </p:nvPr>
        </p:nvPicPr>
        <p:blipFill>
          <a:blip r:embed="rId2"/>
          <a:srcRect t="4785" b="5276"/>
          <a:stretch>
            <a:fillRect/>
          </a:stretch>
        </p:blipFill>
        <p:spPr>
          <a:xfrm>
            <a:off x="1437968" y="109888"/>
            <a:ext cx="4640213" cy="59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9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Poster to print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 smtClean="0"/>
              <a:t>Deadline </a:t>
            </a:r>
            <a:r>
              <a:rPr lang="en-US" sz="2400" b="1" baseline="30000" dirty="0"/>
              <a:t>posters, </a:t>
            </a:r>
            <a:r>
              <a:rPr lang="en-US" sz="2400" b="1" i="1" baseline="30000" dirty="0"/>
              <a:t>Tuesday 18 August, </a:t>
            </a:r>
            <a:r>
              <a:rPr lang="en-US" sz="2400" b="1" i="1" baseline="30000" dirty="0" smtClean="0"/>
              <a:t>14:00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baseline="30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aseline="30000" dirty="0"/>
              <a:t>Save it as at </a:t>
            </a:r>
            <a:r>
              <a:rPr lang="en-US" sz="2400" baseline="30000" dirty="0" smtClean="0"/>
              <a:t>PPTX </a:t>
            </a:r>
            <a:r>
              <a:rPr lang="en-US" sz="2400" baseline="30000" dirty="0"/>
              <a:t>and send </a:t>
            </a:r>
            <a:r>
              <a:rPr lang="en-US" sz="2400" baseline="30000" dirty="0" smtClean="0"/>
              <a:t>it to me in time, </a:t>
            </a:r>
            <a:r>
              <a:rPr lang="en-US" sz="2400" baseline="30000" dirty="0"/>
              <a:t>please </a:t>
            </a:r>
            <a:r>
              <a:rPr lang="en-US" sz="2400" baseline="30000" dirty="0" smtClean="0"/>
              <a:t>do </a:t>
            </a:r>
            <a:r>
              <a:rPr lang="en-US" sz="2400" baseline="30000" dirty="0"/>
              <a:t>not make any other </a:t>
            </a:r>
            <a:r>
              <a:rPr lang="en-US" sz="2400" baseline="30000" dirty="0" smtClean="0"/>
              <a:t>changes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with the file or the content.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baseline="30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/>
              <a:t>Send your poster </a:t>
            </a:r>
            <a:r>
              <a:rPr lang="en-US" sz="2400" b="1" baseline="30000" dirty="0" smtClean="0"/>
              <a:t>to me,</a:t>
            </a:r>
            <a:r>
              <a:rPr lang="en-US" sz="2400" baseline="30000" dirty="0" smtClean="0"/>
              <a:t> </a:t>
            </a:r>
            <a:r>
              <a:rPr lang="en-US" sz="2400" baseline="30000" dirty="0"/>
              <a:t>linda.andersson@miun.se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aseline="30000" dirty="0"/>
              <a:t>I will bring your posters to the room the day of the final presentations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aseline="30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aseline="30000" dirty="0" smtClean="0"/>
              <a:t>Template </a:t>
            </a:r>
            <a:r>
              <a:rPr lang="en-US" sz="2400" baseline="30000" dirty="0"/>
              <a:t>at: http://www.miun.se/en/education/summeruniversity/schedule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/>
              <a:t>Download to open</a:t>
            </a:r>
            <a:r>
              <a:rPr lang="en-US" sz="2400" b="1" baseline="30000" dirty="0" smtClean="0"/>
              <a:t>!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baseline="300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 smtClean="0"/>
              <a:t>Good Luck!</a:t>
            </a:r>
            <a:endParaRPr lang="en-US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1557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Presentation</a:t>
            </a:r>
            <a:endParaRPr lang="da-DK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Present the ideas and the results of your project </a:t>
            </a:r>
            <a:r>
              <a:rPr lang="en-US" sz="1800" dirty="0" smtClean="0"/>
              <a:t>work </a:t>
            </a:r>
            <a:r>
              <a:rPr lang="en-US" sz="1800" dirty="0"/>
              <a:t>orally.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All students in the group are supposed to </a:t>
            </a:r>
            <a:r>
              <a:rPr lang="en-US" sz="1800" dirty="0" smtClean="0"/>
              <a:t>talk </a:t>
            </a:r>
            <a:r>
              <a:rPr lang="en-US" sz="1800" dirty="0"/>
              <a:t>during the presentation. For example you </a:t>
            </a:r>
            <a:r>
              <a:rPr lang="en-US" sz="1800" dirty="0" smtClean="0"/>
              <a:t>can </a:t>
            </a:r>
            <a:r>
              <a:rPr lang="en-US" sz="1800" dirty="0"/>
              <a:t>make a PowerPoint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20 minutes for presentation and 10 minutes for questions from the lecturers and the others (30 minutes/group)</a:t>
            </a:r>
            <a:endParaRPr lang="sv-SE" sz="18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6" b="16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71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_4.3.potx" id="{30142268-BD36-4F30-9198-854F57828D1D}" vid="{EEEA3E1D-F920-4B68-8E17-5874EDECF92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262</Words>
  <Application>Microsoft Office PowerPoint</Application>
  <PresentationFormat>Bildspel på skärmen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Poster and presentation</vt:lpstr>
      <vt:lpstr>One poster for each project group (Successfull UX, 2 posters) </vt:lpstr>
      <vt:lpstr>To think about!</vt:lpstr>
      <vt:lpstr>PowerPoint-presentation</vt:lpstr>
      <vt:lpstr>PowerPoint-presentation</vt:lpstr>
      <vt:lpstr>Poster to print</vt:lpstr>
      <vt:lpstr>The Presentation</vt:lpstr>
    </vt:vector>
  </TitlesOfParts>
  <Company>Mittuniversitetet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Burman Lena E</dc:creator>
  <cp:lastModifiedBy>Andersson Linda</cp:lastModifiedBy>
  <cp:revision>8</cp:revision>
  <cp:lastPrinted>2015-05-26T13:42:18Z</cp:lastPrinted>
  <dcterms:created xsi:type="dcterms:W3CDTF">2015-07-06T11:19:00Z</dcterms:created>
  <dcterms:modified xsi:type="dcterms:W3CDTF">2015-08-14T08:55:15Z</dcterms:modified>
</cp:coreProperties>
</file>