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6" autoAdjust="0"/>
  </p:normalViewPr>
  <p:slideViewPr>
    <p:cSldViewPr snapToGrid="0">
      <p:cViewPr varScale="1">
        <p:scale>
          <a:sx n="113" d="100"/>
          <a:sy n="113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910" y="360000"/>
            <a:ext cx="145617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910" y="360000"/>
            <a:ext cx="145617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2015-12-10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10334" r="10334" b="-1876"/>
          <a:stretch/>
        </p:blipFill>
        <p:spPr>
          <a:xfrm>
            <a:off x="0" y="3722323"/>
            <a:ext cx="9144000" cy="3290200"/>
          </a:xfrm>
        </p:spPr>
      </p:pic>
    </p:spTree>
    <p:extLst>
      <p:ext uri="{BB962C8B-B14F-4D97-AF65-F5344CB8AC3E}">
        <p14:creationId xmlns:p14="http://schemas.microsoft.com/office/powerpoint/2010/main" val="327760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b="1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71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7150"/>
          <a:stretch>
            <a:fillRect/>
          </a:stretch>
        </p:blipFill>
        <p:spPr/>
      </p:pic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16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79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1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un 4.3.potx" id="{8F3FC1D8-8ABA-4065-817F-63B692C15C5D}" vid="{56A02F80-A189-4007-8E48-72E76F2AE8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0</Words>
  <Application>Microsoft Macintosh PowerPoint</Application>
  <PresentationFormat>Bildspel på skärmen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Jesper Ek</dc:creator>
  <cp:lastModifiedBy>Victoria Engholm</cp:lastModifiedBy>
  <cp:revision>98</cp:revision>
  <cp:lastPrinted>2015-05-26T13:42:18Z</cp:lastPrinted>
  <dcterms:created xsi:type="dcterms:W3CDTF">2015-04-23T14:32:50Z</dcterms:created>
  <dcterms:modified xsi:type="dcterms:W3CDTF">2015-12-10T09:31:31Z</dcterms:modified>
</cp:coreProperties>
</file>