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4" r:id="rId2"/>
    <p:sldId id="265" r:id="rId3"/>
    <p:sldId id="266" r:id="rId4"/>
    <p:sldId id="267" r:id="rId5"/>
    <p:sldId id="275" r:id="rId6"/>
    <p:sldId id="276" r:id="rId7"/>
    <p:sldId id="269" r:id="rId8"/>
    <p:sldId id="268" r:id="rId9"/>
    <p:sldId id="270" r:id="rId10"/>
    <p:sldId id="271" r:id="rId11"/>
    <p:sldId id="272" r:id="rId12"/>
    <p:sldId id="273" r:id="rId13"/>
    <p:sldId id="277" r:id="rId14"/>
    <p:sldId id="274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2016-04-18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C2188-90C9-4DE2-9CC5-BA3A554B7687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0366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2199" y="1360800"/>
            <a:ext cx="98316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 smtClean="0"/>
              <a:t>Stor rubrik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2199" y="2208554"/>
            <a:ext cx="98316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Underrubrik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D29A-CB2E-410E-B7DD-314C9CCF7FCE}" type="datetime1">
              <a:rPr lang="sv-SE" smtClean="0"/>
              <a:t>2016-04-18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Helena Andersson &amp; Ingela Norberg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Mindre rubrik</a:t>
            </a:r>
            <a:endParaRPr lang="sv-SE" dirty="0"/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4000" y="2241462"/>
            <a:ext cx="5180400" cy="3942000"/>
          </a:xfrm>
        </p:spPr>
        <p:txBody>
          <a:bodyPr/>
          <a:lstStyle/>
          <a:p>
            <a:endParaRPr lang="sv-SE"/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838800" y="2235600"/>
            <a:ext cx="5180400" cy="39420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CF78B22-D681-4913-87D0-3D374CCC16E0}" type="datetime1">
              <a:rPr lang="sv-SE" smtClean="0"/>
              <a:t>2016-04-18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 smtClean="0"/>
              <a:t>Helena Andersson &amp; Ingela Norberg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14999" cy="574296"/>
          </a:xfrm>
        </p:spPr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800" y="2235600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8800" y="3180015"/>
            <a:ext cx="5158800" cy="3009647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4000" y="2235599"/>
            <a:ext cx="51588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4000" y="3180014"/>
            <a:ext cx="5158800" cy="3009648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C5219-7844-4AF8-BF0D-35C68AFA6CAD}" type="datetime1">
              <a:rPr lang="sv-SE" smtClean="0"/>
              <a:t>2016-04-18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Helena Andersson &amp; Ingela Norberg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28878" cy="736844"/>
          </a:xfrm>
        </p:spPr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7162E-F2F7-4D79-8866-86BD79432DBE}" type="datetime1">
              <a:rPr lang="sv-SE" smtClean="0"/>
              <a:t>2016-04-18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Helena Andersson &amp; Ingela Norberg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12192000" cy="34200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208554"/>
            <a:ext cx="982980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Underrubrik</a:t>
            </a:r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524000" y="1360799"/>
            <a:ext cx="982980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 smtClean="0"/>
              <a:t>Stor rubrik</a:t>
            </a:r>
            <a:endParaRPr lang="sv-SE" dirty="0"/>
          </a:p>
        </p:txBody>
      </p:sp>
      <p:pic>
        <p:nvPicPr>
          <p:cNvPr id="5" name="107192D2-3778-4ECE-8BEC-1F42874D3F29" descr="759C4F0E-5528-4626-A835-687661AA8F96@familjenpange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0" y="3474720"/>
            <a:ext cx="12192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1" y="1359581"/>
            <a:ext cx="98298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 smtClean="0"/>
              <a:t>Stor rubrik</a:t>
            </a:r>
            <a:endParaRPr lang="sv-SE" dirty="0"/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1" y="2208554"/>
            <a:ext cx="982979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 smtClean="0"/>
              <a:t>Underrubrik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0800"/>
            <a:ext cx="10550525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Mindre 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408BA-0A7F-4145-95AF-7449A53826B4}" type="datetime1">
              <a:rPr lang="sv-SE" smtClean="0"/>
              <a:t>2016-04-18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Helena Andersson &amp; Ingela Norberg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2800" y="3020400"/>
            <a:ext cx="98316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2800" y="4589464"/>
            <a:ext cx="98316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AE59A-1013-4544-A84C-E99740BB31E3}" type="datetime1">
              <a:rPr lang="sv-SE" smtClean="0"/>
              <a:t>2016-04-18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Helena Andersson &amp; Ingela Norberg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2358000"/>
            <a:ext cx="12192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2800" y="3021178"/>
            <a:ext cx="98316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 smtClean="0"/>
              <a:t>Avsnittsrubrik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Mindre 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4000" y="2235600"/>
            <a:ext cx="5180400" cy="3942000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27FB5-83A7-4674-81A8-1E10BD821CF1}" type="datetime1">
              <a:rPr lang="sv-SE" smtClean="0"/>
              <a:t>2016-04-18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Helena Andersson &amp; Ingela Norberg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Mindre rubrik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6174000" y="2234963"/>
            <a:ext cx="5180400" cy="39420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AFBC482-FD45-4DEF-8A40-B9724F792D95}" type="datetime1">
              <a:rPr lang="sv-SE" smtClean="0"/>
              <a:t>2016-04-18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 smtClean="0"/>
              <a:t>Helena Andersson &amp; Ingela Norberg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 smtClean="0"/>
              <a:t>Mindre rubrik</a:t>
            </a:r>
            <a:endParaRPr lang="sv-SE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800" y="2235599"/>
            <a:ext cx="51804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 smtClean="0"/>
              <a:t>Bildtext</a:t>
            </a:r>
            <a:endParaRPr lang="sv-SE" dirty="0"/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3999" y="2235599"/>
            <a:ext cx="5180400" cy="3942000"/>
          </a:xfrm>
        </p:spPr>
        <p:txBody>
          <a:bodyPr/>
          <a:lstStyle/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4C0A508-81BB-4D7C-A1F7-ECDF1231F5EE}" type="datetime1">
              <a:rPr lang="sv-SE" smtClean="0"/>
              <a:t>2016-04-18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 smtClean="0"/>
              <a:t>Helena Andersson &amp; Ingela Norberg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107192D2-3778-4ECE-8BEC-1F42874D3F29" descr="759C4F0E-5528-4626-A835-687661AA8F96@familjenpangea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24000" y="1542415"/>
            <a:ext cx="982979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4000" y="2237129"/>
            <a:ext cx="982980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04000" y="6356351"/>
            <a:ext cx="1529865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F40A45DF-5A00-41FF-8241-BFF1D08583C5}" type="datetime1">
              <a:rPr lang="sv-SE" smtClean="0"/>
              <a:t>2016-04-18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212000" y="6357600"/>
            <a:ext cx="3405553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sv-SE" smtClean="0"/>
              <a:t>Helena Andersson &amp; Ingela Norberg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823932" y="6356350"/>
            <a:ext cx="1529867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textruta 7"/>
          <p:cNvSpPr txBox="1"/>
          <p:nvPr userDrawn="1"/>
        </p:nvSpPr>
        <p:spPr>
          <a:xfrm>
            <a:off x="838800" y="6356348"/>
            <a:ext cx="27432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  <a:endParaRPr lang="sv-S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Rak 8"/>
          <p:cNvCxnSpPr/>
          <p:nvPr userDrawn="1"/>
        </p:nvCxnSpPr>
        <p:spPr>
          <a:xfrm>
            <a:off x="852048" y="6310166"/>
            <a:ext cx="10512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hf sldNum="0" hdr="0" dt="0"/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sv-SE" sz="4200" dirty="0" smtClean="0"/>
              <a:t>Utländska akademiker</a:t>
            </a:r>
            <a:endParaRPr lang="sv-SE" sz="42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sv-SE" sz="3600" dirty="0" smtClean="0"/>
              <a:t>‒ </a:t>
            </a:r>
            <a:r>
              <a:rPr lang="sv-SE" sz="3600" dirty="0" smtClean="0"/>
              <a:t>snabbspår </a:t>
            </a:r>
            <a:r>
              <a:rPr lang="sv-SE" sz="3600" dirty="0" smtClean="0"/>
              <a:t>till integration?</a:t>
            </a:r>
            <a:endParaRPr lang="sv-SE" sz="3600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698938" y="6357600"/>
            <a:ext cx="2654861" cy="360000"/>
          </a:xfrm>
        </p:spPr>
        <p:txBody>
          <a:bodyPr/>
          <a:lstStyle/>
          <a:p>
            <a:r>
              <a:rPr lang="sv-SE" dirty="0" smtClean="0"/>
              <a:t>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241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50525" cy="652145"/>
          </a:xfrm>
        </p:spPr>
        <p:txBody>
          <a:bodyPr/>
          <a:lstStyle/>
          <a:p>
            <a:pPr algn="ctr"/>
            <a:r>
              <a:rPr lang="sv-SE" sz="3600" dirty="0" smtClean="0"/>
              <a:t>Integration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/>
          <a:p>
            <a:r>
              <a:rPr lang="sv-SE" sz="2400" dirty="0" smtClean="0"/>
              <a:t>Arbetslivet</a:t>
            </a:r>
            <a:endParaRPr lang="sv-SE" sz="2200" dirty="0"/>
          </a:p>
          <a:p>
            <a:pPr marL="0" indent="0">
              <a:buNone/>
            </a:pPr>
            <a:r>
              <a:rPr lang="sv-SE" sz="2200" dirty="0" smtClean="0"/>
              <a:t>	</a:t>
            </a:r>
            <a:r>
              <a:rPr lang="sv-SE" sz="2400" dirty="0" smtClean="0"/>
              <a:t>6‒7 år för att få en anställning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närmare 400 000 utländska akademiker i Sverige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mindre än hälften har en anställning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sz="2400" dirty="0" smtClean="0"/>
          </a:p>
          <a:p>
            <a:pPr marL="0" indent="0">
              <a:buNone/>
            </a:pPr>
            <a:r>
              <a:rPr lang="sv-SE" sz="1400" dirty="0"/>
              <a:t>	</a:t>
            </a:r>
            <a:r>
              <a:rPr lang="sv-SE" sz="1400" dirty="0" smtClean="0"/>
              <a:t>		</a:t>
            </a:r>
            <a:r>
              <a:rPr lang="sv-SE" sz="1200" dirty="0" smtClean="0"/>
              <a:t>           	             Källor: SACO, Jusek, Länsstyrelsen Västra Götaland, Arbetsförmedlingen, Ingenjören m. fl.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731306" y="6357600"/>
            <a:ext cx="2658019" cy="360000"/>
          </a:xfrm>
        </p:spPr>
        <p:txBody>
          <a:bodyPr/>
          <a:lstStyle/>
          <a:p>
            <a:r>
              <a:rPr lang="sv-SE" dirty="0" smtClean="0"/>
              <a:t>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5096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50525" cy="652145"/>
          </a:xfrm>
        </p:spPr>
        <p:txBody>
          <a:bodyPr/>
          <a:lstStyle/>
          <a:p>
            <a:pPr algn="ctr"/>
            <a:r>
              <a:rPr lang="sv-SE" sz="3600" dirty="0" smtClean="0"/>
              <a:t>Integration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/>
          <a:p>
            <a:pPr marL="0" indent="0">
              <a:buNone/>
            </a:pPr>
            <a:r>
              <a:rPr lang="sv-SE" sz="2400" dirty="0" smtClean="0"/>
              <a:t>Vad krävs för en kortare väg till arbete?</a:t>
            </a:r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sz="2400" dirty="0" smtClean="0"/>
          </a:p>
          <a:p>
            <a:pPr marL="0" indent="0">
              <a:buNone/>
            </a:pPr>
            <a:r>
              <a:rPr lang="sv-SE" sz="1400" dirty="0"/>
              <a:t>	</a:t>
            </a:r>
            <a:r>
              <a:rPr lang="sv-SE" sz="1400" dirty="0" smtClean="0"/>
              <a:t>		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731306" y="6357600"/>
            <a:ext cx="2658019" cy="360000"/>
          </a:xfrm>
        </p:spPr>
        <p:txBody>
          <a:bodyPr/>
          <a:lstStyle/>
          <a:p>
            <a:r>
              <a:rPr lang="sv-SE" dirty="0" smtClean="0"/>
              <a:t>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362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50525" cy="652145"/>
          </a:xfrm>
        </p:spPr>
        <p:txBody>
          <a:bodyPr/>
          <a:lstStyle/>
          <a:p>
            <a:pPr algn="ctr"/>
            <a:r>
              <a:rPr lang="sv-SE" sz="3600" dirty="0" smtClean="0"/>
              <a:t>Integration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/>
          <a:p>
            <a:pPr marL="0" indent="0">
              <a:buNone/>
            </a:pPr>
            <a:r>
              <a:rPr lang="sv-SE" sz="2800" dirty="0" smtClean="0"/>
              <a:t>Vad krävs för en kortare väg till arbete?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i</a:t>
            </a:r>
            <a:r>
              <a:rPr lang="sv-SE" sz="2400" dirty="0" smtClean="0"/>
              <a:t>ntensiv språkundervisning anpassad till målgruppen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 smtClean="0"/>
              <a:t>validering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k</a:t>
            </a:r>
            <a:r>
              <a:rPr lang="sv-SE" sz="2400" dirty="0" smtClean="0"/>
              <a:t>ompletterande utbildning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 smtClean="0"/>
              <a:t>nätverk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 smtClean="0"/>
              <a:t>samordning</a:t>
            </a:r>
          </a:p>
          <a:p>
            <a:pPr marL="0" indent="0">
              <a:buNone/>
            </a:pPr>
            <a:r>
              <a:rPr lang="sv-SE" sz="1200" dirty="0" smtClean="0"/>
              <a:t>				             Källor</a:t>
            </a:r>
            <a:r>
              <a:rPr lang="sv-SE" sz="1200" dirty="0"/>
              <a:t>: SACO, Jusek, Länsstyrelsen Västra Götaland, </a:t>
            </a:r>
            <a:r>
              <a:rPr lang="sv-SE" sz="1200" dirty="0" smtClean="0"/>
              <a:t>Arbetsförmedlingen</a:t>
            </a:r>
            <a:r>
              <a:rPr lang="sv-SE" sz="1200" dirty="0"/>
              <a:t>, Ingenjören m. fl.</a:t>
            </a:r>
          </a:p>
          <a:p>
            <a:pPr marL="0" indent="0">
              <a:buNone/>
            </a:pPr>
            <a:endParaRPr lang="sv-SE" sz="2400" dirty="0" smtClean="0"/>
          </a:p>
          <a:p>
            <a:pPr>
              <a:buFont typeface="Wingdings" panose="05000000000000000000" pitchFamily="2" charset="2"/>
              <a:buChar char="Ø"/>
            </a:pPr>
            <a:endParaRPr lang="sv-SE" sz="2400" dirty="0" smtClean="0"/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sz="2400" dirty="0" smtClean="0"/>
          </a:p>
          <a:p>
            <a:pPr marL="0" indent="0">
              <a:buNone/>
            </a:pPr>
            <a:r>
              <a:rPr lang="sv-SE" sz="1400" dirty="0"/>
              <a:t>	</a:t>
            </a:r>
            <a:r>
              <a:rPr lang="sv-SE" sz="1400" dirty="0" smtClean="0"/>
              <a:t>		           Källor: SACO, Jusek, Länsstyrelsen Västra Götaland, </a:t>
            </a:r>
            <a:r>
              <a:rPr lang="sv-SE" sz="1400" dirty="0" err="1" smtClean="0"/>
              <a:t>Arbetsfömedlingen</a:t>
            </a:r>
            <a:r>
              <a:rPr lang="sv-SE" sz="1400" dirty="0" smtClean="0"/>
              <a:t>, Ingenjören m. fl.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731306" y="6357600"/>
            <a:ext cx="2658019" cy="360000"/>
          </a:xfrm>
        </p:spPr>
        <p:txBody>
          <a:bodyPr/>
          <a:lstStyle/>
          <a:p>
            <a:r>
              <a:rPr lang="sv-SE" dirty="0" smtClean="0"/>
              <a:t>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554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50525" cy="652145"/>
          </a:xfrm>
        </p:spPr>
        <p:txBody>
          <a:bodyPr/>
          <a:lstStyle/>
          <a:p>
            <a:pPr algn="ctr"/>
            <a:r>
              <a:rPr lang="sv-SE" sz="3600" dirty="0" smtClean="0"/>
              <a:t>Integration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/>
          <a:p>
            <a:pPr marL="0" indent="0">
              <a:buNone/>
            </a:pPr>
            <a:r>
              <a:rPr lang="sv-SE" sz="2800" dirty="0" smtClean="0"/>
              <a:t>Vad krävs för en kortare väg till arbete</a:t>
            </a:r>
            <a:r>
              <a:rPr lang="sv-SE" sz="2800" dirty="0" smtClean="0"/>
              <a:t>?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r>
              <a:rPr lang="sv-SE" sz="2800" dirty="0" smtClean="0"/>
              <a:t>Projekt Utländska Akademiker, Västra Götaland</a:t>
            </a:r>
            <a:endParaRPr lang="sv-SE" sz="2800" dirty="0" smtClean="0"/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sz="2400" dirty="0" smtClean="0"/>
          </a:p>
          <a:p>
            <a:pPr marL="0" indent="0">
              <a:buNone/>
            </a:pPr>
            <a:r>
              <a:rPr lang="sv-SE" sz="1400" dirty="0"/>
              <a:t>	</a:t>
            </a:r>
            <a:r>
              <a:rPr lang="sv-SE" sz="1400" dirty="0" smtClean="0"/>
              <a:t>		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731306" y="6357600"/>
            <a:ext cx="2658019" cy="360000"/>
          </a:xfrm>
        </p:spPr>
        <p:txBody>
          <a:bodyPr/>
          <a:lstStyle/>
          <a:p>
            <a:r>
              <a:rPr lang="sv-SE" dirty="0" smtClean="0"/>
              <a:t>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210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50525" cy="652145"/>
          </a:xfrm>
        </p:spPr>
        <p:txBody>
          <a:bodyPr/>
          <a:lstStyle/>
          <a:p>
            <a:pPr algn="ctr"/>
            <a:r>
              <a:rPr lang="sv-SE" sz="3600" dirty="0" smtClean="0"/>
              <a:t>Integration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/>
          <a:p>
            <a:pPr marL="0" indent="0">
              <a:buNone/>
            </a:pPr>
            <a:r>
              <a:rPr lang="sv-SE" sz="2800" dirty="0" smtClean="0"/>
              <a:t>Vad kan Mittuniversitetet göra?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i</a:t>
            </a:r>
            <a:r>
              <a:rPr lang="sv-SE" sz="2400" dirty="0" smtClean="0"/>
              <a:t>ntensiv språkundervisning anpassad till målgruppen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 smtClean="0"/>
              <a:t>validering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k</a:t>
            </a:r>
            <a:r>
              <a:rPr lang="sv-SE" sz="2400" dirty="0" smtClean="0"/>
              <a:t>ompletterande utbildning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 smtClean="0"/>
              <a:t>nätverk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 smtClean="0"/>
              <a:t>samordning</a:t>
            </a:r>
          </a:p>
          <a:p>
            <a:pPr marL="0" indent="0">
              <a:buNone/>
            </a:pPr>
            <a:r>
              <a:rPr lang="sv-SE" sz="1200" dirty="0" smtClean="0"/>
              <a:t>				</a:t>
            </a:r>
            <a:endParaRPr lang="sv-SE" sz="2400" dirty="0" smtClean="0"/>
          </a:p>
          <a:p>
            <a:pPr>
              <a:buFont typeface="Wingdings" panose="05000000000000000000" pitchFamily="2" charset="2"/>
              <a:buChar char="Ø"/>
            </a:pPr>
            <a:endParaRPr lang="sv-SE" sz="2400" dirty="0" smtClean="0"/>
          </a:p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endParaRPr lang="sv-SE" sz="2400" dirty="0" smtClean="0"/>
          </a:p>
          <a:p>
            <a:pPr marL="0" indent="0">
              <a:buNone/>
            </a:pPr>
            <a:r>
              <a:rPr lang="sv-SE" sz="1400" dirty="0"/>
              <a:t>	</a:t>
            </a:r>
            <a:r>
              <a:rPr lang="sv-SE" sz="1400" dirty="0" smtClean="0"/>
              <a:t>		           Källor: SACO, Jusek, Länsstyrelsen Västra Götaland, </a:t>
            </a:r>
            <a:r>
              <a:rPr lang="sv-SE" sz="1400" dirty="0" err="1" smtClean="0"/>
              <a:t>Arbetsfömedlingen</a:t>
            </a:r>
            <a:r>
              <a:rPr lang="sv-SE" sz="1400" dirty="0" smtClean="0"/>
              <a:t>, Ingenjören m. fl.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731306" y="6357600"/>
            <a:ext cx="2658019" cy="360000"/>
          </a:xfrm>
        </p:spPr>
        <p:txBody>
          <a:bodyPr/>
          <a:lstStyle/>
          <a:p>
            <a:r>
              <a:rPr lang="sv-SE" dirty="0" smtClean="0"/>
              <a:t>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5359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50525" cy="652145"/>
          </a:xfrm>
        </p:spPr>
        <p:txBody>
          <a:bodyPr/>
          <a:lstStyle/>
          <a:p>
            <a:pPr algn="ctr"/>
            <a:r>
              <a:rPr lang="sv-SE" sz="3600" dirty="0" smtClean="0"/>
              <a:t>Integration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674662" y="6357600"/>
            <a:ext cx="2714663" cy="360000"/>
          </a:xfrm>
        </p:spPr>
        <p:txBody>
          <a:bodyPr/>
          <a:lstStyle/>
          <a:p>
            <a:r>
              <a:rPr lang="sv-SE" dirty="0" smtClean="0"/>
              <a:t>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815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50525" cy="652145"/>
          </a:xfrm>
        </p:spPr>
        <p:txBody>
          <a:bodyPr/>
          <a:lstStyle/>
          <a:p>
            <a:pPr algn="ctr"/>
            <a:r>
              <a:rPr lang="sv-SE" sz="3600" dirty="0" smtClean="0"/>
              <a:t>Integration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/>
          <a:p>
            <a:r>
              <a:rPr lang="sv-SE" sz="2400" dirty="0" smtClean="0"/>
              <a:t>Språket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682754" y="6357600"/>
            <a:ext cx="2706571" cy="360000"/>
          </a:xfrm>
        </p:spPr>
        <p:txBody>
          <a:bodyPr/>
          <a:lstStyle/>
          <a:p>
            <a:r>
              <a:rPr lang="sv-SE" dirty="0" smtClean="0"/>
              <a:t> 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677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50525" cy="652145"/>
          </a:xfrm>
        </p:spPr>
        <p:txBody>
          <a:bodyPr/>
          <a:lstStyle/>
          <a:p>
            <a:pPr algn="ctr"/>
            <a:r>
              <a:rPr lang="sv-SE" sz="3600" dirty="0" smtClean="0"/>
              <a:t>Integration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/>
          <a:p>
            <a:r>
              <a:rPr lang="sv-SE" sz="2400" dirty="0" smtClean="0"/>
              <a:t>Språket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1‒2 år för att lära sig ett talspråk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5‒8 år för att lära sig ett </a:t>
            </a:r>
            <a:r>
              <a:rPr lang="sv-SE" sz="2400" dirty="0" err="1" smtClean="0"/>
              <a:t>tankespråk</a:t>
            </a:r>
            <a:endParaRPr lang="sv-SE" sz="2400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731306" y="6357600"/>
            <a:ext cx="2658019" cy="360000"/>
          </a:xfrm>
        </p:spPr>
        <p:txBody>
          <a:bodyPr/>
          <a:lstStyle/>
          <a:p>
            <a:r>
              <a:rPr lang="sv-SE" dirty="0" smtClean="0"/>
              <a:t>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377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165254"/>
            <a:ext cx="10550525" cy="45719"/>
          </a:xfrm>
        </p:spPr>
        <p:txBody>
          <a:bodyPr/>
          <a:lstStyle/>
          <a:p>
            <a:pPr algn="ctr"/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1341912"/>
            <a:ext cx="10550525" cy="5015688"/>
          </a:xfrm>
        </p:spPr>
        <p:txBody>
          <a:bodyPr/>
          <a:lstStyle/>
          <a:p>
            <a:pPr marL="0" indent="0">
              <a:spcBef>
                <a:spcPts val="800"/>
              </a:spcBef>
              <a:buNone/>
            </a:pPr>
            <a:r>
              <a:rPr lang="sv-SE" sz="1600" dirty="0" err="1"/>
              <a:t>k</a:t>
            </a:r>
            <a:r>
              <a:rPr lang="sv-SE" sz="1600" dirty="0" err="1" smtClean="0"/>
              <a:t>evad</a:t>
            </a:r>
            <a:r>
              <a:rPr lang="sv-SE" sz="1600" dirty="0" smtClean="0"/>
              <a:t>	</a:t>
            </a:r>
            <a:r>
              <a:rPr lang="sv-SE" sz="1600" dirty="0" err="1" smtClean="0"/>
              <a:t>kollane</a:t>
            </a:r>
            <a:r>
              <a:rPr lang="sv-SE" sz="1600" dirty="0" smtClean="0"/>
              <a:t>	</a:t>
            </a:r>
            <a:r>
              <a:rPr lang="sv-SE" sz="1600" dirty="0" err="1" smtClean="0"/>
              <a:t>kõrv</a:t>
            </a:r>
            <a:r>
              <a:rPr lang="sv-SE" sz="1600" dirty="0" smtClean="0"/>
              <a:t>	</a:t>
            </a:r>
            <a:r>
              <a:rPr lang="sv-SE" sz="1600" dirty="0" err="1" smtClean="0"/>
              <a:t>suvi</a:t>
            </a:r>
            <a:r>
              <a:rPr lang="sv-SE" sz="1600" dirty="0" smtClean="0"/>
              <a:t>	</a:t>
            </a:r>
            <a:r>
              <a:rPr lang="sv-SE" sz="1600" dirty="0" err="1" smtClean="0"/>
              <a:t>oranž</a:t>
            </a:r>
            <a:r>
              <a:rPr lang="sv-SE" sz="1600" dirty="0" smtClean="0"/>
              <a:t>	</a:t>
            </a:r>
            <a:r>
              <a:rPr lang="sv-SE" sz="1600" dirty="0" err="1" smtClean="0"/>
              <a:t>suu</a:t>
            </a:r>
            <a:r>
              <a:rPr lang="sv-SE" sz="1600" dirty="0" smtClean="0"/>
              <a:t>	s</a:t>
            </a:r>
            <a:r>
              <a:rPr lang="hu-HU" sz="1600" dirty="0"/>
              <a:t>ü</a:t>
            </a:r>
            <a:r>
              <a:rPr lang="sv-SE" sz="1600" dirty="0" err="1" smtClean="0"/>
              <a:t>gis</a:t>
            </a:r>
            <a:r>
              <a:rPr lang="sv-SE" sz="1600" dirty="0" smtClean="0"/>
              <a:t>	</a:t>
            </a:r>
            <a:r>
              <a:rPr lang="sv-SE" sz="1600" dirty="0" err="1" smtClean="0"/>
              <a:t>punane</a:t>
            </a:r>
            <a:r>
              <a:rPr lang="sv-SE" sz="1600" dirty="0" smtClean="0"/>
              <a:t>	</a:t>
            </a:r>
            <a:r>
              <a:rPr lang="sv-SE" sz="1600" dirty="0" err="1" smtClean="0"/>
              <a:t>hammas</a:t>
            </a:r>
            <a:r>
              <a:rPr lang="sv-SE" sz="1600" dirty="0"/>
              <a:t>		</a:t>
            </a:r>
            <a:r>
              <a:rPr lang="sv-SE" sz="1600" dirty="0" err="1" smtClean="0"/>
              <a:t>talv</a:t>
            </a:r>
            <a:endParaRPr lang="sv-SE" sz="1600" dirty="0" smtClean="0"/>
          </a:p>
          <a:p>
            <a:pPr marL="0" indent="0">
              <a:spcBef>
                <a:spcPts val="800"/>
              </a:spcBef>
              <a:buNone/>
            </a:pPr>
            <a:r>
              <a:rPr lang="sv-SE" sz="1600" dirty="0" err="1" smtClean="0"/>
              <a:t>sinine</a:t>
            </a:r>
            <a:r>
              <a:rPr lang="sv-SE" sz="1600" dirty="0" smtClean="0"/>
              <a:t>	</a:t>
            </a:r>
            <a:r>
              <a:rPr lang="sv-SE" sz="1600" dirty="0" err="1" smtClean="0"/>
              <a:t>põsk</a:t>
            </a:r>
            <a:r>
              <a:rPr lang="sv-SE" sz="1600" dirty="0" smtClean="0"/>
              <a:t>	hall	</a:t>
            </a:r>
            <a:r>
              <a:rPr lang="sv-SE" sz="1600" dirty="0" err="1" smtClean="0"/>
              <a:t>juuksed</a:t>
            </a:r>
            <a:r>
              <a:rPr lang="sv-SE" sz="1600" dirty="0" smtClean="0"/>
              <a:t>	must	</a:t>
            </a:r>
            <a:r>
              <a:rPr lang="sv-SE" sz="1600" dirty="0" err="1" smtClean="0"/>
              <a:t>käsi</a:t>
            </a:r>
            <a:r>
              <a:rPr lang="sv-SE" sz="1600" dirty="0" smtClean="0"/>
              <a:t>	</a:t>
            </a:r>
            <a:r>
              <a:rPr lang="sv-SE" sz="1600" dirty="0" err="1" smtClean="0"/>
              <a:t>jõulud</a:t>
            </a:r>
            <a:r>
              <a:rPr lang="sv-SE" sz="1600" dirty="0" smtClean="0"/>
              <a:t>	</a:t>
            </a:r>
            <a:r>
              <a:rPr lang="sv-SE" sz="1600" dirty="0" err="1" smtClean="0"/>
              <a:t>sõrm</a:t>
            </a:r>
            <a:r>
              <a:rPr lang="sv-SE" sz="1600" dirty="0" smtClean="0"/>
              <a:t>	</a:t>
            </a:r>
            <a:r>
              <a:rPr lang="sv-SE" sz="1600" dirty="0" err="1" smtClean="0"/>
              <a:t>esimene</a:t>
            </a:r>
            <a:r>
              <a:rPr lang="sv-SE" sz="1600" dirty="0" smtClean="0"/>
              <a:t>		</a:t>
            </a:r>
            <a:r>
              <a:rPr lang="sv-SE" sz="1600" dirty="0" err="1" smtClean="0"/>
              <a:t>märts</a:t>
            </a:r>
            <a:endParaRPr lang="sv-SE" sz="1600" dirty="0" smtClean="0"/>
          </a:p>
          <a:p>
            <a:pPr marL="0" indent="0">
              <a:spcBef>
                <a:spcPts val="800"/>
              </a:spcBef>
              <a:buNone/>
            </a:pPr>
            <a:r>
              <a:rPr lang="sv-SE" sz="1600" dirty="0" err="1"/>
              <a:t>t</a:t>
            </a:r>
            <a:r>
              <a:rPr lang="sv-SE" sz="1600" dirty="0" err="1" smtClean="0"/>
              <a:t>eine</a:t>
            </a:r>
            <a:r>
              <a:rPr lang="sv-SE" sz="1600" dirty="0" smtClean="0"/>
              <a:t>	varvas	</a:t>
            </a:r>
            <a:r>
              <a:rPr lang="sv-SE" sz="1600" dirty="0" err="1" smtClean="0"/>
              <a:t>kolmas</a:t>
            </a:r>
            <a:r>
              <a:rPr lang="sv-SE" sz="1600" dirty="0" smtClean="0"/>
              <a:t>	</a:t>
            </a:r>
            <a:r>
              <a:rPr lang="sv-SE" sz="1600" dirty="0" err="1" smtClean="0"/>
              <a:t>pöial</a:t>
            </a:r>
            <a:r>
              <a:rPr lang="sv-SE" sz="1600" dirty="0" smtClean="0"/>
              <a:t>	</a:t>
            </a:r>
            <a:r>
              <a:rPr lang="sv-SE" sz="1600" dirty="0" err="1" smtClean="0"/>
              <a:t>neljas</a:t>
            </a:r>
            <a:r>
              <a:rPr lang="sv-SE" sz="1600" dirty="0" smtClean="0"/>
              <a:t>	</a:t>
            </a:r>
            <a:r>
              <a:rPr lang="sv-SE" sz="1600" dirty="0" err="1" smtClean="0"/>
              <a:t>ranne</a:t>
            </a:r>
            <a:r>
              <a:rPr lang="sv-SE" sz="1600" dirty="0" smtClean="0"/>
              <a:t>	</a:t>
            </a:r>
            <a:r>
              <a:rPr lang="sv-SE" sz="1600" dirty="0" err="1" smtClean="0"/>
              <a:t>viies</a:t>
            </a:r>
            <a:r>
              <a:rPr lang="sv-SE" sz="1600" dirty="0" smtClean="0"/>
              <a:t>	</a:t>
            </a:r>
            <a:r>
              <a:rPr lang="sv-SE" sz="1600" dirty="0" err="1" smtClean="0"/>
              <a:t>kael</a:t>
            </a:r>
            <a:r>
              <a:rPr lang="sv-SE" sz="1600" dirty="0" smtClean="0"/>
              <a:t>	</a:t>
            </a:r>
            <a:r>
              <a:rPr lang="sv-SE" sz="1600" dirty="0" err="1" smtClean="0"/>
              <a:t>lihavõtted</a:t>
            </a:r>
            <a:r>
              <a:rPr lang="sv-SE" sz="1600" dirty="0" smtClean="0"/>
              <a:t>		</a:t>
            </a:r>
            <a:r>
              <a:rPr lang="sv-SE" sz="1600" dirty="0" err="1" smtClean="0"/>
              <a:t>detsembris</a:t>
            </a:r>
            <a:endParaRPr lang="sv-SE" sz="1600" dirty="0" smtClean="0"/>
          </a:p>
          <a:p>
            <a:pPr marL="0" indent="0">
              <a:spcBef>
                <a:spcPts val="800"/>
              </a:spcBef>
              <a:buNone/>
            </a:pPr>
            <a:r>
              <a:rPr lang="sv-SE" sz="1600" dirty="0" err="1"/>
              <a:t>k</a:t>
            </a:r>
            <a:r>
              <a:rPr lang="sv-SE" sz="1600" dirty="0" err="1" smtClean="0"/>
              <a:t>uues</a:t>
            </a:r>
            <a:r>
              <a:rPr lang="sv-SE" sz="1600" dirty="0" smtClean="0"/>
              <a:t>	</a:t>
            </a:r>
            <a:r>
              <a:rPr lang="sv-SE" sz="1600" dirty="0" err="1" smtClean="0"/>
              <a:t>pöhi</a:t>
            </a:r>
            <a:r>
              <a:rPr lang="sv-SE" sz="1600" dirty="0" smtClean="0"/>
              <a:t>	</a:t>
            </a:r>
            <a:r>
              <a:rPr lang="sv-SE" sz="1600" dirty="0" err="1" smtClean="0"/>
              <a:t>keel</a:t>
            </a:r>
            <a:r>
              <a:rPr lang="sv-SE" sz="1600" dirty="0" smtClean="0"/>
              <a:t>	</a:t>
            </a:r>
            <a:r>
              <a:rPr lang="sv-SE" sz="1600" dirty="0" err="1" smtClean="0"/>
              <a:t>nahk</a:t>
            </a:r>
            <a:r>
              <a:rPr lang="sv-SE" sz="1600" dirty="0" smtClean="0"/>
              <a:t>	</a:t>
            </a:r>
            <a:r>
              <a:rPr lang="sv-SE" sz="1600" dirty="0" err="1" smtClean="0"/>
              <a:t>nina</a:t>
            </a:r>
            <a:r>
              <a:rPr lang="sv-SE" sz="1600" dirty="0" smtClean="0"/>
              <a:t>	</a:t>
            </a:r>
            <a:r>
              <a:rPr lang="sv-SE" sz="1600" dirty="0" err="1" smtClean="0"/>
              <a:t>silm</a:t>
            </a:r>
            <a:r>
              <a:rPr lang="sv-SE" sz="1600" dirty="0" smtClean="0"/>
              <a:t>	</a:t>
            </a:r>
            <a:r>
              <a:rPr lang="sv-SE" sz="1600" dirty="0" err="1" smtClean="0"/>
              <a:t>pea</a:t>
            </a:r>
            <a:r>
              <a:rPr lang="sv-SE" sz="1600" dirty="0" smtClean="0"/>
              <a:t>	</a:t>
            </a:r>
            <a:r>
              <a:rPr lang="sv-SE" sz="1600" dirty="0" err="1" smtClean="0"/>
              <a:t>valge</a:t>
            </a:r>
            <a:r>
              <a:rPr lang="sv-SE" sz="1600" dirty="0" smtClean="0"/>
              <a:t>	</a:t>
            </a:r>
            <a:r>
              <a:rPr lang="sv-SE" sz="1600" dirty="0" err="1" smtClean="0"/>
              <a:t>käisvars</a:t>
            </a:r>
            <a:r>
              <a:rPr lang="sv-SE" sz="1600" dirty="0" smtClean="0"/>
              <a:t>		</a:t>
            </a:r>
            <a:r>
              <a:rPr lang="sv-SE" sz="1600" dirty="0" err="1" smtClean="0"/>
              <a:t>esmapäev</a:t>
            </a:r>
            <a:endParaRPr lang="sv-SE" sz="1600" dirty="0" smtClean="0"/>
          </a:p>
          <a:p>
            <a:pPr marL="0" indent="0">
              <a:spcBef>
                <a:spcPts val="800"/>
              </a:spcBef>
              <a:buNone/>
            </a:pPr>
            <a:r>
              <a:rPr lang="sv-SE" sz="1600" dirty="0" err="1" smtClean="0"/>
              <a:t>jalg</a:t>
            </a:r>
            <a:r>
              <a:rPr lang="sv-SE" sz="1600" dirty="0" smtClean="0"/>
              <a:t>	</a:t>
            </a:r>
            <a:r>
              <a:rPr lang="sv-SE" sz="1600" dirty="0" err="1" smtClean="0"/>
              <a:t>põlv</a:t>
            </a:r>
            <a:r>
              <a:rPr lang="sv-SE" sz="1600" dirty="0" smtClean="0"/>
              <a:t>	k</a:t>
            </a:r>
            <a:r>
              <a:rPr lang="hu-HU" sz="1600" dirty="0"/>
              <a:t>ü</a:t>
            </a:r>
            <a:r>
              <a:rPr lang="sv-SE" sz="1600" dirty="0" err="1" smtClean="0"/>
              <a:t>mnes</a:t>
            </a:r>
            <a:r>
              <a:rPr lang="sv-SE" sz="1600" dirty="0" smtClean="0"/>
              <a:t>	</a:t>
            </a:r>
            <a:r>
              <a:rPr lang="sv-SE" sz="1600" dirty="0" err="1" smtClean="0"/>
              <a:t>reede</a:t>
            </a:r>
            <a:r>
              <a:rPr lang="sv-SE" sz="1600" dirty="0" smtClean="0"/>
              <a:t>	</a:t>
            </a:r>
            <a:r>
              <a:rPr lang="sv-SE" sz="1600" dirty="0" err="1" smtClean="0"/>
              <a:t>sada</a:t>
            </a:r>
            <a:r>
              <a:rPr lang="sv-SE" sz="1600" dirty="0" smtClean="0"/>
              <a:t>	</a:t>
            </a:r>
            <a:r>
              <a:rPr lang="sv-SE" sz="1600" dirty="0" err="1" smtClean="0"/>
              <a:t>kirre</a:t>
            </a:r>
            <a:r>
              <a:rPr lang="sv-SE" sz="1600" dirty="0" smtClean="0"/>
              <a:t>	</a:t>
            </a:r>
            <a:r>
              <a:rPr lang="sv-SE" sz="1600" dirty="0" err="1" smtClean="0"/>
              <a:t>saksa</a:t>
            </a:r>
            <a:r>
              <a:rPr lang="sv-SE" sz="1600" dirty="0" smtClean="0"/>
              <a:t>	t</a:t>
            </a:r>
            <a:r>
              <a:rPr lang="hu-HU" sz="1600" dirty="0"/>
              <a:t>ü</a:t>
            </a:r>
            <a:r>
              <a:rPr lang="sv-SE" sz="1600" dirty="0" err="1" smtClean="0"/>
              <a:t>rgi</a:t>
            </a:r>
            <a:r>
              <a:rPr lang="sv-SE" sz="1600" dirty="0" smtClean="0"/>
              <a:t>	</a:t>
            </a:r>
            <a:r>
              <a:rPr lang="sv-SE" sz="1600" dirty="0" err="1" smtClean="0"/>
              <a:t>teisipäev</a:t>
            </a:r>
            <a:r>
              <a:rPr lang="sv-SE" sz="1600" dirty="0" smtClean="0"/>
              <a:t>		k</a:t>
            </a:r>
            <a:r>
              <a:rPr lang="hu-HU" sz="1600" dirty="0"/>
              <a:t>ü</a:t>
            </a:r>
            <a:r>
              <a:rPr lang="sv-SE" sz="1600" dirty="0" err="1" smtClean="0"/>
              <a:t>nnarnukk</a:t>
            </a:r>
            <a:endParaRPr lang="sv-SE" sz="1600" dirty="0" smtClean="0"/>
          </a:p>
          <a:p>
            <a:pPr marL="0" indent="0">
              <a:spcBef>
                <a:spcPts val="800"/>
              </a:spcBef>
              <a:buNone/>
            </a:pPr>
            <a:r>
              <a:rPr lang="sv-SE" sz="1600" dirty="0" err="1" smtClean="0"/>
              <a:t>ida</a:t>
            </a:r>
            <a:r>
              <a:rPr lang="sv-SE" sz="1600" dirty="0" smtClean="0"/>
              <a:t>	</a:t>
            </a:r>
            <a:r>
              <a:rPr lang="sv-SE" sz="1600" dirty="0" err="1" smtClean="0"/>
              <a:t>kreeka</a:t>
            </a:r>
            <a:r>
              <a:rPr lang="sv-SE" sz="1600" dirty="0" smtClean="0"/>
              <a:t>	</a:t>
            </a:r>
            <a:r>
              <a:rPr lang="sv-SE" sz="1600" dirty="0" err="1" smtClean="0"/>
              <a:t>kagu</a:t>
            </a:r>
            <a:r>
              <a:rPr lang="sv-SE" sz="1600" dirty="0" smtClean="0"/>
              <a:t>	</a:t>
            </a:r>
            <a:r>
              <a:rPr lang="sv-SE" sz="1600" dirty="0" err="1" smtClean="0"/>
              <a:t>šveitsi</a:t>
            </a:r>
            <a:r>
              <a:rPr lang="sv-SE" sz="1600" dirty="0" smtClean="0"/>
              <a:t>	</a:t>
            </a:r>
            <a:r>
              <a:rPr lang="sv-SE" sz="1600" dirty="0" err="1" smtClean="0"/>
              <a:t>lõuna</a:t>
            </a:r>
            <a:r>
              <a:rPr lang="sv-SE" sz="1600" dirty="0" smtClean="0"/>
              <a:t>	</a:t>
            </a:r>
            <a:r>
              <a:rPr lang="sv-SE" sz="1600" dirty="0" err="1" smtClean="0"/>
              <a:t>poola</a:t>
            </a:r>
            <a:r>
              <a:rPr lang="sv-SE" sz="1600" dirty="0" smtClean="0"/>
              <a:t>	</a:t>
            </a:r>
            <a:r>
              <a:rPr lang="sv-SE" sz="1600" dirty="0" err="1" smtClean="0"/>
              <a:t>edel</a:t>
            </a:r>
            <a:r>
              <a:rPr lang="sv-SE" sz="1600" dirty="0" smtClean="0"/>
              <a:t>	</a:t>
            </a:r>
            <a:r>
              <a:rPr lang="sv-SE" sz="1600" dirty="0" err="1" smtClean="0"/>
              <a:t>iiri</a:t>
            </a:r>
            <a:r>
              <a:rPr lang="sv-SE" sz="1600" dirty="0" smtClean="0"/>
              <a:t>	</a:t>
            </a:r>
            <a:r>
              <a:rPr lang="sv-SE" sz="1600" dirty="0" err="1" smtClean="0"/>
              <a:t>seitsmes</a:t>
            </a:r>
            <a:r>
              <a:rPr lang="sv-SE" sz="1600" dirty="0" smtClean="0"/>
              <a:t>		</a:t>
            </a:r>
            <a:r>
              <a:rPr lang="sv-SE" sz="1600" dirty="0" err="1" smtClean="0"/>
              <a:t>kolmapäev</a:t>
            </a:r>
            <a:endParaRPr lang="sv-SE" sz="1600" dirty="0" smtClean="0"/>
          </a:p>
          <a:p>
            <a:pPr marL="0" indent="0">
              <a:spcBef>
                <a:spcPts val="800"/>
              </a:spcBef>
              <a:buNone/>
            </a:pPr>
            <a:r>
              <a:rPr lang="sv-SE" sz="1600" dirty="0" err="1"/>
              <a:t>l</a:t>
            </a:r>
            <a:r>
              <a:rPr lang="sv-SE" sz="1600" dirty="0" err="1" smtClean="0"/>
              <a:t>ääs</a:t>
            </a:r>
            <a:r>
              <a:rPr lang="sv-SE" sz="1600" dirty="0" smtClean="0"/>
              <a:t>	lie	</a:t>
            </a:r>
            <a:r>
              <a:rPr lang="sv-SE" sz="1600" dirty="0" err="1" smtClean="0"/>
              <a:t>läti</a:t>
            </a:r>
            <a:r>
              <a:rPr lang="sv-SE" sz="1600" dirty="0" smtClean="0"/>
              <a:t>	</a:t>
            </a:r>
            <a:r>
              <a:rPr lang="sv-SE" sz="1600" dirty="0" err="1" smtClean="0"/>
              <a:t>leedu</a:t>
            </a:r>
            <a:r>
              <a:rPr lang="sv-SE" sz="1600" dirty="0" smtClean="0"/>
              <a:t>	</a:t>
            </a:r>
            <a:r>
              <a:rPr lang="sv-SE" sz="1600" dirty="0" err="1" smtClean="0"/>
              <a:t>vene</a:t>
            </a:r>
            <a:r>
              <a:rPr lang="sv-SE" sz="1600" dirty="0" smtClean="0"/>
              <a:t>	</a:t>
            </a:r>
            <a:r>
              <a:rPr lang="sv-SE" sz="1600" dirty="0" err="1" smtClean="0"/>
              <a:t>soome</a:t>
            </a:r>
            <a:r>
              <a:rPr lang="sv-SE" sz="1600" dirty="0" smtClean="0"/>
              <a:t>	</a:t>
            </a:r>
            <a:r>
              <a:rPr lang="sv-SE" sz="1600" dirty="0" err="1" smtClean="0"/>
              <a:t>rootsi</a:t>
            </a:r>
            <a:r>
              <a:rPr lang="sv-SE" sz="1600" dirty="0" smtClean="0"/>
              <a:t>	norra	</a:t>
            </a:r>
            <a:r>
              <a:rPr lang="sv-SE" sz="1600" dirty="0" err="1" smtClean="0"/>
              <a:t>kaheksas</a:t>
            </a:r>
            <a:r>
              <a:rPr lang="sv-SE" sz="1600" dirty="0" smtClean="0"/>
              <a:t>		</a:t>
            </a:r>
            <a:r>
              <a:rPr lang="sv-SE" sz="1600" dirty="0" err="1" smtClean="0"/>
              <a:t>jalalaba</a:t>
            </a:r>
            <a:endParaRPr lang="sv-SE" sz="1600" dirty="0" smtClean="0"/>
          </a:p>
          <a:p>
            <a:pPr marL="0" indent="0">
              <a:spcBef>
                <a:spcPts val="800"/>
              </a:spcBef>
              <a:buNone/>
            </a:pPr>
            <a:r>
              <a:rPr lang="sv-SE" sz="1600" dirty="0" err="1" smtClean="0"/>
              <a:t>taani</a:t>
            </a:r>
            <a:r>
              <a:rPr lang="sv-SE" sz="1600" dirty="0" smtClean="0"/>
              <a:t>	</a:t>
            </a:r>
            <a:r>
              <a:rPr lang="sv-SE" sz="1600" dirty="0" err="1" smtClean="0"/>
              <a:t>hiina</a:t>
            </a:r>
            <a:r>
              <a:rPr lang="sv-SE" sz="1600" dirty="0" smtClean="0"/>
              <a:t>	</a:t>
            </a:r>
            <a:r>
              <a:rPr lang="sv-SE" sz="1600" dirty="0" err="1" smtClean="0"/>
              <a:t>aitah</a:t>
            </a:r>
            <a:r>
              <a:rPr lang="sv-SE" sz="1600" dirty="0" smtClean="0"/>
              <a:t>	</a:t>
            </a:r>
            <a:r>
              <a:rPr lang="sv-SE" sz="1600" dirty="0" err="1" smtClean="0"/>
              <a:t>palun</a:t>
            </a:r>
            <a:r>
              <a:rPr lang="sv-SE" sz="1600" dirty="0" smtClean="0"/>
              <a:t>	</a:t>
            </a:r>
            <a:r>
              <a:rPr lang="sv-SE" sz="1600" dirty="0" err="1" smtClean="0"/>
              <a:t>räägite</a:t>
            </a:r>
            <a:r>
              <a:rPr lang="sv-SE" sz="1600" dirty="0" smtClean="0"/>
              <a:t>	</a:t>
            </a:r>
            <a:r>
              <a:rPr lang="sv-SE" sz="1600" dirty="0" err="1" smtClean="0"/>
              <a:t>korrake</a:t>
            </a:r>
            <a:r>
              <a:rPr lang="sv-SE" sz="1600" dirty="0" smtClean="0"/>
              <a:t>	</a:t>
            </a:r>
            <a:r>
              <a:rPr lang="sv-SE" sz="1600" dirty="0" err="1" smtClean="0"/>
              <a:t>laupeäv</a:t>
            </a:r>
            <a:r>
              <a:rPr lang="sv-SE" sz="1600" dirty="0" smtClean="0"/>
              <a:t>	</a:t>
            </a:r>
            <a:r>
              <a:rPr lang="sv-SE" sz="1600" dirty="0" err="1" smtClean="0"/>
              <a:t>tulp</a:t>
            </a:r>
            <a:r>
              <a:rPr lang="sv-SE" sz="1600" dirty="0" smtClean="0"/>
              <a:t>	</a:t>
            </a:r>
            <a:r>
              <a:rPr lang="sv-SE" sz="1600" dirty="0" err="1" smtClean="0"/>
              <a:t>pühapäev</a:t>
            </a:r>
            <a:r>
              <a:rPr lang="sv-SE" sz="1600" dirty="0" smtClean="0"/>
              <a:t>		</a:t>
            </a:r>
            <a:r>
              <a:rPr lang="sv-SE" sz="1600" dirty="0" err="1" smtClean="0"/>
              <a:t>helepruun</a:t>
            </a:r>
            <a:endParaRPr lang="sv-SE" sz="1600" dirty="0" smtClean="0"/>
          </a:p>
          <a:p>
            <a:pPr marL="0" indent="0">
              <a:spcBef>
                <a:spcPts val="800"/>
              </a:spcBef>
              <a:buNone/>
            </a:pPr>
            <a:r>
              <a:rPr lang="sv-SE" sz="1600" dirty="0" err="1" smtClean="0"/>
              <a:t>kuul</a:t>
            </a:r>
            <a:r>
              <a:rPr lang="sv-SE" sz="1600" dirty="0" smtClean="0"/>
              <a:t>	</a:t>
            </a:r>
            <a:r>
              <a:rPr lang="sv-SE" sz="1600" dirty="0" err="1" smtClean="0"/>
              <a:t>tööle</a:t>
            </a:r>
            <a:r>
              <a:rPr lang="sv-SE" sz="1600" dirty="0" smtClean="0"/>
              <a:t>	</a:t>
            </a:r>
            <a:r>
              <a:rPr lang="sv-SE" sz="1600" dirty="0" err="1" smtClean="0"/>
              <a:t>olid</a:t>
            </a:r>
            <a:r>
              <a:rPr lang="sv-SE" sz="1600" dirty="0" smtClean="0"/>
              <a:t>	</a:t>
            </a:r>
            <a:r>
              <a:rPr lang="sv-SE" sz="1600" dirty="0" err="1" smtClean="0"/>
              <a:t>kulude</a:t>
            </a:r>
            <a:r>
              <a:rPr lang="sv-SE" sz="1600" dirty="0" smtClean="0"/>
              <a:t>	</a:t>
            </a:r>
            <a:r>
              <a:rPr lang="sv-SE" sz="1600" dirty="0" err="1" smtClean="0"/>
              <a:t>eriti</a:t>
            </a:r>
            <a:r>
              <a:rPr lang="sv-SE" sz="1600" dirty="0" smtClean="0"/>
              <a:t>	</a:t>
            </a:r>
            <a:r>
              <a:rPr lang="sv-SE" sz="1600" dirty="0" err="1" smtClean="0"/>
              <a:t>oma</a:t>
            </a:r>
            <a:r>
              <a:rPr lang="sv-SE" sz="1600" dirty="0" smtClean="0"/>
              <a:t>	</a:t>
            </a:r>
            <a:r>
              <a:rPr lang="sv-SE" sz="1600" dirty="0" err="1" smtClean="0"/>
              <a:t>kui</a:t>
            </a:r>
            <a:r>
              <a:rPr lang="sv-SE" sz="1600" dirty="0" smtClean="0"/>
              <a:t>	</a:t>
            </a:r>
            <a:r>
              <a:rPr lang="sv-SE" sz="1600" dirty="0" err="1" smtClean="0"/>
              <a:t>kogu</a:t>
            </a:r>
            <a:r>
              <a:rPr lang="sv-SE" sz="1600" dirty="0" smtClean="0"/>
              <a:t>	</a:t>
            </a:r>
            <a:r>
              <a:rPr lang="sv-SE" sz="1600" dirty="0" err="1" smtClean="0"/>
              <a:t>pahkluu</a:t>
            </a:r>
            <a:r>
              <a:rPr lang="sv-SE" sz="1600" dirty="0" smtClean="0"/>
              <a:t>		</a:t>
            </a:r>
            <a:r>
              <a:rPr lang="sv-SE" sz="1600" dirty="0" err="1" smtClean="0"/>
              <a:t>kolmsada</a:t>
            </a:r>
            <a:endParaRPr lang="sv-SE" sz="1600" dirty="0" smtClean="0"/>
          </a:p>
          <a:p>
            <a:pPr marL="0" indent="0">
              <a:spcBef>
                <a:spcPts val="800"/>
              </a:spcBef>
              <a:buNone/>
            </a:pPr>
            <a:r>
              <a:rPr lang="sv-SE" sz="1600" dirty="0" err="1" smtClean="0"/>
              <a:t>läbi</a:t>
            </a:r>
            <a:r>
              <a:rPr lang="sv-SE" sz="1600" dirty="0" smtClean="0"/>
              <a:t>	</a:t>
            </a:r>
            <a:r>
              <a:rPr lang="sv-SE" sz="1600" dirty="0" err="1" smtClean="0"/>
              <a:t>üle</a:t>
            </a:r>
            <a:r>
              <a:rPr lang="sv-SE" sz="1600" dirty="0" smtClean="0"/>
              <a:t>	</a:t>
            </a:r>
            <a:r>
              <a:rPr lang="sv-SE" sz="1600" dirty="0" err="1" smtClean="0"/>
              <a:t>värvist</a:t>
            </a:r>
            <a:r>
              <a:rPr lang="sv-SE" sz="1600" dirty="0" smtClean="0"/>
              <a:t>	</a:t>
            </a:r>
            <a:r>
              <a:rPr lang="sv-SE" sz="1600" dirty="0" err="1" smtClean="0"/>
              <a:t>tööjõu</a:t>
            </a:r>
            <a:r>
              <a:rPr lang="sv-SE" sz="1600" dirty="0" smtClean="0"/>
              <a:t>	</a:t>
            </a:r>
            <a:r>
              <a:rPr lang="sv-SE" sz="1600" dirty="0" err="1" smtClean="0"/>
              <a:t>arvele</a:t>
            </a:r>
            <a:r>
              <a:rPr lang="sv-SE" sz="1600" dirty="0" smtClean="0"/>
              <a:t>	</a:t>
            </a:r>
            <a:r>
              <a:rPr lang="sv-SE" sz="1600" dirty="0" err="1" smtClean="0"/>
              <a:t>oli</a:t>
            </a:r>
            <a:r>
              <a:rPr lang="sv-SE" sz="1600" dirty="0" smtClean="0"/>
              <a:t>	</a:t>
            </a:r>
            <a:r>
              <a:rPr lang="sv-SE" sz="1600" dirty="0" err="1" smtClean="0"/>
              <a:t>kellel</a:t>
            </a:r>
            <a:r>
              <a:rPr lang="sv-SE" sz="1600" dirty="0" smtClean="0"/>
              <a:t>	</a:t>
            </a:r>
            <a:r>
              <a:rPr lang="sv-SE" sz="1600" dirty="0" err="1" smtClean="0"/>
              <a:t>olnud</a:t>
            </a:r>
            <a:r>
              <a:rPr lang="sv-SE" sz="1600" dirty="0" smtClean="0"/>
              <a:t>	</a:t>
            </a:r>
            <a:r>
              <a:rPr lang="sv-SE" sz="1600" dirty="0" err="1" smtClean="0"/>
              <a:t>üheksas</a:t>
            </a:r>
            <a:r>
              <a:rPr lang="sv-SE" sz="1600" dirty="0" smtClean="0"/>
              <a:t>		</a:t>
            </a:r>
            <a:r>
              <a:rPr lang="sv-SE" sz="1600" dirty="0" err="1" smtClean="0"/>
              <a:t>neljapäev</a:t>
            </a:r>
            <a:endParaRPr lang="sv-SE" sz="1600" dirty="0" smtClean="0"/>
          </a:p>
          <a:p>
            <a:pPr marL="0" indent="0">
              <a:spcBef>
                <a:spcPts val="800"/>
              </a:spcBef>
              <a:buNone/>
            </a:pPr>
            <a:r>
              <a:rPr lang="sv-SE" sz="1600" dirty="0" err="1"/>
              <a:t>n</a:t>
            </a:r>
            <a:r>
              <a:rPr lang="sv-SE" sz="1600" dirty="0" err="1" smtClean="0"/>
              <a:t>ähtud</a:t>
            </a:r>
            <a:r>
              <a:rPr lang="sv-SE" sz="1600" dirty="0" smtClean="0"/>
              <a:t>	</a:t>
            </a:r>
            <a:r>
              <a:rPr lang="sv-SE" sz="1600" dirty="0" err="1" smtClean="0"/>
              <a:t>ette</a:t>
            </a:r>
            <a:r>
              <a:rPr lang="sv-SE" sz="1600" dirty="0" smtClean="0"/>
              <a:t>	</a:t>
            </a:r>
            <a:r>
              <a:rPr lang="sv-SE" sz="1600" dirty="0" err="1" smtClean="0"/>
              <a:t>või</a:t>
            </a:r>
            <a:r>
              <a:rPr lang="sv-SE" sz="1600" dirty="0" smtClean="0"/>
              <a:t>	</a:t>
            </a:r>
            <a:r>
              <a:rPr lang="sv-SE" sz="1600" dirty="0" err="1" smtClean="0"/>
              <a:t>peavad</a:t>
            </a:r>
            <a:r>
              <a:rPr lang="sv-SE" sz="1600" dirty="0" smtClean="0"/>
              <a:t>	</a:t>
            </a:r>
            <a:r>
              <a:rPr lang="sv-SE" sz="1600" dirty="0" err="1" smtClean="0"/>
              <a:t>selle</a:t>
            </a:r>
            <a:r>
              <a:rPr lang="sv-SE" sz="1600" dirty="0" smtClean="0"/>
              <a:t>	</a:t>
            </a:r>
            <a:r>
              <a:rPr lang="sv-SE" sz="1600" dirty="0" err="1" smtClean="0"/>
              <a:t>suurte</a:t>
            </a:r>
            <a:r>
              <a:rPr lang="sv-SE" sz="1600" dirty="0" smtClean="0"/>
              <a:t>	</a:t>
            </a:r>
            <a:r>
              <a:rPr lang="sv-SE" sz="1600" dirty="0" err="1" smtClean="0"/>
              <a:t>masinal</a:t>
            </a:r>
            <a:r>
              <a:rPr lang="sv-SE" sz="1600" dirty="0" smtClean="0"/>
              <a:t>	kas	</a:t>
            </a:r>
            <a:r>
              <a:rPr lang="sv-SE" sz="1600" dirty="0" err="1" smtClean="0"/>
              <a:t>tumeroheline</a:t>
            </a:r>
            <a:r>
              <a:rPr lang="sv-SE" sz="1600" dirty="0" smtClean="0"/>
              <a:t>	</a:t>
            </a:r>
            <a:r>
              <a:rPr lang="sv-SE" sz="1600" dirty="0" err="1" smtClean="0"/>
              <a:t>kakssada</a:t>
            </a:r>
            <a:r>
              <a:rPr lang="sv-SE" sz="1600" dirty="0" smtClean="0"/>
              <a:t>	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sv-SE" sz="1600" dirty="0" err="1" smtClean="0"/>
              <a:t>riigi</a:t>
            </a:r>
            <a:r>
              <a:rPr lang="sv-SE" sz="1600" dirty="0" smtClean="0"/>
              <a:t>	</a:t>
            </a:r>
            <a:r>
              <a:rPr lang="sv-SE" sz="1600" dirty="0" err="1" smtClean="0"/>
              <a:t>täita</a:t>
            </a:r>
            <a:r>
              <a:rPr lang="sv-SE" sz="1600" dirty="0" smtClean="0"/>
              <a:t>	</a:t>
            </a:r>
            <a:r>
              <a:rPr lang="sv-SE" sz="1600" dirty="0" err="1" smtClean="0"/>
              <a:t>muule</a:t>
            </a:r>
            <a:r>
              <a:rPr lang="sv-SE" sz="1600" dirty="0" smtClean="0"/>
              <a:t>	</a:t>
            </a:r>
            <a:r>
              <a:rPr lang="sv-SE" sz="1600" dirty="0" err="1" smtClean="0"/>
              <a:t>üht</a:t>
            </a:r>
            <a:r>
              <a:rPr lang="sv-SE" sz="1600" dirty="0" smtClean="0"/>
              <a:t>	</a:t>
            </a:r>
            <a:r>
              <a:rPr lang="sv-SE" sz="1600" dirty="0" err="1" smtClean="0"/>
              <a:t>arvele</a:t>
            </a:r>
            <a:r>
              <a:rPr lang="sv-SE" sz="1600" dirty="0" smtClean="0"/>
              <a:t>	</a:t>
            </a:r>
            <a:r>
              <a:rPr lang="sv-SE" sz="1600" dirty="0" err="1" smtClean="0"/>
              <a:t>kes</a:t>
            </a:r>
            <a:r>
              <a:rPr lang="sv-SE" sz="1600" dirty="0" smtClean="0"/>
              <a:t>	</a:t>
            </a:r>
            <a:r>
              <a:rPr lang="sv-SE" sz="1600" dirty="0" err="1" smtClean="0"/>
              <a:t>tööde</a:t>
            </a:r>
            <a:r>
              <a:rPr lang="sv-SE" sz="1600" dirty="0" smtClean="0"/>
              <a:t>	</a:t>
            </a:r>
            <a:r>
              <a:rPr lang="sv-SE" sz="1600" dirty="0" err="1" smtClean="0"/>
              <a:t>tööle</a:t>
            </a:r>
            <a:r>
              <a:rPr lang="sv-SE" sz="1600" dirty="0" smtClean="0"/>
              <a:t>	</a:t>
            </a:r>
            <a:r>
              <a:rPr lang="sv-SE" sz="1600" dirty="0" err="1" smtClean="0"/>
              <a:t>asuva</a:t>
            </a:r>
            <a:r>
              <a:rPr lang="sv-SE" sz="1600" dirty="0" smtClean="0"/>
              <a:t>		</a:t>
            </a:r>
            <a:r>
              <a:rPr lang="sv-SE" sz="1600" dirty="0" err="1" smtClean="0"/>
              <a:t>täita</a:t>
            </a:r>
            <a:endParaRPr lang="sv-SE" sz="1600" dirty="0" smtClean="0"/>
          </a:p>
          <a:p>
            <a:pPr marL="0" indent="0">
              <a:spcBef>
                <a:spcPts val="800"/>
              </a:spcBef>
              <a:buNone/>
            </a:pPr>
            <a:r>
              <a:rPr lang="sv-SE" sz="1600" dirty="0" err="1"/>
              <a:t>t</a:t>
            </a:r>
            <a:r>
              <a:rPr lang="sv-SE" sz="1600" dirty="0" err="1" smtClean="0"/>
              <a:t>äna</a:t>
            </a:r>
            <a:r>
              <a:rPr lang="sv-SE" sz="1600" dirty="0" smtClean="0"/>
              <a:t>	</a:t>
            </a:r>
            <a:r>
              <a:rPr lang="sv-SE" sz="1600" dirty="0" err="1" smtClean="0"/>
              <a:t>igale</a:t>
            </a:r>
            <a:r>
              <a:rPr lang="sv-SE" sz="1600" dirty="0" smtClean="0"/>
              <a:t>	</a:t>
            </a:r>
            <a:r>
              <a:rPr lang="sv-SE" sz="1600" dirty="0" err="1" smtClean="0"/>
              <a:t>maid</a:t>
            </a:r>
            <a:r>
              <a:rPr lang="sv-SE" sz="1600" dirty="0" smtClean="0"/>
              <a:t>	</a:t>
            </a:r>
            <a:r>
              <a:rPr lang="sv-SE" sz="1600" dirty="0" err="1" smtClean="0"/>
              <a:t>öigus</a:t>
            </a:r>
            <a:r>
              <a:rPr lang="sv-SE" sz="1600" dirty="0" smtClean="0"/>
              <a:t>	</a:t>
            </a:r>
            <a:r>
              <a:rPr lang="sv-SE" sz="1600" dirty="0" err="1" smtClean="0"/>
              <a:t>mõnele</a:t>
            </a:r>
            <a:r>
              <a:rPr lang="sv-SE" sz="1600" dirty="0" smtClean="0"/>
              <a:t>	</a:t>
            </a:r>
            <a:r>
              <a:rPr lang="sv-SE" sz="1600" dirty="0" err="1" smtClean="0"/>
              <a:t>muude</a:t>
            </a:r>
            <a:r>
              <a:rPr lang="sv-SE" sz="1600" dirty="0" smtClean="0"/>
              <a:t>	</a:t>
            </a:r>
            <a:r>
              <a:rPr lang="sv-SE" sz="1600" dirty="0" err="1" smtClean="0"/>
              <a:t>eriti</a:t>
            </a:r>
            <a:r>
              <a:rPr lang="sv-SE" sz="1600" dirty="0" smtClean="0"/>
              <a:t>	</a:t>
            </a:r>
            <a:r>
              <a:rPr lang="sv-SE" sz="1600" dirty="0" err="1" smtClean="0"/>
              <a:t>koostab</a:t>
            </a:r>
            <a:r>
              <a:rPr lang="sv-SE" sz="1600" dirty="0" smtClean="0"/>
              <a:t>	</a:t>
            </a:r>
            <a:r>
              <a:rPr lang="sv-SE" sz="1600" dirty="0" err="1" smtClean="0"/>
              <a:t>alusel</a:t>
            </a:r>
            <a:r>
              <a:rPr lang="sv-SE" sz="1600" dirty="0" smtClean="0"/>
              <a:t>		</a:t>
            </a:r>
            <a:r>
              <a:rPr lang="sv-SE" sz="1600" dirty="0" err="1" smtClean="0"/>
              <a:t>päeval</a:t>
            </a:r>
            <a:endParaRPr lang="sv-SE" sz="1600" dirty="0" smtClean="0"/>
          </a:p>
          <a:p>
            <a:pPr marL="0" indent="0">
              <a:spcBef>
                <a:spcPts val="800"/>
              </a:spcBef>
              <a:buNone/>
            </a:pPr>
            <a:r>
              <a:rPr lang="sv-SE" sz="1600" dirty="0" err="1" smtClean="0"/>
              <a:t>saksa</a:t>
            </a:r>
            <a:r>
              <a:rPr lang="sv-SE" sz="1600" dirty="0" smtClean="0"/>
              <a:t>	</a:t>
            </a:r>
            <a:r>
              <a:rPr lang="sv-SE" sz="1600" dirty="0" err="1" smtClean="0"/>
              <a:t>olema</a:t>
            </a:r>
            <a:r>
              <a:rPr lang="sv-SE" sz="1600" dirty="0" smtClean="0"/>
              <a:t>	</a:t>
            </a:r>
            <a:r>
              <a:rPr lang="sv-SE" sz="1600" dirty="0" err="1" smtClean="0"/>
              <a:t>abil</a:t>
            </a:r>
            <a:r>
              <a:rPr lang="sv-SE" sz="1600" dirty="0" smtClean="0"/>
              <a:t>	kas	lisas	</a:t>
            </a:r>
            <a:r>
              <a:rPr lang="sv-SE" sz="1600" dirty="0" err="1" smtClean="0"/>
              <a:t>saada</a:t>
            </a:r>
            <a:r>
              <a:rPr lang="sv-SE" sz="1600" dirty="0" smtClean="0"/>
              <a:t>	</a:t>
            </a:r>
            <a:r>
              <a:rPr lang="sv-SE" sz="1600" dirty="0" err="1" smtClean="0"/>
              <a:t>selleks</a:t>
            </a:r>
            <a:r>
              <a:rPr lang="sv-SE" sz="1600" dirty="0" smtClean="0"/>
              <a:t>	</a:t>
            </a:r>
            <a:r>
              <a:rPr lang="sv-SE" sz="1600" dirty="0" err="1" smtClean="0"/>
              <a:t>määruse</a:t>
            </a:r>
            <a:r>
              <a:rPr lang="sv-SE" sz="1600" dirty="0" smtClean="0"/>
              <a:t>	</a:t>
            </a:r>
            <a:r>
              <a:rPr lang="sv-SE" sz="1600" dirty="0" err="1" smtClean="0"/>
              <a:t>makstava</a:t>
            </a:r>
            <a:r>
              <a:rPr lang="sv-SE" sz="1600" dirty="0" smtClean="0"/>
              <a:t>		</a:t>
            </a:r>
            <a:r>
              <a:rPr lang="sv-SE" sz="1600" dirty="0" err="1" smtClean="0"/>
              <a:t>kirjutage</a:t>
            </a:r>
            <a:r>
              <a:rPr lang="sv-SE" sz="1600" dirty="0" smtClean="0"/>
              <a:t>	</a:t>
            </a:r>
            <a:r>
              <a:rPr lang="sv-SE" sz="1800" dirty="0" smtClean="0"/>
              <a:t>				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731306" y="6357600"/>
            <a:ext cx="2658019" cy="360000"/>
          </a:xfrm>
        </p:spPr>
        <p:txBody>
          <a:bodyPr/>
          <a:lstStyle/>
          <a:p>
            <a:r>
              <a:rPr lang="sv-SE" dirty="0" smtClean="0"/>
              <a:t>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455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50525" cy="652145"/>
          </a:xfrm>
        </p:spPr>
        <p:txBody>
          <a:bodyPr/>
          <a:lstStyle/>
          <a:p>
            <a:pPr algn="ctr"/>
            <a:r>
              <a:rPr lang="sv-SE" sz="3600" dirty="0" smtClean="0"/>
              <a:t>Integration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/>
          <a:p>
            <a:r>
              <a:rPr lang="sv-SE" sz="2400" dirty="0" smtClean="0"/>
              <a:t>Språket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1‒2 år för att lära sig ett talspråk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5‒8 år för att lära sig ett </a:t>
            </a:r>
            <a:r>
              <a:rPr lang="sv-SE" sz="2400" dirty="0" err="1" smtClean="0"/>
              <a:t>tankespråk</a:t>
            </a:r>
            <a:endParaRPr lang="sv-SE" sz="2400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731306" y="6357600"/>
            <a:ext cx="2658019" cy="360000"/>
          </a:xfrm>
        </p:spPr>
        <p:txBody>
          <a:bodyPr/>
          <a:lstStyle/>
          <a:p>
            <a:r>
              <a:rPr lang="sv-SE" dirty="0" smtClean="0"/>
              <a:t>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84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50525" cy="652145"/>
          </a:xfrm>
        </p:spPr>
        <p:txBody>
          <a:bodyPr/>
          <a:lstStyle/>
          <a:p>
            <a:pPr algn="ctr"/>
            <a:r>
              <a:rPr lang="sv-SE" sz="3600" dirty="0" smtClean="0"/>
              <a:t>Integration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/>
          <a:p>
            <a:r>
              <a:rPr lang="sv-SE" sz="2400" dirty="0" smtClean="0"/>
              <a:t>Språket ‒ faktorer som påverkar inlärningen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/>
              <a:t>m</a:t>
            </a:r>
            <a:r>
              <a:rPr lang="sv-SE" sz="2400" dirty="0" smtClean="0"/>
              <a:t>otivation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400" dirty="0" smtClean="0"/>
              <a:t>undervisning</a:t>
            </a:r>
            <a:r>
              <a:rPr lang="sv-SE" sz="2400" dirty="0"/>
              <a:t>	</a:t>
            </a:r>
            <a:endParaRPr lang="sv-SE" sz="2400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731306" y="6357600"/>
            <a:ext cx="2658019" cy="360000"/>
          </a:xfrm>
        </p:spPr>
        <p:txBody>
          <a:bodyPr/>
          <a:lstStyle/>
          <a:p>
            <a:r>
              <a:rPr lang="sv-SE" dirty="0" smtClean="0"/>
              <a:t>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56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50525" cy="652145"/>
          </a:xfrm>
        </p:spPr>
        <p:txBody>
          <a:bodyPr/>
          <a:lstStyle/>
          <a:p>
            <a:pPr algn="ctr"/>
            <a:r>
              <a:rPr lang="sv-SE" sz="3600" dirty="0" smtClean="0"/>
              <a:t>Integration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/>
          <a:p>
            <a:r>
              <a:rPr lang="sv-SE" sz="2400" dirty="0" smtClean="0"/>
              <a:t>Språket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1‒2 år för att lära sig ett talspråk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r>
              <a:rPr lang="sv-SE" sz="2400" dirty="0" smtClean="0"/>
              <a:t>5‒8 år för att lära sig ett </a:t>
            </a:r>
            <a:r>
              <a:rPr lang="sv-SE" sz="2400" dirty="0" err="1" smtClean="0"/>
              <a:t>tankespråk</a:t>
            </a:r>
            <a:endParaRPr lang="sv-SE" sz="2400" dirty="0" smtClean="0"/>
          </a:p>
          <a:p>
            <a:r>
              <a:rPr lang="sv-SE" sz="2400" dirty="0" smtClean="0"/>
              <a:t>Arbetslivet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731306" y="6357600"/>
            <a:ext cx="2658019" cy="360000"/>
          </a:xfrm>
        </p:spPr>
        <p:txBody>
          <a:bodyPr/>
          <a:lstStyle/>
          <a:p>
            <a:r>
              <a:rPr lang="sv-SE" dirty="0" smtClean="0"/>
              <a:t>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971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50525" cy="652145"/>
          </a:xfrm>
        </p:spPr>
        <p:txBody>
          <a:bodyPr/>
          <a:lstStyle/>
          <a:p>
            <a:pPr algn="ctr"/>
            <a:r>
              <a:rPr lang="sv-SE" sz="3600" dirty="0" smtClean="0"/>
              <a:t>Integration</a:t>
            </a:r>
            <a:endParaRPr lang="sv-SE" sz="36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/>
          <a:p>
            <a:r>
              <a:rPr lang="sv-SE" sz="2400" dirty="0" smtClean="0"/>
              <a:t>Språket</a:t>
            </a:r>
          </a:p>
          <a:p>
            <a:pPr marL="0" indent="0">
              <a:buNone/>
            </a:pPr>
            <a:r>
              <a:rPr lang="sv-SE" sz="2400" dirty="0" smtClean="0"/>
              <a:t>	1‒2 år för att lära sig ett talspråk</a:t>
            </a:r>
          </a:p>
          <a:p>
            <a:pPr marL="0" indent="0">
              <a:buNone/>
            </a:pPr>
            <a:r>
              <a:rPr lang="sv-SE" sz="2400" dirty="0" smtClean="0"/>
              <a:t>	5‒8 år för att lära sig ett </a:t>
            </a:r>
            <a:r>
              <a:rPr lang="sv-SE" sz="2400" dirty="0" err="1" smtClean="0"/>
              <a:t>tankespråk</a:t>
            </a:r>
            <a:endParaRPr lang="sv-SE" sz="2400" dirty="0" smtClean="0"/>
          </a:p>
          <a:p>
            <a:r>
              <a:rPr lang="sv-SE" sz="2400" dirty="0" smtClean="0"/>
              <a:t>Arbetslivet</a:t>
            </a:r>
            <a:endParaRPr lang="sv-SE" sz="2200" dirty="0"/>
          </a:p>
          <a:p>
            <a:pPr marL="0" indent="0">
              <a:buNone/>
            </a:pPr>
            <a:r>
              <a:rPr lang="sv-SE" sz="2200" dirty="0" smtClean="0"/>
              <a:t>	6‒7 år för att få en anställning</a:t>
            </a:r>
            <a:endParaRPr lang="sv-SE" sz="2400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8731306" y="6357600"/>
            <a:ext cx="2658019" cy="360000"/>
          </a:xfrm>
        </p:spPr>
        <p:txBody>
          <a:bodyPr/>
          <a:lstStyle/>
          <a:p>
            <a:r>
              <a:rPr lang="sv-SE" dirty="0" smtClean="0"/>
              <a:t>Helena Andersson &amp; Ingela Norberg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190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un 16.9.potx" id="{C61BB7D9-BBAB-43CF-A8C6-54EC9D1D6368}" vid="{BC82BA5E-E059-4EB3-8CC4-73E58988101B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</TotalTime>
  <Words>164</Words>
  <Application>Microsoft Office PowerPoint</Application>
  <PresentationFormat>Bredbild</PresentationFormat>
  <Paragraphs>102</Paragraphs>
  <Slides>14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Office-tema</vt:lpstr>
      <vt:lpstr>Utländska akademiker</vt:lpstr>
      <vt:lpstr>Integration</vt:lpstr>
      <vt:lpstr>Integration</vt:lpstr>
      <vt:lpstr>Integration</vt:lpstr>
      <vt:lpstr>PowerPoint-presentation</vt:lpstr>
      <vt:lpstr>Integration</vt:lpstr>
      <vt:lpstr>Integration</vt:lpstr>
      <vt:lpstr>Integration</vt:lpstr>
      <vt:lpstr>Integration</vt:lpstr>
      <vt:lpstr>Integration</vt:lpstr>
      <vt:lpstr>Integration</vt:lpstr>
      <vt:lpstr>Integration</vt:lpstr>
      <vt:lpstr>Integration</vt:lpstr>
      <vt:lpstr>Integration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Jesper Ek</dc:creator>
  <cp:lastModifiedBy>Andersson Helena S</cp:lastModifiedBy>
  <cp:revision>110</cp:revision>
  <cp:lastPrinted>2015-05-26T13:42:18Z</cp:lastPrinted>
  <dcterms:created xsi:type="dcterms:W3CDTF">2015-04-23T14:32:50Z</dcterms:created>
  <dcterms:modified xsi:type="dcterms:W3CDTF">2016-04-18T21:11:05Z</dcterms:modified>
</cp:coreProperties>
</file>